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1" r:id="rId2"/>
  </p:sldMasterIdLst>
  <p:notesMasterIdLst>
    <p:notesMasterId r:id="rId28"/>
  </p:notesMasterIdLst>
  <p:sldIdLst>
    <p:sldId id="324" r:id="rId3"/>
    <p:sldId id="272" r:id="rId4"/>
    <p:sldId id="355" r:id="rId5"/>
    <p:sldId id="275" r:id="rId6"/>
    <p:sldId id="356" r:id="rId7"/>
    <p:sldId id="357" r:id="rId8"/>
    <p:sldId id="358" r:id="rId9"/>
    <p:sldId id="263" r:id="rId10"/>
    <p:sldId id="345" r:id="rId11"/>
    <p:sldId id="266" r:id="rId12"/>
    <p:sldId id="267" r:id="rId13"/>
    <p:sldId id="268" r:id="rId14"/>
    <p:sldId id="269" r:id="rId15"/>
    <p:sldId id="330" r:id="rId16"/>
    <p:sldId id="346" r:id="rId17"/>
    <p:sldId id="347" r:id="rId18"/>
    <p:sldId id="364" r:id="rId19"/>
    <p:sldId id="348" r:id="rId20"/>
    <p:sldId id="365" r:id="rId21"/>
    <p:sldId id="331" r:id="rId22"/>
    <p:sldId id="332" r:id="rId23"/>
    <p:sldId id="349" r:id="rId24"/>
    <p:sldId id="366" r:id="rId25"/>
    <p:sldId id="341" r:id="rId26"/>
    <p:sldId id="344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AF12"/>
    <a:srgbClr val="00B050"/>
    <a:srgbClr val="FFFFCC"/>
    <a:srgbClr val="FFF2F0"/>
    <a:srgbClr val="000000"/>
    <a:srgbClr val="78C957"/>
    <a:srgbClr val="808228"/>
    <a:srgbClr val="2C8436"/>
    <a:srgbClr val="0070C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08" autoAdjust="0"/>
    <p:restoredTop sz="94231" autoAdjust="0"/>
  </p:normalViewPr>
  <p:slideViewPr>
    <p:cSldViewPr snapToGrid="0">
      <p:cViewPr>
        <p:scale>
          <a:sx n="100" d="100"/>
          <a:sy n="100" d="100"/>
        </p:scale>
        <p:origin x="486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D9034-341C-475E-8F18-E08CEC2D4E63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BE7EB-2152-4809-884B-22F61474E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60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BE7EB-2152-4809-884B-22F61474E81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341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BE7EB-2152-4809-884B-22F61474E81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84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BE7EB-2152-4809-884B-22F61474E81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8247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BE7EB-2152-4809-884B-22F61474E81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9989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BE7EB-2152-4809-884B-22F61474E81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8242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BE7EB-2152-4809-884B-22F61474E81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9247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BE7EB-2152-4809-884B-22F61474E81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749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BE7EB-2152-4809-884B-22F61474E81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73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BE7EB-2152-4809-884B-22F61474E81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0205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BE7EB-2152-4809-884B-22F61474E81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949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BE7EB-2152-4809-884B-22F61474E81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50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BE7EB-2152-4809-884B-22F61474E81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057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BE7EB-2152-4809-884B-22F61474E81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083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BE7EB-2152-4809-884B-22F61474E81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371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BE7EB-2152-4809-884B-22F61474E81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717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BE7EB-2152-4809-884B-22F61474E81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3913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BE7EB-2152-4809-884B-22F61474E81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085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BE7EB-2152-4809-884B-22F61474E81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51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BE7EB-2152-4809-884B-22F61474E81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862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BE7EB-2152-4809-884B-22F61474E81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07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BE7EB-2152-4809-884B-22F61474E81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09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BE7EB-2152-4809-884B-22F61474E81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538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BE7EB-2152-4809-884B-22F61474E81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44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BE7EB-2152-4809-884B-22F61474E81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64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4BE7EB-2152-4809-884B-22F61474E81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455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yset.com/?utm_source=slidesgo_template&amp;utm_medium=referral-link&amp;utm_campaign=slidesgo_contents_of_this_template&amp;utm_term=storyset&amp;utm_content=storyset" TargetMode="External"/><Relationship Id="rId4" Type="http://schemas.openxmlformats.org/officeDocument/2006/relationships/hyperlink" Target="http://bit.ly/2TtBDfr" TargetMode="Externa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1200" y="1637133"/>
            <a:ext cx="4230400" cy="270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133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51200" y="4235700"/>
            <a:ext cx="4230400" cy="9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5314329" y="419307"/>
            <a:ext cx="2186364" cy="599731"/>
            <a:chOff x="1562675" y="2540025"/>
            <a:chExt cx="867100" cy="237850"/>
          </a:xfrm>
        </p:grpSpPr>
        <p:sp>
          <p:nvSpPr>
            <p:cNvPr id="12" name="Google Shape;12;p2"/>
            <p:cNvSpPr/>
            <p:nvPr/>
          </p:nvSpPr>
          <p:spPr>
            <a:xfrm>
              <a:off x="1562675" y="2540025"/>
              <a:ext cx="867100" cy="237850"/>
            </a:xfrm>
            <a:custGeom>
              <a:avLst/>
              <a:gdLst/>
              <a:ahLst/>
              <a:cxnLst/>
              <a:rect l="l" t="t" r="r" b="b"/>
              <a:pathLst>
                <a:path w="34684" h="9514" extrusionOk="0">
                  <a:moveTo>
                    <a:pt x="1561" y="1"/>
                  </a:moveTo>
                  <a:cubicBezTo>
                    <a:pt x="703" y="1"/>
                    <a:pt x="1" y="703"/>
                    <a:pt x="1" y="1560"/>
                  </a:cubicBezTo>
                  <a:lnTo>
                    <a:pt x="1" y="7942"/>
                  </a:lnTo>
                  <a:cubicBezTo>
                    <a:pt x="1" y="8811"/>
                    <a:pt x="703" y="9514"/>
                    <a:pt x="1561" y="9514"/>
                  </a:cubicBezTo>
                  <a:lnTo>
                    <a:pt x="33112" y="9514"/>
                  </a:lnTo>
                  <a:cubicBezTo>
                    <a:pt x="33981" y="9514"/>
                    <a:pt x="34684" y="8811"/>
                    <a:pt x="34660" y="7942"/>
                  </a:cubicBezTo>
                  <a:lnTo>
                    <a:pt x="34660" y="1560"/>
                  </a:lnTo>
                  <a:cubicBezTo>
                    <a:pt x="34660" y="703"/>
                    <a:pt x="33957" y="1"/>
                    <a:pt x="33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638300" y="2599250"/>
              <a:ext cx="115200" cy="115225"/>
            </a:xfrm>
            <a:custGeom>
              <a:avLst/>
              <a:gdLst/>
              <a:ahLst/>
              <a:cxnLst/>
              <a:rect l="l" t="t" r="r" b="b"/>
              <a:pathLst>
                <a:path w="4608" h="4609" extrusionOk="0">
                  <a:moveTo>
                    <a:pt x="2298" y="1"/>
                  </a:moveTo>
                  <a:cubicBezTo>
                    <a:pt x="1024" y="1"/>
                    <a:pt x="0" y="1025"/>
                    <a:pt x="0" y="2299"/>
                  </a:cubicBezTo>
                  <a:cubicBezTo>
                    <a:pt x="0" y="3573"/>
                    <a:pt x="1024" y="4609"/>
                    <a:pt x="2298" y="4609"/>
                  </a:cubicBezTo>
                  <a:cubicBezTo>
                    <a:pt x="3584" y="4609"/>
                    <a:pt x="4608" y="3573"/>
                    <a:pt x="4608" y="2299"/>
                  </a:cubicBezTo>
                  <a:cubicBezTo>
                    <a:pt x="4608" y="1025"/>
                    <a:pt x="3584" y="1"/>
                    <a:pt x="2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810925" y="2616225"/>
              <a:ext cx="543250" cy="21750"/>
            </a:xfrm>
            <a:custGeom>
              <a:avLst/>
              <a:gdLst/>
              <a:ahLst/>
              <a:cxnLst/>
              <a:rect l="l" t="t" r="r" b="b"/>
              <a:pathLst>
                <a:path w="21730" h="870" extrusionOk="0">
                  <a:moveTo>
                    <a:pt x="382" y="1"/>
                  </a:moveTo>
                  <a:cubicBezTo>
                    <a:pt x="179" y="1"/>
                    <a:pt x="13" y="179"/>
                    <a:pt x="1" y="382"/>
                  </a:cubicBezTo>
                  <a:lnTo>
                    <a:pt x="1" y="477"/>
                  </a:lnTo>
                  <a:cubicBezTo>
                    <a:pt x="1" y="703"/>
                    <a:pt x="179" y="870"/>
                    <a:pt x="382" y="870"/>
                  </a:cubicBezTo>
                  <a:lnTo>
                    <a:pt x="21289" y="870"/>
                  </a:lnTo>
                  <a:cubicBezTo>
                    <a:pt x="21539" y="870"/>
                    <a:pt x="21730" y="667"/>
                    <a:pt x="21730" y="429"/>
                  </a:cubicBezTo>
                  <a:cubicBezTo>
                    <a:pt x="21730" y="191"/>
                    <a:pt x="21539" y="1"/>
                    <a:pt x="212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810925" y="2679625"/>
              <a:ext cx="300950" cy="21450"/>
            </a:xfrm>
            <a:custGeom>
              <a:avLst/>
              <a:gdLst/>
              <a:ahLst/>
              <a:cxnLst/>
              <a:rect l="l" t="t" r="r" b="b"/>
              <a:pathLst>
                <a:path w="12038" h="858" extrusionOk="0">
                  <a:moveTo>
                    <a:pt x="382" y="1"/>
                  </a:moveTo>
                  <a:cubicBezTo>
                    <a:pt x="179" y="1"/>
                    <a:pt x="13" y="179"/>
                    <a:pt x="1" y="382"/>
                  </a:cubicBezTo>
                  <a:lnTo>
                    <a:pt x="1" y="465"/>
                  </a:lnTo>
                  <a:cubicBezTo>
                    <a:pt x="1" y="691"/>
                    <a:pt x="179" y="858"/>
                    <a:pt x="382" y="858"/>
                  </a:cubicBezTo>
                  <a:lnTo>
                    <a:pt x="11609" y="858"/>
                  </a:lnTo>
                  <a:cubicBezTo>
                    <a:pt x="11847" y="858"/>
                    <a:pt x="12038" y="667"/>
                    <a:pt x="12038" y="429"/>
                  </a:cubicBezTo>
                  <a:cubicBezTo>
                    <a:pt x="12038" y="191"/>
                    <a:pt x="11847" y="1"/>
                    <a:pt x="116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11166134" y="5088034"/>
            <a:ext cx="1565657" cy="1414089"/>
            <a:chOff x="9093600" y="2914350"/>
            <a:chExt cx="1174243" cy="1060567"/>
          </a:xfrm>
        </p:grpSpPr>
        <p:sp>
          <p:nvSpPr>
            <p:cNvPr id="17" name="Google Shape;17;p2"/>
            <p:cNvSpPr/>
            <p:nvPr/>
          </p:nvSpPr>
          <p:spPr>
            <a:xfrm>
              <a:off x="9093600" y="2914350"/>
              <a:ext cx="1174243" cy="1060567"/>
            </a:xfrm>
            <a:custGeom>
              <a:avLst/>
              <a:gdLst/>
              <a:ahLst/>
              <a:cxnLst/>
              <a:rect l="l" t="t" r="r" b="b"/>
              <a:pathLst>
                <a:path w="15241" h="13766" extrusionOk="0">
                  <a:moveTo>
                    <a:pt x="7472" y="0"/>
                  </a:moveTo>
                  <a:cubicBezTo>
                    <a:pt x="7061" y="0"/>
                    <a:pt x="6645" y="37"/>
                    <a:pt x="6228" y="113"/>
                  </a:cubicBezTo>
                  <a:cubicBezTo>
                    <a:pt x="2489" y="791"/>
                    <a:pt x="1" y="4375"/>
                    <a:pt x="691" y="8114"/>
                  </a:cubicBezTo>
                  <a:cubicBezTo>
                    <a:pt x="1294" y="11432"/>
                    <a:pt x="4194" y="13765"/>
                    <a:pt x="7444" y="13765"/>
                  </a:cubicBezTo>
                  <a:cubicBezTo>
                    <a:pt x="7856" y="13765"/>
                    <a:pt x="8273" y="13728"/>
                    <a:pt x="8692" y="13650"/>
                  </a:cubicBezTo>
                  <a:cubicBezTo>
                    <a:pt x="9097" y="13579"/>
                    <a:pt x="9490" y="13471"/>
                    <a:pt x="9871" y="13329"/>
                  </a:cubicBezTo>
                  <a:cubicBezTo>
                    <a:pt x="13431" y="11983"/>
                    <a:pt x="15241" y="8030"/>
                    <a:pt x="13907" y="4458"/>
                  </a:cubicBezTo>
                  <a:cubicBezTo>
                    <a:pt x="12889" y="1735"/>
                    <a:pt x="10300" y="0"/>
                    <a:pt x="74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9224806" y="3040855"/>
              <a:ext cx="916450" cy="810564"/>
            </a:xfrm>
            <a:custGeom>
              <a:avLst/>
              <a:gdLst/>
              <a:ahLst/>
              <a:cxnLst/>
              <a:rect l="l" t="t" r="r" b="b"/>
              <a:pathLst>
                <a:path w="11895" h="10521" extrusionOk="0">
                  <a:moveTo>
                    <a:pt x="5951" y="0"/>
                  </a:moveTo>
                  <a:cubicBezTo>
                    <a:pt x="5334" y="0"/>
                    <a:pt x="4707" y="109"/>
                    <a:pt x="4096" y="340"/>
                  </a:cubicBezTo>
                  <a:lnTo>
                    <a:pt x="4072" y="340"/>
                  </a:lnTo>
                  <a:cubicBezTo>
                    <a:pt x="1370" y="1388"/>
                    <a:pt x="1" y="4424"/>
                    <a:pt x="1024" y="7126"/>
                  </a:cubicBezTo>
                  <a:cubicBezTo>
                    <a:pt x="1835" y="9226"/>
                    <a:pt x="3834" y="10520"/>
                    <a:pt x="5949" y="10520"/>
                  </a:cubicBezTo>
                  <a:cubicBezTo>
                    <a:pt x="6569" y="10520"/>
                    <a:pt x="7198" y="10409"/>
                    <a:pt x="7811" y="10174"/>
                  </a:cubicBezTo>
                  <a:cubicBezTo>
                    <a:pt x="10526" y="9139"/>
                    <a:pt x="11895" y="6103"/>
                    <a:pt x="10859" y="3388"/>
                  </a:cubicBezTo>
                  <a:cubicBezTo>
                    <a:pt x="10066" y="1294"/>
                    <a:pt x="8071" y="0"/>
                    <a:pt x="5951" y="0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9257857" y="3037388"/>
              <a:ext cx="817370" cy="815110"/>
            </a:xfrm>
            <a:custGeom>
              <a:avLst/>
              <a:gdLst/>
              <a:ahLst/>
              <a:cxnLst/>
              <a:rect l="l" t="t" r="r" b="b"/>
              <a:pathLst>
                <a:path w="10609" h="10580" extrusionOk="0">
                  <a:moveTo>
                    <a:pt x="10151" y="3268"/>
                  </a:moveTo>
                  <a:lnTo>
                    <a:pt x="10180" y="3350"/>
                  </a:lnTo>
                  <a:cubicBezTo>
                    <a:pt x="10215" y="3397"/>
                    <a:pt x="10227" y="3409"/>
                    <a:pt x="10239" y="3432"/>
                  </a:cubicBezTo>
                  <a:lnTo>
                    <a:pt x="10239" y="3432"/>
                  </a:lnTo>
                  <a:cubicBezTo>
                    <a:pt x="10227" y="3409"/>
                    <a:pt x="10216" y="3397"/>
                    <a:pt x="10192" y="3361"/>
                  </a:cubicBezTo>
                  <a:cubicBezTo>
                    <a:pt x="10181" y="3333"/>
                    <a:pt x="10167" y="3302"/>
                    <a:pt x="10151" y="3268"/>
                  </a:cubicBezTo>
                  <a:close/>
                  <a:moveTo>
                    <a:pt x="5295" y="1"/>
                  </a:moveTo>
                  <a:cubicBezTo>
                    <a:pt x="4995" y="1"/>
                    <a:pt x="4694" y="25"/>
                    <a:pt x="4394" y="75"/>
                  </a:cubicBezTo>
                  <a:cubicBezTo>
                    <a:pt x="3453" y="242"/>
                    <a:pt x="2596" y="647"/>
                    <a:pt x="1858" y="1266"/>
                  </a:cubicBezTo>
                  <a:cubicBezTo>
                    <a:pt x="1667" y="1433"/>
                    <a:pt x="1488" y="1587"/>
                    <a:pt x="1322" y="1790"/>
                  </a:cubicBezTo>
                  <a:cubicBezTo>
                    <a:pt x="1250" y="1873"/>
                    <a:pt x="1167" y="1980"/>
                    <a:pt x="1084" y="2088"/>
                  </a:cubicBezTo>
                  <a:cubicBezTo>
                    <a:pt x="1012" y="2171"/>
                    <a:pt x="941" y="2290"/>
                    <a:pt x="869" y="2397"/>
                  </a:cubicBezTo>
                  <a:cubicBezTo>
                    <a:pt x="572" y="2838"/>
                    <a:pt x="345" y="3314"/>
                    <a:pt x="214" y="3838"/>
                  </a:cubicBezTo>
                  <a:cubicBezTo>
                    <a:pt x="60" y="4374"/>
                    <a:pt x="0" y="4921"/>
                    <a:pt x="12" y="5481"/>
                  </a:cubicBezTo>
                  <a:cubicBezTo>
                    <a:pt x="36" y="6040"/>
                    <a:pt x="155" y="6600"/>
                    <a:pt x="345" y="7148"/>
                  </a:cubicBezTo>
                  <a:cubicBezTo>
                    <a:pt x="548" y="7672"/>
                    <a:pt x="834" y="8172"/>
                    <a:pt x="1191" y="8612"/>
                  </a:cubicBezTo>
                  <a:cubicBezTo>
                    <a:pt x="1536" y="9041"/>
                    <a:pt x="1953" y="9422"/>
                    <a:pt x="2417" y="9719"/>
                  </a:cubicBezTo>
                  <a:cubicBezTo>
                    <a:pt x="2631" y="9862"/>
                    <a:pt x="2870" y="9981"/>
                    <a:pt x="3108" y="10100"/>
                  </a:cubicBezTo>
                  <a:cubicBezTo>
                    <a:pt x="3346" y="10208"/>
                    <a:pt x="3608" y="10303"/>
                    <a:pt x="3858" y="10374"/>
                  </a:cubicBezTo>
                  <a:cubicBezTo>
                    <a:pt x="4108" y="10446"/>
                    <a:pt x="4358" y="10505"/>
                    <a:pt x="4620" y="10541"/>
                  </a:cubicBezTo>
                  <a:cubicBezTo>
                    <a:pt x="4837" y="10567"/>
                    <a:pt x="5055" y="10580"/>
                    <a:pt x="5272" y="10580"/>
                  </a:cubicBezTo>
                  <a:cubicBezTo>
                    <a:pt x="6247" y="10580"/>
                    <a:pt x="7212" y="10319"/>
                    <a:pt x="8049" y="9803"/>
                  </a:cubicBezTo>
                  <a:cubicBezTo>
                    <a:pt x="9347" y="9017"/>
                    <a:pt x="10240" y="7707"/>
                    <a:pt x="10513" y="6219"/>
                  </a:cubicBezTo>
                  <a:cubicBezTo>
                    <a:pt x="10597" y="5731"/>
                    <a:pt x="10609" y="5207"/>
                    <a:pt x="10549" y="4707"/>
                  </a:cubicBezTo>
                  <a:cubicBezTo>
                    <a:pt x="10525" y="4504"/>
                    <a:pt x="10490" y="4326"/>
                    <a:pt x="10454" y="4147"/>
                  </a:cubicBezTo>
                  <a:cubicBezTo>
                    <a:pt x="10430" y="4076"/>
                    <a:pt x="10418" y="4004"/>
                    <a:pt x="10406" y="3945"/>
                  </a:cubicBezTo>
                  <a:lnTo>
                    <a:pt x="10347" y="3766"/>
                  </a:lnTo>
                  <a:lnTo>
                    <a:pt x="10275" y="3528"/>
                  </a:lnTo>
                  <a:cubicBezTo>
                    <a:pt x="10275" y="3492"/>
                    <a:pt x="10251" y="3469"/>
                    <a:pt x="10240" y="3433"/>
                  </a:cubicBezTo>
                  <a:lnTo>
                    <a:pt x="10240" y="3433"/>
                  </a:lnTo>
                  <a:cubicBezTo>
                    <a:pt x="10240" y="3469"/>
                    <a:pt x="10251" y="3492"/>
                    <a:pt x="10228" y="3552"/>
                  </a:cubicBezTo>
                  <a:cubicBezTo>
                    <a:pt x="10240" y="3612"/>
                    <a:pt x="10275" y="3695"/>
                    <a:pt x="10299" y="3790"/>
                  </a:cubicBezTo>
                  <a:lnTo>
                    <a:pt x="10359" y="3969"/>
                  </a:lnTo>
                  <a:cubicBezTo>
                    <a:pt x="10370" y="4028"/>
                    <a:pt x="10394" y="4112"/>
                    <a:pt x="10406" y="4183"/>
                  </a:cubicBezTo>
                  <a:cubicBezTo>
                    <a:pt x="10454" y="4362"/>
                    <a:pt x="10478" y="4540"/>
                    <a:pt x="10490" y="4719"/>
                  </a:cubicBezTo>
                  <a:cubicBezTo>
                    <a:pt x="10549" y="5219"/>
                    <a:pt x="10525" y="5731"/>
                    <a:pt x="10430" y="6219"/>
                  </a:cubicBezTo>
                  <a:cubicBezTo>
                    <a:pt x="9989" y="8672"/>
                    <a:pt x="7858" y="10458"/>
                    <a:pt x="5358" y="10493"/>
                  </a:cubicBezTo>
                  <a:cubicBezTo>
                    <a:pt x="5318" y="10494"/>
                    <a:pt x="5277" y="10495"/>
                    <a:pt x="5236" y="10495"/>
                  </a:cubicBezTo>
                  <a:cubicBezTo>
                    <a:pt x="4785" y="10495"/>
                    <a:pt x="4318" y="10434"/>
                    <a:pt x="3882" y="10303"/>
                  </a:cubicBezTo>
                  <a:cubicBezTo>
                    <a:pt x="3632" y="10219"/>
                    <a:pt x="3393" y="10136"/>
                    <a:pt x="3155" y="10029"/>
                  </a:cubicBezTo>
                  <a:cubicBezTo>
                    <a:pt x="2917" y="9910"/>
                    <a:pt x="2691" y="9791"/>
                    <a:pt x="2477" y="9648"/>
                  </a:cubicBezTo>
                  <a:cubicBezTo>
                    <a:pt x="2012" y="9362"/>
                    <a:pt x="1607" y="8993"/>
                    <a:pt x="1262" y="8576"/>
                  </a:cubicBezTo>
                  <a:cubicBezTo>
                    <a:pt x="548" y="7707"/>
                    <a:pt x="155" y="6624"/>
                    <a:pt x="107" y="5505"/>
                  </a:cubicBezTo>
                  <a:cubicBezTo>
                    <a:pt x="72" y="4957"/>
                    <a:pt x="155" y="4421"/>
                    <a:pt x="298" y="3897"/>
                  </a:cubicBezTo>
                  <a:cubicBezTo>
                    <a:pt x="369" y="3647"/>
                    <a:pt x="464" y="3397"/>
                    <a:pt x="572" y="3159"/>
                  </a:cubicBezTo>
                  <a:cubicBezTo>
                    <a:pt x="667" y="2933"/>
                    <a:pt x="810" y="2707"/>
                    <a:pt x="941" y="2480"/>
                  </a:cubicBezTo>
                  <a:lnTo>
                    <a:pt x="1167" y="2171"/>
                  </a:lnTo>
                  <a:cubicBezTo>
                    <a:pt x="1238" y="2064"/>
                    <a:pt x="1310" y="1968"/>
                    <a:pt x="1405" y="1873"/>
                  </a:cubicBezTo>
                  <a:cubicBezTo>
                    <a:pt x="1560" y="1683"/>
                    <a:pt x="1738" y="1516"/>
                    <a:pt x="1941" y="1349"/>
                  </a:cubicBezTo>
                  <a:cubicBezTo>
                    <a:pt x="2908" y="511"/>
                    <a:pt x="4114" y="91"/>
                    <a:pt x="5325" y="91"/>
                  </a:cubicBezTo>
                  <a:cubicBezTo>
                    <a:pt x="6469" y="91"/>
                    <a:pt x="7618" y="466"/>
                    <a:pt x="8573" y="1218"/>
                  </a:cubicBezTo>
                  <a:cubicBezTo>
                    <a:pt x="8977" y="1528"/>
                    <a:pt x="9335" y="1897"/>
                    <a:pt x="9620" y="2314"/>
                  </a:cubicBezTo>
                  <a:cubicBezTo>
                    <a:pt x="9739" y="2469"/>
                    <a:pt x="9823" y="2611"/>
                    <a:pt x="9918" y="2778"/>
                  </a:cubicBezTo>
                  <a:cubicBezTo>
                    <a:pt x="9942" y="2861"/>
                    <a:pt x="9989" y="2921"/>
                    <a:pt x="10013" y="2980"/>
                  </a:cubicBezTo>
                  <a:cubicBezTo>
                    <a:pt x="10049" y="3040"/>
                    <a:pt x="10073" y="3100"/>
                    <a:pt x="10097" y="3135"/>
                  </a:cubicBezTo>
                  <a:cubicBezTo>
                    <a:pt x="10115" y="3185"/>
                    <a:pt x="10134" y="3229"/>
                    <a:pt x="10151" y="3268"/>
                  </a:cubicBezTo>
                  <a:lnTo>
                    <a:pt x="10151" y="3268"/>
                  </a:lnTo>
                  <a:lnTo>
                    <a:pt x="10097" y="3111"/>
                  </a:lnTo>
                  <a:cubicBezTo>
                    <a:pt x="10061" y="3064"/>
                    <a:pt x="10049" y="3004"/>
                    <a:pt x="10013" y="2945"/>
                  </a:cubicBezTo>
                  <a:cubicBezTo>
                    <a:pt x="9989" y="2885"/>
                    <a:pt x="9954" y="2826"/>
                    <a:pt x="9918" y="2754"/>
                  </a:cubicBezTo>
                  <a:cubicBezTo>
                    <a:pt x="9835" y="2588"/>
                    <a:pt x="9739" y="2421"/>
                    <a:pt x="9632" y="2278"/>
                  </a:cubicBezTo>
                  <a:cubicBezTo>
                    <a:pt x="9347" y="1861"/>
                    <a:pt x="9001" y="1468"/>
                    <a:pt x="8608" y="1159"/>
                  </a:cubicBezTo>
                  <a:cubicBezTo>
                    <a:pt x="7665" y="397"/>
                    <a:pt x="6494" y="1"/>
                    <a:pt x="5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9262403" y="3043397"/>
              <a:ext cx="784395" cy="572272"/>
            </a:xfrm>
            <a:custGeom>
              <a:avLst/>
              <a:gdLst/>
              <a:ahLst/>
              <a:cxnLst/>
              <a:rect l="l" t="t" r="r" b="b"/>
              <a:pathLst>
                <a:path w="10181" h="7428" extrusionOk="0">
                  <a:moveTo>
                    <a:pt x="5360" y="0"/>
                  </a:moveTo>
                  <a:cubicBezTo>
                    <a:pt x="5225" y="0"/>
                    <a:pt x="5091" y="3"/>
                    <a:pt x="4954" y="9"/>
                  </a:cubicBezTo>
                  <a:cubicBezTo>
                    <a:pt x="4680" y="21"/>
                    <a:pt x="4394" y="69"/>
                    <a:pt x="4120" y="128"/>
                  </a:cubicBezTo>
                  <a:cubicBezTo>
                    <a:pt x="3858" y="200"/>
                    <a:pt x="3573" y="295"/>
                    <a:pt x="3311" y="402"/>
                  </a:cubicBezTo>
                  <a:cubicBezTo>
                    <a:pt x="3037" y="521"/>
                    <a:pt x="2787" y="652"/>
                    <a:pt x="2537" y="795"/>
                  </a:cubicBezTo>
                  <a:cubicBezTo>
                    <a:pt x="2299" y="950"/>
                    <a:pt x="2060" y="1128"/>
                    <a:pt x="1846" y="1307"/>
                  </a:cubicBezTo>
                  <a:cubicBezTo>
                    <a:pt x="1644" y="1486"/>
                    <a:pt x="1465" y="1676"/>
                    <a:pt x="1287" y="1890"/>
                  </a:cubicBezTo>
                  <a:cubicBezTo>
                    <a:pt x="1108" y="2081"/>
                    <a:pt x="953" y="2283"/>
                    <a:pt x="822" y="2510"/>
                  </a:cubicBezTo>
                  <a:cubicBezTo>
                    <a:pt x="572" y="2914"/>
                    <a:pt x="370" y="3355"/>
                    <a:pt x="239" y="3819"/>
                  </a:cubicBezTo>
                  <a:cubicBezTo>
                    <a:pt x="120" y="4224"/>
                    <a:pt x="48" y="4641"/>
                    <a:pt x="36" y="5058"/>
                  </a:cubicBezTo>
                  <a:cubicBezTo>
                    <a:pt x="1" y="5653"/>
                    <a:pt x="72" y="6260"/>
                    <a:pt x="275" y="6832"/>
                  </a:cubicBezTo>
                  <a:cubicBezTo>
                    <a:pt x="402" y="7214"/>
                    <a:pt x="518" y="7427"/>
                    <a:pt x="546" y="7427"/>
                  </a:cubicBezTo>
                  <a:cubicBezTo>
                    <a:pt x="547" y="7427"/>
                    <a:pt x="548" y="7427"/>
                    <a:pt x="548" y="7427"/>
                  </a:cubicBezTo>
                  <a:cubicBezTo>
                    <a:pt x="584" y="7403"/>
                    <a:pt x="513" y="7189"/>
                    <a:pt x="417" y="6784"/>
                  </a:cubicBezTo>
                  <a:cubicBezTo>
                    <a:pt x="286" y="6212"/>
                    <a:pt x="251" y="5653"/>
                    <a:pt x="298" y="5069"/>
                  </a:cubicBezTo>
                  <a:cubicBezTo>
                    <a:pt x="346" y="4665"/>
                    <a:pt x="417" y="4284"/>
                    <a:pt x="536" y="3915"/>
                  </a:cubicBezTo>
                  <a:cubicBezTo>
                    <a:pt x="691" y="3498"/>
                    <a:pt x="882" y="3081"/>
                    <a:pt x="1120" y="2700"/>
                  </a:cubicBezTo>
                  <a:cubicBezTo>
                    <a:pt x="1239" y="2498"/>
                    <a:pt x="1382" y="2307"/>
                    <a:pt x="1548" y="2129"/>
                  </a:cubicBezTo>
                  <a:cubicBezTo>
                    <a:pt x="1715" y="1926"/>
                    <a:pt x="1894" y="1748"/>
                    <a:pt x="2084" y="1593"/>
                  </a:cubicBezTo>
                  <a:cubicBezTo>
                    <a:pt x="2275" y="1414"/>
                    <a:pt x="2489" y="1259"/>
                    <a:pt x="2715" y="1128"/>
                  </a:cubicBezTo>
                  <a:cubicBezTo>
                    <a:pt x="2930" y="997"/>
                    <a:pt x="3168" y="878"/>
                    <a:pt x="3430" y="771"/>
                  </a:cubicBezTo>
                  <a:cubicBezTo>
                    <a:pt x="3668" y="664"/>
                    <a:pt x="3918" y="581"/>
                    <a:pt x="4180" y="521"/>
                  </a:cubicBezTo>
                  <a:cubicBezTo>
                    <a:pt x="4442" y="462"/>
                    <a:pt x="4704" y="414"/>
                    <a:pt x="4954" y="402"/>
                  </a:cubicBezTo>
                  <a:cubicBezTo>
                    <a:pt x="5085" y="390"/>
                    <a:pt x="5213" y="384"/>
                    <a:pt x="5339" y="384"/>
                  </a:cubicBezTo>
                  <a:cubicBezTo>
                    <a:pt x="5466" y="384"/>
                    <a:pt x="5591" y="390"/>
                    <a:pt x="5716" y="402"/>
                  </a:cubicBezTo>
                  <a:cubicBezTo>
                    <a:pt x="5954" y="414"/>
                    <a:pt x="6192" y="438"/>
                    <a:pt x="6430" y="497"/>
                  </a:cubicBezTo>
                  <a:cubicBezTo>
                    <a:pt x="6882" y="593"/>
                    <a:pt x="7299" y="736"/>
                    <a:pt x="7692" y="950"/>
                  </a:cubicBezTo>
                  <a:cubicBezTo>
                    <a:pt x="8049" y="1128"/>
                    <a:pt x="8383" y="1355"/>
                    <a:pt x="8680" y="1605"/>
                  </a:cubicBezTo>
                  <a:cubicBezTo>
                    <a:pt x="9121" y="1974"/>
                    <a:pt x="9502" y="2402"/>
                    <a:pt x="9811" y="2902"/>
                  </a:cubicBezTo>
                  <a:cubicBezTo>
                    <a:pt x="10032" y="3227"/>
                    <a:pt x="10128" y="3439"/>
                    <a:pt x="10166" y="3439"/>
                  </a:cubicBezTo>
                  <a:cubicBezTo>
                    <a:pt x="10167" y="3439"/>
                    <a:pt x="10168" y="3439"/>
                    <a:pt x="10169" y="3438"/>
                  </a:cubicBezTo>
                  <a:cubicBezTo>
                    <a:pt x="10181" y="3414"/>
                    <a:pt x="10121" y="3200"/>
                    <a:pt x="9978" y="2819"/>
                  </a:cubicBezTo>
                  <a:cubicBezTo>
                    <a:pt x="9704" y="2271"/>
                    <a:pt x="9347" y="1783"/>
                    <a:pt x="8907" y="1378"/>
                  </a:cubicBezTo>
                  <a:cubicBezTo>
                    <a:pt x="8585" y="1093"/>
                    <a:pt x="8264" y="855"/>
                    <a:pt x="7895" y="652"/>
                  </a:cubicBezTo>
                  <a:cubicBezTo>
                    <a:pt x="7478" y="414"/>
                    <a:pt x="7013" y="235"/>
                    <a:pt x="6549" y="128"/>
                  </a:cubicBezTo>
                  <a:cubicBezTo>
                    <a:pt x="6299" y="69"/>
                    <a:pt x="6025" y="21"/>
                    <a:pt x="5775" y="9"/>
                  </a:cubicBezTo>
                  <a:cubicBezTo>
                    <a:pt x="5632" y="3"/>
                    <a:pt x="5495" y="0"/>
                    <a:pt x="53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467511" y="3219735"/>
              <a:ext cx="371775" cy="449796"/>
            </a:xfrm>
            <a:custGeom>
              <a:avLst/>
              <a:gdLst/>
              <a:ahLst/>
              <a:cxnLst/>
              <a:rect l="l" t="t" r="r" b="b"/>
              <a:pathLst>
                <a:path w="3740" h="4525" extrusionOk="0">
                  <a:moveTo>
                    <a:pt x="2323" y="0"/>
                  </a:moveTo>
                  <a:cubicBezTo>
                    <a:pt x="1513" y="0"/>
                    <a:pt x="810" y="548"/>
                    <a:pt x="501" y="1358"/>
                  </a:cubicBezTo>
                  <a:lnTo>
                    <a:pt x="1" y="1358"/>
                  </a:lnTo>
                  <a:lnTo>
                    <a:pt x="1" y="1977"/>
                  </a:lnTo>
                  <a:lnTo>
                    <a:pt x="346" y="1977"/>
                  </a:lnTo>
                  <a:cubicBezTo>
                    <a:pt x="334" y="2072"/>
                    <a:pt x="334" y="2179"/>
                    <a:pt x="334" y="2262"/>
                  </a:cubicBezTo>
                  <a:cubicBezTo>
                    <a:pt x="334" y="2370"/>
                    <a:pt x="334" y="2453"/>
                    <a:pt x="346" y="2548"/>
                  </a:cubicBezTo>
                  <a:lnTo>
                    <a:pt x="1" y="2548"/>
                  </a:lnTo>
                  <a:lnTo>
                    <a:pt x="1" y="3167"/>
                  </a:lnTo>
                  <a:lnTo>
                    <a:pt x="501" y="3167"/>
                  </a:lnTo>
                  <a:cubicBezTo>
                    <a:pt x="810" y="3965"/>
                    <a:pt x="1513" y="4525"/>
                    <a:pt x="2323" y="4525"/>
                  </a:cubicBezTo>
                  <a:cubicBezTo>
                    <a:pt x="2882" y="4525"/>
                    <a:pt x="3382" y="4275"/>
                    <a:pt x="3739" y="3858"/>
                  </a:cubicBezTo>
                  <a:lnTo>
                    <a:pt x="3251" y="3465"/>
                  </a:lnTo>
                  <a:cubicBezTo>
                    <a:pt x="3013" y="3739"/>
                    <a:pt x="2680" y="3906"/>
                    <a:pt x="2323" y="3906"/>
                  </a:cubicBezTo>
                  <a:cubicBezTo>
                    <a:pt x="1846" y="3906"/>
                    <a:pt x="1430" y="3620"/>
                    <a:pt x="1180" y="3167"/>
                  </a:cubicBezTo>
                  <a:lnTo>
                    <a:pt x="2204" y="3167"/>
                  </a:lnTo>
                  <a:lnTo>
                    <a:pt x="2656" y="2548"/>
                  </a:lnTo>
                  <a:lnTo>
                    <a:pt x="977" y="2548"/>
                  </a:lnTo>
                  <a:cubicBezTo>
                    <a:pt x="953" y="2453"/>
                    <a:pt x="941" y="2358"/>
                    <a:pt x="941" y="2262"/>
                  </a:cubicBezTo>
                  <a:cubicBezTo>
                    <a:pt x="941" y="2155"/>
                    <a:pt x="953" y="2072"/>
                    <a:pt x="977" y="1977"/>
                  </a:cubicBezTo>
                  <a:lnTo>
                    <a:pt x="2204" y="1977"/>
                  </a:lnTo>
                  <a:lnTo>
                    <a:pt x="2656" y="1358"/>
                  </a:lnTo>
                  <a:lnTo>
                    <a:pt x="1180" y="1358"/>
                  </a:lnTo>
                  <a:cubicBezTo>
                    <a:pt x="1430" y="929"/>
                    <a:pt x="1846" y="631"/>
                    <a:pt x="2323" y="631"/>
                  </a:cubicBezTo>
                  <a:cubicBezTo>
                    <a:pt x="2656" y="631"/>
                    <a:pt x="2954" y="762"/>
                    <a:pt x="3180" y="989"/>
                  </a:cubicBezTo>
                  <a:lnTo>
                    <a:pt x="3620" y="536"/>
                  </a:lnTo>
                  <a:cubicBezTo>
                    <a:pt x="3275" y="191"/>
                    <a:pt x="2823" y="0"/>
                    <a:pt x="23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9271768" y="-157933"/>
            <a:ext cx="1565657" cy="1414089"/>
            <a:chOff x="9093600" y="2914350"/>
            <a:chExt cx="1174243" cy="1060567"/>
          </a:xfrm>
        </p:grpSpPr>
        <p:sp>
          <p:nvSpPr>
            <p:cNvPr id="23" name="Google Shape;23;p2"/>
            <p:cNvSpPr/>
            <p:nvPr/>
          </p:nvSpPr>
          <p:spPr>
            <a:xfrm>
              <a:off x="9093600" y="2914350"/>
              <a:ext cx="1174243" cy="1060567"/>
            </a:xfrm>
            <a:custGeom>
              <a:avLst/>
              <a:gdLst/>
              <a:ahLst/>
              <a:cxnLst/>
              <a:rect l="l" t="t" r="r" b="b"/>
              <a:pathLst>
                <a:path w="15241" h="13766" extrusionOk="0">
                  <a:moveTo>
                    <a:pt x="7472" y="0"/>
                  </a:moveTo>
                  <a:cubicBezTo>
                    <a:pt x="7061" y="0"/>
                    <a:pt x="6645" y="37"/>
                    <a:pt x="6228" y="113"/>
                  </a:cubicBezTo>
                  <a:cubicBezTo>
                    <a:pt x="2489" y="791"/>
                    <a:pt x="1" y="4375"/>
                    <a:pt x="691" y="8114"/>
                  </a:cubicBezTo>
                  <a:cubicBezTo>
                    <a:pt x="1294" y="11432"/>
                    <a:pt x="4194" y="13765"/>
                    <a:pt x="7444" y="13765"/>
                  </a:cubicBezTo>
                  <a:cubicBezTo>
                    <a:pt x="7856" y="13765"/>
                    <a:pt x="8273" y="13728"/>
                    <a:pt x="8692" y="13650"/>
                  </a:cubicBezTo>
                  <a:cubicBezTo>
                    <a:pt x="9097" y="13579"/>
                    <a:pt x="9490" y="13471"/>
                    <a:pt x="9871" y="13329"/>
                  </a:cubicBezTo>
                  <a:cubicBezTo>
                    <a:pt x="13431" y="11983"/>
                    <a:pt x="15241" y="8030"/>
                    <a:pt x="13907" y="4458"/>
                  </a:cubicBezTo>
                  <a:cubicBezTo>
                    <a:pt x="12889" y="1735"/>
                    <a:pt x="10300" y="0"/>
                    <a:pt x="74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9224806" y="3040855"/>
              <a:ext cx="916450" cy="810564"/>
            </a:xfrm>
            <a:custGeom>
              <a:avLst/>
              <a:gdLst/>
              <a:ahLst/>
              <a:cxnLst/>
              <a:rect l="l" t="t" r="r" b="b"/>
              <a:pathLst>
                <a:path w="11895" h="10521" extrusionOk="0">
                  <a:moveTo>
                    <a:pt x="5951" y="0"/>
                  </a:moveTo>
                  <a:cubicBezTo>
                    <a:pt x="5334" y="0"/>
                    <a:pt x="4707" y="109"/>
                    <a:pt x="4096" y="340"/>
                  </a:cubicBezTo>
                  <a:lnTo>
                    <a:pt x="4072" y="340"/>
                  </a:lnTo>
                  <a:cubicBezTo>
                    <a:pt x="1370" y="1388"/>
                    <a:pt x="1" y="4424"/>
                    <a:pt x="1024" y="7126"/>
                  </a:cubicBezTo>
                  <a:cubicBezTo>
                    <a:pt x="1835" y="9226"/>
                    <a:pt x="3834" y="10520"/>
                    <a:pt x="5949" y="10520"/>
                  </a:cubicBezTo>
                  <a:cubicBezTo>
                    <a:pt x="6569" y="10520"/>
                    <a:pt x="7198" y="10409"/>
                    <a:pt x="7811" y="10174"/>
                  </a:cubicBezTo>
                  <a:cubicBezTo>
                    <a:pt x="10526" y="9139"/>
                    <a:pt x="11895" y="6103"/>
                    <a:pt x="10859" y="3388"/>
                  </a:cubicBezTo>
                  <a:cubicBezTo>
                    <a:pt x="10066" y="1294"/>
                    <a:pt x="8071" y="0"/>
                    <a:pt x="5951" y="0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9257857" y="3037388"/>
              <a:ext cx="817370" cy="815110"/>
            </a:xfrm>
            <a:custGeom>
              <a:avLst/>
              <a:gdLst/>
              <a:ahLst/>
              <a:cxnLst/>
              <a:rect l="l" t="t" r="r" b="b"/>
              <a:pathLst>
                <a:path w="10609" h="10580" extrusionOk="0">
                  <a:moveTo>
                    <a:pt x="10151" y="3268"/>
                  </a:moveTo>
                  <a:lnTo>
                    <a:pt x="10180" y="3350"/>
                  </a:lnTo>
                  <a:cubicBezTo>
                    <a:pt x="10215" y="3397"/>
                    <a:pt x="10227" y="3409"/>
                    <a:pt x="10239" y="3432"/>
                  </a:cubicBezTo>
                  <a:lnTo>
                    <a:pt x="10239" y="3432"/>
                  </a:lnTo>
                  <a:cubicBezTo>
                    <a:pt x="10227" y="3409"/>
                    <a:pt x="10216" y="3397"/>
                    <a:pt x="10192" y="3361"/>
                  </a:cubicBezTo>
                  <a:cubicBezTo>
                    <a:pt x="10181" y="3333"/>
                    <a:pt x="10167" y="3302"/>
                    <a:pt x="10151" y="3268"/>
                  </a:cubicBezTo>
                  <a:close/>
                  <a:moveTo>
                    <a:pt x="5295" y="1"/>
                  </a:moveTo>
                  <a:cubicBezTo>
                    <a:pt x="4995" y="1"/>
                    <a:pt x="4694" y="25"/>
                    <a:pt x="4394" y="75"/>
                  </a:cubicBezTo>
                  <a:cubicBezTo>
                    <a:pt x="3453" y="242"/>
                    <a:pt x="2596" y="647"/>
                    <a:pt x="1858" y="1266"/>
                  </a:cubicBezTo>
                  <a:cubicBezTo>
                    <a:pt x="1667" y="1433"/>
                    <a:pt x="1488" y="1587"/>
                    <a:pt x="1322" y="1790"/>
                  </a:cubicBezTo>
                  <a:cubicBezTo>
                    <a:pt x="1250" y="1873"/>
                    <a:pt x="1167" y="1980"/>
                    <a:pt x="1084" y="2088"/>
                  </a:cubicBezTo>
                  <a:cubicBezTo>
                    <a:pt x="1012" y="2171"/>
                    <a:pt x="941" y="2290"/>
                    <a:pt x="869" y="2397"/>
                  </a:cubicBezTo>
                  <a:cubicBezTo>
                    <a:pt x="572" y="2838"/>
                    <a:pt x="345" y="3314"/>
                    <a:pt x="214" y="3838"/>
                  </a:cubicBezTo>
                  <a:cubicBezTo>
                    <a:pt x="60" y="4374"/>
                    <a:pt x="0" y="4921"/>
                    <a:pt x="12" y="5481"/>
                  </a:cubicBezTo>
                  <a:cubicBezTo>
                    <a:pt x="36" y="6040"/>
                    <a:pt x="155" y="6600"/>
                    <a:pt x="345" y="7148"/>
                  </a:cubicBezTo>
                  <a:cubicBezTo>
                    <a:pt x="548" y="7672"/>
                    <a:pt x="834" y="8172"/>
                    <a:pt x="1191" y="8612"/>
                  </a:cubicBezTo>
                  <a:cubicBezTo>
                    <a:pt x="1536" y="9041"/>
                    <a:pt x="1953" y="9422"/>
                    <a:pt x="2417" y="9719"/>
                  </a:cubicBezTo>
                  <a:cubicBezTo>
                    <a:pt x="2631" y="9862"/>
                    <a:pt x="2870" y="9981"/>
                    <a:pt x="3108" y="10100"/>
                  </a:cubicBezTo>
                  <a:cubicBezTo>
                    <a:pt x="3346" y="10208"/>
                    <a:pt x="3608" y="10303"/>
                    <a:pt x="3858" y="10374"/>
                  </a:cubicBezTo>
                  <a:cubicBezTo>
                    <a:pt x="4108" y="10446"/>
                    <a:pt x="4358" y="10505"/>
                    <a:pt x="4620" y="10541"/>
                  </a:cubicBezTo>
                  <a:cubicBezTo>
                    <a:pt x="4837" y="10567"/>
                    <a:pt x="5055" y="10580"/>
                    <a:pt x="5272" y="10580"/>
                  </a:cubicBezTo>
                  <a:cubicBezTo>
                    <a:pt x="6247" y="10580"/>
                    <a:pt x="7212" y="10319"/>
                    <a:pt x="8049" y="9803"/>
                  </a:cubicBezTo>
                  <a:cubicBezTo>
                    <a:pt x="9347" y="9017"/>
                    <a:pt x="10240" y="7707"/>
                    <a:pt x="10513" y="6219"/>
                  </a:cubicBezTo>
                  <a:cubicBezTo>
                    <a:pt x="10597" y="5731"/>
                    <a:pt x="10609" y="5207"/>
                    <a:pt x="10549" y="4707"/>
                  </a:cubicBezTo>
                  <a:cubicBezTo>
                    <a:pt x="10525" y="4504"/>
                    <a:pt x="10490" y="4326"/>
                    <a:pt x="10454" y="4147"/>
                  </a:cubicBezTo>
                  <a:cubicBezTo>
                    <a:pt x="10430" y="4076"/>
                    <a:pt x="10418" y="4004"/>
                    <a:pt x="10406" y="3945"/>
                  </a:cubicBezTo>
                  <a:lnTo>
                    <a:pt x="10347" y="3766"/>
                  </a:lnTo>
                  <a:lnTo>
                    <a:pt x="10275" y="3528"/>
                  </a:lnTo>
                  <a:cubicBezTo>
                    <a:pt x="10275" y="3492"/>
                    <a:pt x="10251" y="3469"/>
                    <a:pt x="10240" y="3433"/>
                  </a:cubicBezTo>
                  <a:lnTo>
                    <a:pt x="10240" y="3433"/>
                  </a:lnTo>
                  <a:cubicBezTo>
                    <a:pt x="10240" y="3469"/>
                    <a:pt x="10251" y="3492"/>
                    <a:pt x="10228" y="3552"/>
                  </a:cubicBezTo>
                  <a:cubicBezTo>
                    <a:pt x="10240" y="3612"/>
                    <a:pt x="10275" y="3695"/>
                    <a:pt x="10299" y="3790"/>
                  </a:cubicBezTo>
                  <a:lnTo>
                    <a:pt x="10359" y="3969"/>
                  </a:lnTo>
                  <a:cubicBezTo>
                    <a:pt x="10370" y="4028"/>
                    <a:pt x="10394" y="4112"/>
                    <a:pt x="10406" y="4183"/>
                  </a:cubicBezTo>
                  <a:cubicBezTo>
                    <a:pt x="10454" y="4362"/>
                    <a:pt x="10478" y="4540"/>
                    <a:pt x="10490" y="4719"/>
                  </a:cubicBezTo>
                  <a:cubicBezTo>
                    <a:pt x="10549" y="5219"/>
                    <a:pt x="10525" y="5731"/>
                    <a:pt x="10430" y="6219"/>
                  </a:cubicBezTo>
                  <a:cubicBezTo>
                    <a:pt x="9989" y="8672"/>
                    <a:pt x="7858" y="10458"/>
                    <a:pt x="5358" y="10493"/>
                  </a:cubicBezTo>
                  <a:cubicBezTo>
                    <a:pt x="5318" y="10494"/>
                    <a:pt x="5277" y="10495"/>
                    <a:pt x="5236" y="10495"/>
                  </a:cubicBezTo>
                  <a:cubicBezTo>
                    <a:pt x="4785" y="10495"/>
                    <a:pt x="4318" y="10434"/>
                    <a:pt x="3882" y="10303"/>
                  </a:cubicBezTo>
                  <a:cubicBezTo>
                    <a:pt x="3632" y="10219"/>
                    <a:pt x="3393" y="10136"/>
                    <a:pt x="3155" y="10029"/>
                  </a:cubicBezTo>
                  <a:cubicBezTo>
                    <a:pt x="2917" y="9910"/>
                    <a:pt x="2691" y="9791"/>
                    <a:pt x="2477" y="9648"/>
                  </a:cubicBezTo>
                  <a:cubicBezTo>
                    <a:pt x="2012" y="9362"/>
                    <a:pt x="1607" y="8993"/>
                    <a:pt x="1262" y="8576"/>
                  </a:cubicBezTo>
                  <a:cubicBezTo>
                    <a:pt x="548" y="7707"/>
                    <a:pt x="155" y="6624"/>
                    <a:pt x="107" y="5505"/>
                  </a:cubicBezTo>
                  <a:cubicBezTo>
                    <a:pt x="72" y="4957"/>
                    <a:pt x="155" y="4421"/>
                    <a:pt x="298" y="3897"/>
                  </a:cubicBezTo>
                  <a:cubicBezTo>
                    <a:pt x="369" y="3647"/>
                    <a:pt x="464" y="3397"/>
                    <a:pt x="572" y="3159"/>
                  </a:cubicBezTo>
                  <a:cubicBezTo>
                    <a:pt x="667" y="2933"/>
                    <a:pt x="810" y="2707"/>
                    <a:pt x="941" y="2480"/>
                  </a:cubicBezTo>
                  <a:lnTo>
                    <a:pt x="1167" y="2171"/>
                  </a:lnTo>
                  <a:cubicBezTo>
                    <a:pt x="1238" y="2064"/>
                    <a:pt x="1310" y="1968"/>
                    <a:pt x="1405" y="1873"/>
                  </a:cubicBezTo>
                  <a:cubicBezTo>
                    <a:pt x="1560" y="1683"/>
                    <a:pt x="1738" y="1516"/>
                    <a:pt x="1941" y="1349"/>
                  </a:cubicBezTo>
                  <a:cubicBezTo>
                    <a:pt x="2908" y="511"/>
                    <a:pt x="4114" y="91"/>
                    <a:pt x="5325" y="91"/>
                  </a:cubicBezTo>
                  <a:cubicBezTo>
                    <a:pt x="6469" y="91"/>
                    <a:pt x="7618" y="466"/>
                    <a:pt x="8573" y="1218"/>
                  </a:cubicBezTo>
                  <a:cubicBezTo>
                    <a:pt x="8977" y="1528"/>
                    <a:pt x="9335" y="1897"/>
                    <a:pt x="9620" y="2314"/>
                  </a:cubicBezTo>
                  <a:cubicBezTo>
                    <a:pt x="9739" y="2469"/>
                    <a:pt x="9823" y="2611"/>
                    <a:pt x="9918" y="2778"/>
                  </a:cubicBezTo>
                  <a:cubicBezTo>
                    <a:pt x="9942" y="2861"/>
                    <a:pt x="9989" y="2921"/>
                    <a:pt x="10013" y="2980"/>
                  </a:cubicBezTo>
                  <a:cubicBezTo>
                    <a:pt x="10049" y="3040"/>
                    <a:pt x="10073" y="3100"/>
                    <a:pt x="10097" y="3135"/>
                  </a:cubicBezTo>
                  <a:cubicBezTo>
                    <a:pt x="10115" y="3185"/>
                    <a:pt x="10134" y="3229"/>
                    <a:pt x="10151" y="3268"/>
                  </a:cubicBezTo>
                  <a:lnTo>
                    <a:pt x="10151" y="3268"/>
                  </a:lnTo>
                  <a:lnTo>
                    <a:pt x="10097" y="3111"/>
                  </a:lnTo>
                  <a:cubicBezTo>
                    <a:pt x="10061" y="3064"/>
                    <a:pt x="10049" y="3004"/>
                    <a:pt x="10013" y="2945"/>
                  </a:cubicBezTo>
                  <a:cubicBezTo>
                    <a:pt x="9989" y="2885"/>
                    <a:pt x="9954" y="2826"/>
                    <a:pt x="9918" y="2754"/>
                  </a:cubicBezTo>
                  <a:cubicBezTo>
                    <a:pt x="9835" y="2588"/>
                    <a:pt x="9739" y="2421"/>
                    <a:pt x="9632" y="2278"/>
                  </a:cubicBezTo>
                  <a:cubicBezTo>
                    <a:pt x="9347" y="1861"/>
                    <a:pt x="9001" y="1468"/>
                    <a:pt x="8608" y="1159"/>
                  </a:cubicBezTo>
                  <a:cubicBezTo>
                    <a:pt x="7665" y="397"/>
                    <a:pt x="6494" y="1"/>
                    <a:pt x="5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9262403" y="3043397"/>
              <a:ext cx="784395" cy="572272"/>
            </a:xfrm>
            <a:custGeom>
              <a:avLst/>
              <a:gdLst/>
              <a:ahLst/>
              <a:cxnLst/>
              <a:rect l="l" t="t" r="r" b="b"/>
              <a:pathLst>
                <a:path w="10181" h="7428" extrusionOk="0">
                  <a:moveTo>
                    <a:pt x="5360" y="0"/>
                  </a:moveTo>
                  <a:cubicBezTo>
                    <a:pt x="5225" y="0"/>
                    <a:pt x="5091" y="3"/>
                    <a:pt x="4954" y="9"/>
                  </a:cubicBezTo>
                  <a:cubicBezTo>
                    <a:pt x="4680" y="21"/>
                    <a:pt x="4394" y="69"/>
                    <a:pt x="4120" y="128"/>
                  </a:cubicBezTo>
                  <a:cubicBezTo>
                    <a:pt x="3858" y="200"/>
                    <a:pt x="3573" y="295"/>
                    <a:pt x="3311" y="402"/>
                  </a:cubicBezTo>
                  <a:cubicBezTo>
                    <a:pt x="3037" y="521"/>
                    <a:pt x="2787" y="652"/>
                    <a:pt x="2537" y="795"/>
                  </a:cubicBezTo>
                  <a:cubicBezTo>
                    <a:pt x="2299" y="950"/>
                    <a:pt x="2060" y="1128"/>
                    <a:pt x="1846" y="1307"/>
                  </a:cubicBezTo>
                  <a:cubicBezTo>
                    <a:pt x="1644" y="1486"/>
                    <a:pt x="1465" y="1676"/>
                    <a:pt x="1287" y="1890"/>
                  </a:cubicBezTo>
                  <a:cubicBezTo>
                    <a:pt x="1108" y="2081"/>
                    <a:pt x="953" y="2283"/>
                    <a:pt x="822" y="2510"/>
                  </a:cubicBezTo>
                  <a:cubicBezTo>
                    <a:pt x="572" y="2914"/>
                    <a:pt x="370" y="3355"/>
                    <a:pt x="239" y="3819"/>
                  </a:cubicBezTo>
                  <a:cubicBezTo>
                    <a:pt x="120" y="4224"/>
                    <a:pt x="48" y="4641"/>
                    <a:pt x="36" y="5058"/>
                  </a:cubicBezTo>
                  <a:cubicBezTo>
                    <a:pt x="1" y="5653"/>
                    <a:pt x="72" y="6260"/>
                    <a:pt x="275" y="6832"/>
                  </a:cubicBezTo>
                  <a:cubicBezTo>
                    <a:pt x="402" y="7214"/>
                    <a:pt x="518" y="7427"/>
                    <a:pt x="546" y="7427"/>
                  </a:cubicBezTo>
                  <a:cubicBezTo>
                    <a:pt x="547" y="7427"/>
                    <a:pt x="548" y="7427"/>
                    <a:pt x="548" y="7427"/>
                  </a:cubicBezTo>
                  <a:cubicBezTo>
                    <a:pt x="584" y="7403"/>
                    <a:pt x="513" y="7189"/>
                    <a:pt x="417" y="6784"/>
                  </a:cubicBezTo>
                  <a:cubicBezTo>
                    <a:pt x="286" y="6212"/>
                    <a:pt x="251" y="5653"/>
                    <a:pt x="298" y="5069"/>
                  </a:cubicBezTo>
                  <a:cubicBezTo>
                    <a:pt x="346" y="4665"/>
                    <a:pt x="417" y="4284"/>
                    <a:pt x="536" y="3915"/>
                  </a:cubicBezTo>
                  <a:cubicBezTo>
                    <a:pt x="691" y="3498"/>
                    <a:pt x="882" y="3081"/>
                    <a:pt x="1120" y="2700"/>
                  </a:cubicBezTo>
                  <a:cubicBezTo>
                    <a:pt x="1239" y="2498"/>
                    <a:pt x="1382" y="2307"/>
                    <a:pt x="1548" y="2129"/>
                  </a:cubicBezTo>
                  <a:cubicBezTo>
                    <a:pt x="1715" y="1926"/>
                    <a:pt x="1894" y="1748"/>
                    <a:pt x="2084" y="1593"/>
                  </a:cubicBezTo>
                  <a:cubicBezTo>
                    <a:pt x="2275" y="1414"/>
                    <a:pt x="2489" y="1259"/>
                    <a:pt x="2715" y="1128"/>
                  </a:cubicBezTo>
                  <a:cubicBezTo>
                    <a:pt x="2930" y="997"/>
                    <a:pt x="3168" y="878"/>
                    <a:pt x="3430" y="771"/>
                  </a:cubicBezTo>
                  <a:cubicBezTo>
                    <a:pt x="3668" y="664"/>
                    <a:pt x="3918" y="581"/>
                    <a:pt x="4180" y="521"/>
                  </a:cubicBezTo>
                  <a:cubicBezTo>
                    <a:pt x="4442" y="462"/>
                    <a:pt x="4704" y="414"/>
                    <a:pt x="4954" y="402"/>
                  </a:cubicBezTo>
                  <a:cubicBezTo>
                    <a:pt x="5085" y="390"/>
                    <a:pt x="5213" y="384"/>
                    <a:pt x="5339" y="384"/>
                  </a:cubicBezTo>
                  <a:cubicBezTo>
                    <a:pt x="5466" y="384"/>
                    <a:pt x="5591" y="390"/>
                    <a:pt x="5716" y="402"/>
                  </a:cubicBezTo>
                  <a:cubicBezTo>
                    <a:pt x="5954" y="414"/>
                    <a:pt x="6192" y="438"/>
                    <a:pt x="6430" y="497"/>
                  </a:cubicBezTo>
                  <a:cubicBezTo>
                    <a:pt x="6882" y="593"/>
                    <a:pt x="7299" y="736"/>
                    <a:pt x="7692" y="950"/>
                  </a:cubicBezTo>
                  <a:cubicBezTo>
                    <a:pt x="8049" y="1128"/>
                    <a:pt x="8383" y="1355"/>
                    <a:pt x="8680" y="1605"/>
                  </a:cubicBezTo>
                  <a:cubicBezTo>
                    <a:pt x="9121" y="1974"/>
                    <a:pt x="9502" y="2402"/>
                    <a:pt x="9811" y="2902"/>
                  </a:cubicBezTo>
                  <a:cubicBezTo>
                    <a:pt x="10032" y="3227"/>
                    <a:pt x="10128" y="3439"/>
                    <a:pt x="10166" y="3439"/>
                  </a:cubicBezTo>
                  <a:cubicBezTo>
                    <a:pt x="10167" y="3439"/>
                    <a:pt x="10168" y="3439"/>
                    <a:pt x="10169" y="3438"/>
                  </a:cubicBezTo>
                  <a:cubicBezTo>
                    <a:pt x="10181" y="3414"/>
                    <a:pt x="10121" y="3200"/>
                    <a:pt x="9978" y="2819"/>
                  </a:cubicBezTo>
                  <a:cubicBezTo>
                    <a:pt x="9704" y="2271"/>
                    <a:pt x="9347" y="1783"/>
                    <a:pt x="8907" y="1378"/>
                  </a:cubicBezTo>
                  <a:cubicBezTo>
                    <a:pt x="8585" y="1093"/>
                    <a:pt x="8264" y="855"/>
                    <a:pt x="7895" y="652"/>
                  </a:cubicBezTo>
                  <a:cubicBezTo>
                    <a:pt x="7478" y="414"/>
                    <a:pt x="7013" y="235"/>
                    <a:pt x="6549" y="128"/>
                  </a:cubicBezTo>
                  <a:cubicBezTo>
                    <a:pt x="6299" y="69"/>
                    <a:pt x="6025" y="21"/>
                    <a:pt x="5775" y="9"/>
                  </a:cubicBezTo>
                  <a:cubicBezTo>
                    <a:pt x="5632" y="3"/>
                    <a:pt x="5495" y="0"/>
                    <a:pt x="53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9467511" y="3219735"/>
              <a:ext cx="371775" cy="449796"/>
            </a:xfrm>
            <a:custGeom>
              <a:avLst/>
              <a:gdLst/>
              <a:ahLst/>
              <a:cxnLst/>
              <a:rect l="l" t="t" r="r" b="b"/>
              <a:pathLst>
                <a:path w="3740" h="4525" extrusionOk="0">
                  <a:moveTo>
                    <a:pt x="2323" y="0"/>
                  </a:moveTo>
                  <a:cubicBezTo>
                    <a:pt x="1513" y="0"/>
                    <a:pt x="810" y="548"/>
                    <a:pt x="501" y="1358"/>
                  </a:cubicBezTo>
                  <a:lnTo>
                    <a:pt x="1" y="1358"/>
                  </a:lnTo>
                  <a:lnTo>
                    <a:pt x="1" y="1977"/>
                  </a:lnTo>
                  <a:lnTo>
                    <a:pt x="346" y="1977"/>
                  </a:lnTo>
                  <a:cubicBezTo>
                    <a:pt x="334" y="2072"/>
                    <a:pt x="334" y="2179"/>
                    <a:pt x="334" y="2262"/>
                  </a:cubicBezTo>
                  <a:cubicBezTo>
                    <a:pt x="334" y="2370"/>
                    <a:pt x="334" y="2453"/>
                    <a:pt x="346" y="2548"/>
                  </a:cubicBezTo>
                  <a:lnTo>
                    <a:pt x="1" y="2548"/>
                  </a:lnTo>
                  <a:lnTo>
                    <a:pt x="1" y="3167"/>
                  </a:lnTo>
                  <a:lnTo>
                    <a:pt x="501" y="3167"/>
                  </a:lnTo>
                  <a:cubicBezTo>
                    <a:pt x="810" y="3965"/>
                    <a:pt x="1513" y="4525"/>
                    <a:pt x="2323" y="4525"/>
                  </a:cubicBezTo>
                  <a:cubicBezTo>
                    <a:pt x="2882" y="4525"/>
                    <a:pt x="3382" y="4275"/>
                    <a:pt x="3739" y="3858"/>
                  </a:cubicBezTo>
                  <a:lnTo>
                    <a:pt x="3251" y="3465"/>
                  </a:lnTo>
                  <a:cubicBezTo>
                    <a:pt x="3013" y="3739"/>
                    <a:pt x="2680" y="3906"/>
                    <a:pt x="2323" y="3906"/>
                  </a:cubicBezTo>
                  <a:cubicBezTo>
                    <a:pt x="1846" y="3906"/>
                    <a:pt x="1430" y="3620"/>
                    <a:pt x="1180" y="3167"/>
                  </a:cubicBezTo>
                  <a:lnTo>
                    <a:pt x="2204" y="3167"/>
                  </a:lnTo>
                  <a:lnTo>
                    <a:pt x="2656" y="2548"/>
                  </a:lnTo>
                  <a:lnTo>
                    <a:pt x="977" y="2548"/>
                  </a:lnTo>
                  <a:cubicBezTo>
                    <a:pt x="953" y="2453"/>
                    <a:pt x="941" y="2358"/>
                    <a:pt x="941" y="2262"/>
                  </a:cubicBezTo>
                  <a:cubicBezTo>
                    <a:pt x="941" y="2155"/>
                    <a:pt x="953" y="2072"/>
                    <a:pt x="977" y="1977"/>
                  </a:cubicBezTo>
                  <a:lnTo>
                    <a:pt x="2204" y="1977"/>
                  </a:lnTo>
                  <a:lnTo>
                    <a:pt x="2656" y="1358"/>
                  </a:lnTo>
                  <a:lnTo>
                    <a:pt x="1180" y="1358"/>
                  </a:lnTo>
                  <a:cubicBezTo>
                    <a:pt x="1430" y="929"/>
                    <a:pt x="1846" y="631"/>
                    <a:pt x="2323" y="631"/>
                  </a:cubicBezTo>
                  <a:cubicBezTo>
                    <a:pt x="2656" y="631"/>
                    <a:pt x="2954" y="762"/>
                    <a:pt x="3180" y="989"/>
                  </a:cubicBezTo>
                  <a:lnTo>
                    <a:pt x="3620" y="536"/>
                  </a:lnTo>
                  <a:cubicBezTo>
                    <a:pt x="3275" y="191"/>
                    <a:pt x="2823" y="0"/>
                    <a:pt x="23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" name="Google Shape;28;p2"/>
          <p:cNvGrpSpPr/>
          <p:nvPr/>
        </p:nvGrpSpPr>
        <p:grpSpPr>
          <a:xfrm>
            <a:off x="8564276" y="5274817"/>
            <a:ext cx="1931621" cy="1816812"/>
            <a:chOff x="1513275" y="1160975"/>
            <a:chExt cx="290225" cy="272975"/>
          </a:xfrm>
        </p:grpSpPr>
        <p:sp>
          <p:nvSpPr>
            <p:cNvPr id="29" name="Google Shape;29;p2"/>
            <p:cNvSpPr/>
            <p:nvPr/>
          </p:nvSpPr>
          <p:spPr>
            <a:xfrm>
              <a:off x="1513875" y="1161875"/>
              <a:ext cx="288450" cy="270900"/>
            </a:xfrm>
            <a:custGeom>
              <a:avLst/>
              <a:gdLst/>
              <a:ahLst/>
              <a:cxnLst/>
              <a:rect l="l" t="t" r="r" b="b"/>
              <a:pathLst>
                <a:path w="11538" h="10836" extrusionOk="0">
                  <a:moveTo>
                    <a:pt x="643" y="1"/>
                  </a:moveTo>
                  <a:cubicBezTo>
                    <a:pt x="286" y="1"/>
                    <a:pt x="0" y="286"/>
                    <a:pt x="0" y="644"/>
                  </a:cubicBezTo>
                  <a:lnTo>
                    <a:pt x="0" y="10192"/>
                  </a:lnTo>
                  <a:cubicBezTo>
                    <a:pt x="0" y="10550"/>
                    <a:pt x="286" y="10835"/>
                    <a:pt x="643" y="10835"/>
                  </a:cubicBezTo>
                  <a:lnTo>
                    <a:pt x="10894" y="10835"/>
                  </a:lnTo>
                  <a:cubicBezTo>
                    <a:pt x="11252" y="10835"/>
                    <a:pt x="11537" y="10550"/>
                    <a:pt x="11537" y="10192"/>
                  </a:cubicBezTo>
                  <a:lnTo>
                    <a:pt x="11537" y="644"/>
                  </a:lnTo>
                  <a:cubicBezTo>
                    <a:pt x="11537" y="286"/>
                    <a:pt x="11252" y="1"/>
                    <a:pt x="108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513275" y="1160975"/>
              <a:ext cx="290225" cy="272975"/>
            </a:xfrm>
            <a:custGeom>
              <a:avLst/>
              <a:gdLst/>
              <a:ahLst/>
              <a:cxnLst/>
              <a:rect l="l" t="t" r="r" b="b"/>
              <a:pathLst>
                <a:path w="11609" h="10919" extrusionOk="0">
                  <a:moveTo>
                    <a:pt x="6037" y="1"/>
                  </a:moveTo>
                  <a:lnTo>
                    <a:pt x="1370" y="25"/>
                  </a:lnTo>
                  <a:lnTo>
                    <a:pt x="631" y="25"/>
                  </a:lnTo>
                  <a:cubicBezTo>
                    <a:pt x="441" y="25"/>
                    <a:pt x="286" y="108"/>
                    <a:pt x="155" y="263"/>
                  </a:cubicBezTo>
                  <a:cubicBezTo>
                    <a:pt x="84" y="346"/>
                    <a:pt x="48" y="453"/>
                    <a:pt x="24" y="561"/>
                  </a:cubicBezTo>
                  <a:lnTo>
                    <a:pt x="24" y="680"/>
                  </a:lnTo>
                  <a:cubicBezTo>
                    <a:pt x="24" y="680"/>
                    <a:pt x="24" y="644"/>
                    <a:pt x="48" y="572"/>
                  </a:cubicBezTo>
                  <a:cubicBezTo>
                    <a:pt x="60" y="465"/>
                    <a:pt x="108" y="358"/>
                    <a:pt x="179" y="275"/>
                  </a:cubicBezTo>
                  <a:cubicBezTo>
                    <a:pt x="298" y="144"/>
                    <a:pt x="465" y="61"/>
                    <a:pt x="643" y="49"/>
                  </a:cubicBezTo>
                  <a:lnTo>
                    <a:pt x="1382" y="49"/>
                  </a:lnTo>
                  <a:lnTo>
                    <a:pt x="6037" y="96"/>
                  </a:lnTo>
                  <a:lnTo>
                    <a:pt x="10799" y="96"/>
                  </a:lnTo>
                  <a:cubicBezTo>
                    <a:pt x="10824" y="93"/>
                    <a:pt x="10847" y="91"/>
                    <a:pt x="10870" y="91"/>
                  </a:cubicBezTo>
                  <a:cubicBezTo>
                    <a:pt x="10925" y="91"/>
                    <a:pt x="10975" y="100"/>
                    <a:pt x="11026" y="108"/>
                  </a:cubicBezTo>
                  <a:cubicBezTo>
                    <a:pt x="11180" y="156"/>
                    <a:pt x="11299" y="239"/>
                    <a:pt x="11383" y="358"/>
                  </a:cubicBezTo>
                  <a:cubicBezTo>
                    <a:pt x="11454" y="501"/>
                    <a:pt x="11502" y="644"/>
                    <a:pt x="11490" y="799"/>
                  </a:cubicBezTo>
                  <a:lnTo>
                    <a:pt x="11490" y="1763"/>
                  </a:lnTo>
                  <a:lnTo>
                    <a:pt x="11490" y="10264"/>
                  </a:lnTo>
                  <a:cubicBezTo>
                    <a:pt x="11490" y="10526"/>
                    <a:pt x="11311" y="10764"/>
                    <a:pt x="11037" y="10836"/>
                  </a:cubicBezTo>
                  <a:cubicBezTo>
                    <a:pt x="10954" y="10871"/>
                    <a:pt x="10859" y="10871"/>
                    <a:pt x="10776" y="10871"/>
                  </a:cubicBezTo>
                  <a:lnTo>
                    <a:pt x="596" y="10871"/>
                  </a:lnTo>
                  <a:cubicBezTo>
                    <a:pt x="310" y="10836"/>
                    <a:pt x="72" y="10598"/>
                    <a:pt x="48" y="10324"/>
                  </a:cubicBezTo>
                  <a:cubicBezTo>
                    <a:pt x="24" y="9157"/>
                    <a:pt x="24" y="8073"/>
                    <a:pt x="24" y="7085"/>
                  </a:cubicBezTo>
                  <a:cubicBezTo>
                    <a:pt x="12" y="5121"/>
                    <a:pt x="12" y="3513"/>
                    <a:pt x="12" y="2418"/>
                  </a:cubicBezTo>
                  <a:cubicBezTo>
                    <a:pt x="12" y="3513"/>
                    <a:pt x="0" y="5109"/>
                    <a:pt x="0" y="7085"/>
                  </a:cubicBezTo>
                  <a:lnTo>
                    <a:pt x="0" y="10324"/>
                  </a:lnTo>
                  <a:cubicBezTo>
                    <a:pt x="12" y="10467"/>
                    <a:pt x="84" y="10621"/>
                    <a:pt x="191" y="10717"/>
                  </a:cubicBezTo>
                  <a:cubicBezTo>
                    <a:pt x="310" y="10824"/>
                    <a:pt x="441" y="10895"/>
                    <a:pt x="608" y="10919"/>
                  </a:cubicBezTo>
                  <a:lnTo>
                    <a:pt x="10799" y="10919"/>
                  </a:lnTo>
                  <a:cubicBezTo>
                    <a:pt x="10895" y="10919"/>
                    <a:pt x="10990" y="10895"/>
                    <a:pt x="11085" y="10883"/>
                  </a:cubicBezTo>
                  <a:cubicBezTo>
                    <a:pt x="11192" y="10871"/>
                    <a:pt x="11276" y="10812"/>
                    <a:pt x="11347" y="10752"/>
                  </a:cubicBezTo>
                  <a:cubicBezTo>
                    <a:pt x="11502" y="10621"/>
                    <a:pt x="11585" y="10443"/>
                    <a:pt x="11585" y="10228"/>
                  </a:cubicBezTo>
                  <a:lnTo>
                    <a:pt x="11585" y="1727"/>
                  </a:lnTo>
                  <a:lnTo>
                    <a:pt x="11585" y="763"/>
                  </a:lnTo>
                  <a:cubicBezTo>
                    <a:pt x="11609" y="692"/>
                    <a:pt x="11585" y="596"/>
                    <a:pt x="11573" y="525"/>
                  </a:cubicBezTo>
                  <a:cubicBezTo>
                    <a:pt x="11549" y="453"/>
                    <a:pt x="11514" y="382"/>
                    <a:pt x="11466" y="299"/>
                  </a:cubicBezTo>
                  <a:cubicBezTo>
                    <a:pt x="11371" y="168"/>
                    <a:pt x="11228" y="84"/>
                    <a:pt x="11073" y="37"/>
                  </a:cubicBezTo>
                  <a:cubicBezTo>
                    <a:pt x="10990" y="1"/>
                    <a:pt x="10907" y="1"/>
                    <a:pt x="10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583225" y="1392275"/>
              <a:ext cx="147350" cy="1500"/>
            </a:xfrm>
            <a:custGeom>
              <a:avLst/>
              <a:gdLst/>
              <a:ahLst/>
              <a:cxnLst/>
              <a:rect l="l" t="t" r="r" b="b"/>
              <a:pathLst>
                <a:path w="5894" h="60" extrusionOk="0">
                  <a:moveTo>
                    <a:pt x="2941" y="0"/>
                  </a:moveTo>
                  <a:cubicBezTo>
                    <a:pt x="1322" y="0"/>
                    <a:pt x="0" y="12"/>
                    <a:pt x="0" y="24"/>
                  </a:cubicBezTo>
                  <a:cubicBezTo>
                    <a:pt x="0" y="36"/>
                    <a:pt x="1322" y="60"/>
                    <a:pt x="2941" y="60"/>
                  </a:cubicBezTo>
                  <a:cubicBezTo>
                    <a:pt x="4572" y="60"/>
                    <a:pt x="5894" y="36"/>
                    <a:pt x="5894" y="24"/>
                  </a:cubicBezTo>
                  <a:cubicBezTo>
                    <a:pt x="5894" y="12"/>
                    <a:pt x="4572" y="0"/>
                    <a:pt x="29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615975" y="1405950"/>
              <a:ext cx="81875" cy="1525"/>
            </a:xfrm>
            <a:custGeom>
              <a:avLst/>
              <a:gdLst/>
              <a:ahLst/>
              <a:cxnLst/>
              <a:rect l="l" t="t" r="r" b="b"/>
              <a:pathLst>
                <a:path w="3275" h="61" extrusionOk="0">
                  <a:moveTo>
                    <a:pt x="1631" y="1"/>
                  </a:moveTo>
                  <a:cubicBezTo>
                    <a:pt x="726" y="1"/>
                    <a:pt x="0" y="13"/>
                    <a:pt x="0" y="25"/>
                  </a:cubicBezTo>
                  <a:cubicBezTo>
                    <a:pt x="0" y="48"/>
                    <a:pt x="726" y="60"/>
                    <a:pt x="1631" y="60"/>
                  </a:cubicBezTo>
                  <a:cubicBezTo>
                    <a:pt x="2548" y="60"/>
                    <a:pt x="3274" y="48"/>
                    <a:pt x="3274" y="25"/>
                  </a:cubicBezTo>
                  <a:cubicBezTo>
                    <a:pt x="3274" y="1"/>
                    <a:pt x="2548" y="1"/>
                    <a:pt x="16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662400" y="1287500"/>
              <a:ext cx="73850" cy="71450"/>
            </a:xfrm>
            <a:custGeom>
              <a:avLst/>
              <a:gdLst/>
              <a:ahLst/>
              <a:cxnLst/>
              <a:rect l="l" t="t" r="r" b="b"/>
              <a:pathLst>
                <a:path w="2954" h="2858" extrusionOk="0">
                  <a:moveTo>
                    <a:pt x="12" y="0"/>
                  </a:moveTo>
                  <a:lnTo>
                    <a:pt x="0" y="2858"/>
                  </a:lnTo>
                  <a:lnTo>
                    <a:pt x="12" y="2858"/>
                  </a:lnTo>
                  <a:cubicBezTo>
                    <a:pt x="1596" y="2858"/>
                    <a:pt x="2906" y="1607"/>
                    <a:pt x="2953" y="36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579350" y="1205575"/>
              <a:ext cx="145275" cy="143850"/>
            </a:xfrm>
            <a:custGeom>
              <a:avLst/>
              <a:gdLst/>
              <a:ahLst/>
              <a:cxnLst/>
              <a:rect l="l" t="t" r="r" b="b"/>
              <a:pathLst>
                <a:path w="5811" h="5754" extrusionOk="0">
                  <a:moveTo>
                    <a:pt x="2927" y="1"/>
                  </a:moveTo>
                  <a:cubicBezTo>
                    <a:pt x="1392" y="1"/>
                    <a:pt x="118" y="1219"/>
                    <a:pt x="60" y="2777"/>
                  </a:cubicBezTo>
                  <a:cubicBezTo>
                    <a:pt x="1" y="4372"/>
                    <a:pt x="1239" y="5694"/>
                    <a:pt x="2834" y="5754"/>
                  </a:cubicBezTo>
                  <a:lnTo>
                    <a:pt x="2882" y="2884"/>
                  </a:lnTo>
                  <a:lnTo>
                    <a:pt x="5811" y="2884"/>
                  </a:lnTo>
                  <a:cubicBezTo>
                    <a:pt x="5811" y="1336"/>
                    <a:pt x="4584" y="62"/>
                    <a:pt x="3037" y="3"/>
                  </a:cubicBezTo>
                  <a:cubicBezTo>
                    <a:pt x="3000" y="2"/>
                    <a:pt x="2964" y="1"/>
                    <a:pt x="29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920741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3"/>
          <p:cNvSpPr txBox="1">
            <a:spLocks noGrp="1"/>
          </p:cNvSpPr>
          <p:nvPr>
            <p:ph type="title"/>
          </p:nvPr>
        </p:nvSpPr>
        <p:spPr>
          <a:xfrm>
            <a:off x="4526833" y="4781167"/>
            <a:ext cx="3122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49" name="Google Shape;149;p13"/>
          <p:cNvSpPr txBox="1">
            <a:spLocks noGrp="1"/>
          </p:cNvSpPr>
          <p:nvPr>
            <p:ph type="subTitle" idx="1"/>
          </p:nvPr>
        </p:nvSpPr>
        <p:spPr>
          <a:xfrm>
            <a:off x="4526833" y="5318000"/>
            <a:ext cx="3122000" cy="8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title" idx="2"/>
          </p:nvPr>
        </p:nvSpPr>
        <p:spPr>
          <a:xfrm>
            <a:off x="8102867" y="4781167"/>
            <a:ext cx="3122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subTitle" idx="3"/>
          </p:nvPr>
        </p:nvSpPr>
        <p:spPr>
          <a:xfrm>
            <a:off x="8102867" y="5318000"/>
            <a:ext cx="3122000" cy="8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3"/>
          <p:cNvSpPr txBox="1">
            <a:spLocks noGrp="1"/>
          </p:cNvSpPr>
          <p:nvPr>
            <p:ph type="title" idx="4"/>
          </p:nvPr>
        </p:nvSpPr>
        <p:spPr>
          <a:xfrm>
            <a:off x="950801" y="4782300"/>
            <a:ext cx="3122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53" name="Google Shape;153;p13"/>
          <p:cNvSpPr txBox="1">
            <a:spLocks noGrp="1"/>
          </p:cNvSpPr>
          <p:nvPr>
            <p:ph type="subTitle" idx="5"/>
          </p:nvPr>
        </p:nvSpPr>
        <p:spPr>
          <a:xfrm>
            <a:off x="950801" y="5319153"/>
            <a:ext cx="3122000" cy="8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3"/>
          <p:cNvSpPr txBox="1">
            <a:spLocks noGrp="1"/>
          </p:cNvSpPr>
          <p:nvPr>
            <p:ph type="title" idx="6" hasCustomPrompt="1"/>
          </p:nvPr>
        </p:nvSpPr>
        <p:spPr>
          <a:xfrm>
            <a:off x="1120388" y="4125983"/>
            <a:ext cx="646000" cy="64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55" name="Google Shape;155;p13"/>
          <p:cNvSpPr txBox="1">
            <a:spLocks noGrp="1"/>
          </p:cNvSpPr>
          <p:nvPr>
            <p:ph type="title" idx="7" hasCustomPrompt="1"/>
          </p:nvPr>
        </p:nvSpPr>
        <p:spPr>
          <a:xfrm>
            <a:off x="4696420" y="4125983"/>
            <a:ext cx="646000" cy="64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56" name="Google Shape;156;p13"/>
          <p:cNvSpPr txBox="1">
            <a:spLocks noGrp="1"/>
          </p:cNvSpPr>
          <p:nvPr>
            <p:ph type="title" idx="8" hasCustomPrompt="1"/>
          </p:nvPr>
        </p:nvSpPr>
        <p:spPr>
          <a:xfrm>
            <a:off x="8272453" y="4125983"/>
            <a:ext cx="647600" cy="64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57" name="Google Shape;157;p13"/>
          <p:cNvSpPr txBox="1">
            <a:spLocks noGrp="1"/>
          </p:cNvSpPr>
          <p:nvPr>
            <p:ph type="title" idx="9"/>
          </p:nvPr>
        </p:nvSpPr>
        <p:spPr>
          <a:xfrm>
            <a:off x="950800" y="2559861"/>
            <a:ext cx="3122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58" name="Google Shape;158;p13"/>
          <p:cNvSpPr txBox="1">
            <a:spLocks noGrp="1"/>
          </p:cNvSpPr>
          <p:nvPr>
            <p:ph type="subTitle" idx="13"/>
          </p:nvPr>
        </p:nvSpPr>
        <p:spPr>
          <a:xfrm>
            <a:off x="950800" y="3096695"/>
            <a:ext cx="3122000" cy="8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3"/>
          <p:cNvSpPr txBox="1">
            <a:spLocks noGrp="1"/>
          </p:cNvSpPr>
          <p:nvPr>
            <p:ph type="title" idx="14"/>
          </p:nvPr>
        </p:nvSpPr>
        <p:spPr>
          <a:xfrm>
            <a:off x="4526833" y="2559861"/>
            <a:ext cx="3122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0" name="Google Shape;160;p13"/>
          <p:cNvSpPr txBox="1">
            <a:spLocks noGrp="1"/>
          </p:cNvSpPr>
          <p:nvPr>
            <p:ph type="subTitle" idx="15"/>
          </p:nvPr>
        </p:nvSpPr>
        <p:spPr>
          <a:xfrm>
            <a:off x="4526833" y="3096695"/>
            <a:ext cx="3122000" cy="8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3"/>
          <p:cNvSpPr txBox="1">
            <a:spLocks noGrp="1"/>
          </p:cNvSpPr>
          <p:nvPr>
            <p:ph type="title" idx="16" hasCustomPrompt="1"/>
          </p:nvPr>
        </p:nvSpPr>
        <p:spPr>
          <a:xfrm>
            <a:off x="1120387" y="1904676"/>
            <a:ext cx="646000" cy="64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62" name="Google Shape;162;p13"/>
          <p:cNvSpPr txBox="1">
            <a:spLocks noGrp="1"/>
          </p:cNvSpPr>
          <p:nvPr>
            <p:ph type="title" idx="17" hasCustomPrompt="1"/>
          </p:nvPr>
        </p:nvSpPr>
        <p:spPr>
          <a:xfrm>
            <a:off x="4696420" y="1904676"/>
            <a:ext cx="647600" cy="64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163" name="Google Shape;163;p13"/>
          <p:cNvSpPr txBox="1">
            <a:spLocks noGrp="1"/>
          </p:cNvSpPr>
          <p:nvPr>
            <p:ph type="title" idx="18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13"/>
          <p:cNvSpPr/>
          <p:nvPr/>
        </p:nvSpPr>
        <p:spPr>
          <a:xfrm>
            <a:off x="6747184" y="-829663"/>
            <a:ext cx="1609765" cy="1605291"/>
          </a:xfrm>
          <a:custGeom>
            <a:avLst/>
            <a:gdLst/>
            <a:ahLst/>
            <a:cxnLst/>
            <a:rect l="l" t="t" r="r" b="b"/>
            <a:pathLst>
              <a:path w="8526" h="8502" extrusionOk="0">
                <a:moveTo>
                  <a:pt x="4313" y="2678"/>
                </a:moveTo>
                <a:cubicBezTo>
                  <a:pt x="4693" y="2678"/>
                  <a:pt x="5074" y="2818"/>
                  <a:pt x="5370" y="3108"/>
                </a:cubicBezTo>
                <a:cubicBezTo>
                  <a:pt x="5966" y="3691"/>
                  <a:pt x="5989" y="4656"/>
                  <a:pt x="5406" y="5263"/>
                </a:cubicBezTo>
                <a:cubicBezTo>
                  <a:pt x="5107" y="5568"/>
                  <a:pt x="4708" y="5723"/>
                  <a:pt x="4308" y="5723"/>
                </a:cubicBezTo>
                <a:cubicBezTo>
                  <a:pt x="3928" y="5723"/>
                  <a:pt x="3547" y="5583"/>
                  <a:pt x="3251" y="5299"/>
                </a:cubicBezTo>
                <a:cubicBezTo>
                  <a:pt x="2656" y="4715"/>
                  <a:pt x="2632" y="3751"/>
                  <a:pt x="3215" y="3132"/>
                </a:cubicBezTo>
                <a:cubicBezTo>
                  <a:pt x="3514" y="2833"/>
                  <a:pt x="3913" y="2678"/>
                  <a:pt x="4313" y="2678"/>
                </a:cubicBezTo>
                <a:close/>
                <a:moveTo>
                  <a:pt x="4918" y="0"/>
                </a:moveTo>
                <a:lnTo>
                  <a:pt x="3489" y="24"/>
                </a:lnTo>
                <a:lnTo>
                  <a:pt x="3310" y="881"/>
                </a:lnTo>
                <a:cubicBezTo>
                  <a:pt x="3013" y="965"/>
                  <a:pt x="2727" y="1084"/>
                  <a:pt x="2453" y="1251"/>
                </a:cubicBezTo>
                <a:lnTo>
                  <a:pt x="1703" y="798"/>
                </a:lnTo>
                <a:lnTo>
                  <a:pt x="703" y="1834"/>
                </a:lnTo>
                <a:lnTo>
                  <a:pt x="1179" y="2548"/>
                </a:lnTo>
                <a:cubicBezTo>
                  <a:pt x="1024" y="2810"/>
                  <a:pt x="905" y="3108"/>
                  <a:pt x="834" y="3406"/>
                </a:cubicBezTo>
                <a:lnTo>
                  <a:pt x="0" y="3620"/>
                </a:lnTo>
                <a:lnTo>
                  <a:pt x="36" y="5049"/>
                </a:lnTo>
                <a:lnTo>
                  <a:pt x="882" y="5215"/>
                </a:lnTo>
                <a:cubicBezTo>
                  <a:pt x="965" y="5513"/>
                  <a:pt x="1084" y="5799"/>
                  <a:pt x="1251" y="6073"/>
                </a:cubicBezTo>
                <a:lnTo>
                  <a:pt x="810" y="6799"/>
                </a:lnTo>
                <a:lnTo>
                  <a:pt x="1834" y="7799"/>
                </a:lnTo>
                <a:lnTo>
                  <a:pt x="2560" y="7323"/>
                </a:lnTo>
                <a:cubicBezTo>
                  <a:pt x="2834" y="7466"/>
                  <a:pt x="3132" y="7585"/>
                  <a:pt x="3429" y="7668"/>
                </a:cubicBezTo>
                <a:lnTo>
                  <a:pt x="3632" y="8501"/>
                </a:lnTo>
                <a:lnTo>
                  <a:pt x="5061" y="8466"/>
                </a:lnTo>
                <a:lnTo>
                  <a:pt x="5275" y="7620"/>
                </a:lnTo>
                <a:cubicBezTo>
                  <a:pt x="5573" y="7525"/>
                  <a:pt x="5846" y="7406"/>
                  <a:pt x="6120" y="7239"/>
                </a:cubicBezTo>
                <a:lnTo>
                  <a:pt x="6847" y="7692"/>
                </a:lnTo>
                <a:lnTo>
                  <a:pt x="7835" y="6668"/>
                </a:lnTo>
                <a:lnTo>
                  <a:pt x="7359" y="5930"/>
                </a:lnTo>
                <a:cubicBezTo>
                  <a:pt x="7501" y="5668"/>
                  <a:pt x="7620" y="5370"/>
                  <a:pt x="7692" y="5072"/>
                </a:cubicBezTo>
                <a:lnTo>
                  <a:pt x="8525" y="4858"/>
                </a:lnTo>
                <a:lnTo>
                  <a:pt x="8502" y="3429"/>
                </a:lnTo>
                <a:lnTo>
                  <a:pt x="7656" y="3251"/>
                </a:lnTo>
                <a:cubicBezTo>
                  <a:pt x="7561" y="2953"/>
                  <a:pt x="7442" y="2679"/>
                  <a:pt x="7275" y="2405"/>
                </a:cubicBezTo>
                <a:lnTo>
                  <a:pt x="7728" y="1679"/>
                </a:lnTo>
                <a:lnTo>
                  <a:pt x="6704" y="691"/>
                </a:lnTo>
                <a:lnTo>
                  <a:pt x="5989" y="1167"/>
                </a:lnTo>
                <a:cubicBezTo>
                  <a:pt x="5715" y="1024"/>
                  <a:pt x="5418" y="905"/>
                  <a:pt x="5120" y="834"/>
                </a:cubicBezTo>
                <a:lnTo>
                  <a:pt x="491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13"/>
          <p:cNvSpPr/>
          <p:nvPr/>
        </p:nvSpPr>
        <p:spPr>
          <a:xfrm>
            <a:off x="10886451" y="172520"/>
            <a:ext cx="1609765" cy="1605291"/>
          </a:xfrm>
          <a:custGeom>
            <a:avLst/>
            <a:gdLst/>
            <a:ahLst/>
            <a:cxnLst/>
            <a:rect l="l" t="t" r="r" b="b"/>
            <a:pathLst>
              <a:path w="8526" h="8502" extrusionOk="0">
                <a:moveTo>
                  <a:pt x="4313" y="2678"/>
                </a:moveTo>
                <a:cubicBezTo>
                  <a:pt x="4693" y="2678"/>
                  <a:pt x="5074" y="2818"/>
                  <a:pt x="5370" y="3108"/>
                </a:cubicBezTo>
                <a:cubicBezTo>
                  <a:pt x="5966" y="3691"/>
                  <a:pt x="5989" y="4656"/>
                  <a:pt x="5406" y="5263"/>
                </a:cubicBezTo>
                <a:cubicBezTo>
                  <a:pt x="5107" y="5568"/>
                  <a:pt x="4708" y="5723"/>
                  <a:pt x="4308" y="5723"/>
                </a:cubicBezTo>
                <a:cubicBezTo>
                  <a:pt x="3928" y="5723"/>
                  <a:pt x="3547" y="5583"/>
                  <a:pt x="3251" y="5299"/>
                </a:cubicBezTo>
                <a:cubicBezTo>
                  <a:pt x="2656" y="4715"/>
                  <a:pt x="2632" y="3751"/>
                  <a:pt x="3215" y="3132"/>
                </a:cubicBezTo>
                <a:cubicBezTo>
                  <a:pt x="3514" y="2833"/>
                  <a:pt x="3913" y="2678"/>
                  <a:pt x="4313" y="2678"/>
                </a:cubicBezTo>
                <a:close/>
                <a:moveTo>
                  <a:pt x="4918" y="0"/>
                </a:moveTo>
                <a:lnTo>
                  <a:pt x="3489" y="24"/>
                </a:lnTo>
                <a:lnTo>
                  <a:pt x="3310" y="881"/>
                </a:lnTo>
                <a:cubicBezTo>
                  <a:pt x="3013" y="965"/>
                  <a:pt x="2727" y="1084"/>
                  <a:pt x="2453" y="1251"/>
                </a:cubicBezTo>
                <a:lnTo>
                  <a:pt x="1703" y="798"/>
                </a:lnTo>
                <a:lnTo>
                  <a:pt x="703" y="1834"/>
                </a:lnTo>
                <a:lnTo>
                  <a:pt x="1179" y="2548"/>
                </a:lnTo>
                <a:cubicBezTo>
                  <a:pt x="1024" y="2810"/>
                  <a:pt x="905" y="3108"/>
                  <a:pt x="834" y="3406"/>
                </a:cubicBezTo>
                <a:lnTo>
                  <a:pt x="0" y="3620"/>
                </a:lnTo>
                <a:lnTo>
                  <a:pt x="36" y="5049"/>
                </a:lnTo>
                <a:lnTo>
                  <a:pt x="882" y="5215"/>
                </a:lnTo>
                <a:cubicBezTo>
                  <a:pt x="965" y="5513"/>
                  <a:pt x="1084" y="5799"/>
                  <a:pt x="1251" y="6073"/>
                </a:cubicBezTo>
                <a:lnTo>
                  <a:pt x="810" y="6799"/>
                </a:lnTo>
                <a:lnTo>
                  <a:pt x="1834" y="7799"/>
                </a:lnTo>
                <a:lnTo>
                  <a:pt x="2560" y="7323"/>
                </a:lnTo>
                <a:cubicBezTo>
                  <a:pt x="2834" y="7466"/>
                  <a:pt x="3132" y="7585"/>
                  <a:pt x="3429" y="7668"/>
                </a:cubicBezTo>
                <a:lnTo>
                  <a:pt x="3632" y="8501"/>
                </a:lnTo>
                <a:lnTo>
                  <a:pt x="5061" y="8466"/>
                </a:lnTo>
                <a:lnTo>
                  <a:pt x="5275" y="7620"/>
                </a:lnTo>
                <a:cubicBezTo>
                  <a:pt x="5573" y="7525"/>
                  <a:pt x="5846" y="7406"/>
                  <a:pt x="6120" y="7239"/>
                </a:cubicBezTo>
                <a:lnTo>
                  <a:pt x="6847" y="7692"/>
                </a:lnTo>
                <a:lnTo>
                  <a:pt x="7835" y="6668"/>
                </a:lnTo>
                <a:lnTo>
                  <a:pt x="7359" y="5930"/>
                </a:lnTo>
                <a:cubicBezTo>
                  <a:pt x="7501" y="5668"/>
                  <a:pt x="7620" y="5370"/>
                  <a:pt x="7692" y="5072"/>
                </a:cubicBezTo>
                <a:lnTo>
                  <a:pt x="8525" y="4858"/>
                </a:lnTo>
                <a:lnTo>
                  <a:pt x="8502" y="3429"/>
                </a:lnTo>
                <a:lnTo>
                  <a:pt x="7656" y="3251"/>
                </a:lnTo>
                <a:cubicBezTo>
                  <a:pt x="7561" y="2953"/>
                  <a:pt x="7442" y="2679"/>
                  <a:pt x="7275" y="2405"/>
                </a:cubicBezTo>
                <a:lnTo>
                  <a:pt x="7728" y="1679"/>
                </a:lnTo>
                <a:lnTo>
                  <a:pt x="6704" y="691"/>
                </a:lnTo>
                <a:lnTo>
                  <a:pt x="5989" y="1167"/>
                </a:lnTo>
                <a:cubicBezTo>
                  <a:pt x="5715" y="1024"/>
                  <a:pt x="5418" y="905"/>
                  <a:pt x="5120" y="834"/>
                </a:cubicBezTo>
                <a:lnTo>
                  <a:pt x="491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30986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4"/>
          <p:cNvSpPr txBox="1">
            <a:spLocks noGrp="1"/>
          </p:cNvSpPr>
          <p:nvPr>
            <p:ph type="title"/>
          </p:nvPr>
        </p:nvSpPr>
        <p:spPr>
          <a:xfrm>
            <a:off x="5704800" y="2611184"/>
            <a:ext cx="5536400" cy="22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8" name="Google Shape;168;p14"/>
          <p:cNvSpPr txBox="1">
            <a:spLocks noGrp="1"/>
          </p:cNvSpPr>
          <p:nvPr>
            <p:ph type="title" idx="2" hasCustomPrompt="1"/>
          </p:nvPr>
        </p:nvSpPr>
        <p:spPr>
          <a:xfrm>
            <a:off x="5710000" y="1264884"/>
            <a:ext cx="1452800" cy="10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69" name="Google Shape;169;p14"/>
          <p:cNvSpPr txBox="1">
            <a:spLocks noGrp="1"/>
          </p:cNvSpPr>
          <p:nvPr>
            <p:ph type="subTitle" idx="1"/>
          </p:nvPr>
        </p:nvSpPr>
        <p:spPr>
          <a:xfrm>
            <a:off x="5704800" y="4821317"/>
            <a:ext cx="5536400" cy="9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70" name="Google Shape;170;p14"/>
          <p:cNvGrpSpPr/>
          <p:nvPr/>
        </p:nvGrpSpPr>
        <p:grpSpPr>
          <a:xfrm>
            <a:off x="-355799" y="-280399"/>
            <a:ext cx="1565657" cy="1414089"/>
            <a:chOff x="9093600" y="2914350"/>
            <a:chExt cx="1174243" cy="1060567"/>
          </a:xfrm>
        </p:grpSpPr>
        <p:sp>
          <p:nvSpPr>
            <p:cNvPr id="171" name="Google Shape;171;p14"/>
            <p:cNvSpPr/>
            <p:nvPr/>
          </p:nvSpPr>
          <p:spPr>
            <a:xfrm>
              <a:off x="9093600" y="2914350"/>
              <a:ext cx="1174243" cy="1060567"/>
            </a:xfrm>
            <a:custGeom>
              <a:avLst/>
              <a:gdLst/>
              <a:ahLst/>
              <a:cxnLst/>
              <a:rect l="l" t="t" r="r" b="b"/>
              <a:pathLst>
                <a:path w="15241" h="13766" extrusionOk="0">
                  <a:moveTo>
                    <a:pt x="7472" y="0"/>
                  </a:moveTo>
                  <a:cubicBezTo>
                    <a:pt x="7061" y="0"/>
                    <a:pt x="6645" y="37"/>
                    <a:pt x="6228" y="113"/>
                  </a:cubicBezTo>
                  <a:cubicBezTo>
                    <a:pt x="2489" y="791"/>
                    <a:pt x="1" y="4375"/>
                    <a:pt x="691" y="8114"/>
                  </a:cubicBezTo>
                  <a:cubicBezTo>
                    <a:pt x="1294" y="11432"/>
                    <a:pt x="4194" y="13765"/>
                    <a:pt x="7444" y="13765"/>
                  </a:cubicBezTo>
                  <a:cubicBezTo>
                    <a:pt x="7856" y="13765"/>
                    <a:pt x="8273" y="13728"/>
                    <a:pt x="8692" y="13650"/>
                  </a:cubicBezTo>
                  <a:cubicBezTo>
                    <a:pt x="9097" y="13579"/>
                    <a:pt x="9490" y="13471"/>
                    <a:pt x="9871" y="13329"/>
                  </a:cubicBezTo>
                  <a:cubicBezTo>
                    <a:pt x="13431" y="11983"/>
                    <a:pt x="15241" y="8030"/>
                    <a:pt x="13907" y="4458"/>
                  </a:cubicBezTo>
                  <a:cubicBezTo>
                    <a:pt x="12889" y="1735"/>
                    <a:pt x="10300" y="0"/>
                    <a:pt x="74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14"/>
            <p:cNvSpPr/>
            <p:nvPr/>
          </p:nvSpPr>
          <p:spPr>
            <a:xfrm>
              <a:off x="9224806" y="3040855"/>
              <a:ext cx="916450" cy="810564"/>
            </a:xfrm>
            <a:custGeom>
              <a:avLst/>
              <a:gdLst/>
              <a:ahLst/>
              <a:cxnLst/>
              <a:rect l="l" t="t" r="r" b="b"/>
              <a:pathLst>
                <a:path w="11895" h="10521" extrusionOk="0">
                  <a:moveTo>
                    <a:pt x="5951" y="0"/>
                  </a:moveTo>
                  <a:cubicBezTo>
                    <a:pt x="5334" y="0"/>
                    <a:pt x="4707" y="109"/>
                    <a:pt x="4096" y="340"/>
                  </a:cubicBezTo>
                  <a:lnTo>
                    <a:pt x="4072" y="340"/>
                  </a:lnTo>
                  <a:cubicBezTo>
                    <a:pt x="1370" y="1388"/>
                    <a:pt x="1" y="4424"/>
                    <a:pt x="1024" y="7126"/>
                  </a:cubicBezTo>
                  <a:cubicBezTo>
                    <a:pt x="1835" y="9226"/>
                    <a:pt x="3834" y="10520"/>
                    <a:pt x="5949" y="10520"/>
                  </a:cubicBezTo>
                  <a:cubicBezTo>
                    <a:pt x="6569" y="10520"/>
                    <a:pt x="7198" y="10409"/>
                    <a:pt x="7811" y="10174"/>
                  </a:cubicBezTo>
                  <a:cubicBezTo>
                    <a:pt x="10526" y="9139"/>
                    <a:pt x="11895" y="6103"/>
                    <a:pt x="10859" y="3388"/>
                  </a:cubicBezTo>
                  <a:cubicBezTo>
                    <a:pt x="10066" y="1294"/>
                    <a:pt x="8071" y="0"/>
                    <a:pt x="5951" y="0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14"/>
            <p:cNvSpPr/>
            <p:nvPr/>
          </p:nvSpPr>
          <p:spPr>
            <a:xfrm>
              <a:off x="9257857" y="3037388"/>
              <a:ext cx="817370" cy="815110"/>
            </a:xfrm>
            <a:custGeom>
              <a:avLst/>
              <a:gdLst/>
              <a:ahLst/>
              <a:cxnLst/>
              <a:rect l="l" t="t" r="r" b="b"/>
              <a:pathLst>
                <a:path w="10609" h="10580" extrusionOk="0">
                  <a:moveTo>
                    <a:pt x="10151" y="3268"/>
                  </a:moveTo>
                  <a:lnTo>
                    <a:pt x="10180" y="3350"/>
                  </a:lnTo>
                  <a:cubicBezTo>
                    <a:pt x="10215" y="3397"/>
                    <a:pt x="10227" y="3409"/>
                    <a:pt x="10239" y="3432"/>
                  </a:cubicBezTo>
                  <a:lnTo>
                    <a:pt x="10239" y="3432"/>
                  </a:lnTo>
                  <a:cubicBezTo>
                    <a:pt x="10227" y="3409"/>
                    <a:pt x="10216" y="3397"/>
                    <a:pt x="10192" y="3361"/>
                  </a:cubicBezTo>
                  <a:cubicBezTo>
                    <a:pt x="10181" y="3333"/>
                    <a:pt x="10167" y="3302"/>
                    <a:pt x="10151" y="3268"/>
                  </a:cubicBezTo>
                  <a:close/>
                  <a:moveTo>
                    <a:pt x="5295" y="1"/>
                  </a:moveTo>
                  <a:cubicBezTo>
                    <a:pt x="4995" y="1"/>
                    <a:pt x="4694" y="25"/>
                    <a:pt x="4394" y="75"/>
                  </a:cubicBezTo>
                  <a:cubicBezTo>
                    <a:pt x="3453" y="242"/>
                    <a:pt x="2596" y="647"/>
                    <a:pt x="1858" y="1266"/>
                  </a:cubicBezTo>
                  <a:cubicBezTo>
                    <a:pt x="1667" y="1433"/>
                    <a:pt x="1488" y="1587"/>
                    <a:pt x="1322" y="1790"/>
                  </a:cubicBezTo>
                  <a:cubicBezTo>
                    <a:pt x="1250" y="1873"/>
                    <a:pt x="1167" y="1980"/>
                    <a:pt x="1084" y="2088"/>
                  </a:cubicBezTo>
                  <a:cubicBezTo>
                    <a:pt x="1012" y="2171"/>
                    <a:pt x="941" y="2290"/>
                    <a:pt x="869" y="2397"/>
                  </a:cubicBezTo>
                  <a:cubicBezTo>
                    <a:pt x="572" y="2838"/>
                    <a:pt x="345" y="3314"/>
                    <a:pt x="214" y="3838"/>
                  </a:cubicBezTo>
                  <a:cubicBezTo>
                    <a:pt x="60" y="4374"/>
                    <a:pt x="0" y="4921"/>
                    <a:pt x="12" y="5481"/>
                  </a:cubicBezTo>
                  <a:cubicBezTo>
                    <a:pt x="36" y="6040"/>
                    <a:pt x="155" y="6600"/>
                    <a:pt x="345" y="7148"/>
                  </a:cubicBezTo>
                  <a:cubicBezTo>
                    <a:pt x="548" y="7672"/>
                    <a:pt x="834" y="8172"/>
                    <a:pt x="1191" y="8612"/>
                  </a:cubicBezTo>
                  <a:cubicBezTo>
                    <a:pt x="1536" y="9041"/>
                    <a:pt x="1953" y="9422"/>
                    <a:pt x="2417" y="9719"/>
                  </a:cubicBezTo>
                  <a:cubicBezTo>
                    <a:pt x="2631" y="9862"/>
                    <a:pt x="2870" y="9981"/>
                    <a:pt x="3108" y="10100"/>
                  </a:cubicBezTo>
                  <a:cubicBezTo>
                    <a:pt x="3346" y="10208"/>
                    <a:pt x="3608" y="10303"/>
                    <a:pt x="3858" y="10374"/>
                  </a:cubicBezTo>
                  <a:cubicBezTo>
                    <a:pt x="4108" y="10446"/>
                    <a:pt x="4358" y="10505"/>
                    <a:pt x="4620" y="10541"/>
                  </a:cubicBezTo>
                  <a:cubicBezTo>
                    <a:pt x="4837" y="10567"/>
                    <a:pt x="5055" y="10580"/>
                    <a:pt x="5272" y="10580"/>
                  </a:cubicBezTo>
                  <a:cubicBezTo>
                    <a:pt x="6247" y="10580"/>
                    <a:pt x="7212" y="10319"/>
                    <a:pt x="8049" y="9803"/>
                  </a:cubicBezTo>
                  <a:cubicBezTo>
                    <a:pt x="9347" y="9017"/>
                    <a:pt x="10240" y="7707"/>
                    <a:pt x="10513" y="6219"/>
                  </a:cubicBezTo>
                  <a:cubicBezTo>
                    <a:pt x="10597" y="5731"/>
                    <a:pt x="10609" y="5207"/>
                    <a:pt x="10549" y="4707"/>
                  </a:cubicBezTo>
                  <a:cubicBezTo>
                    <a:pt x="10525" y="4504"/>
                    <a:pt x="10490" y="4326"/>
                    <a:pt x="10454" y="4147"/>
                  </a:cubicBezTo>
                  <a:cubicBezTo>
                    <a:pt x="10430" y="4076"/>
                    <a:pt x="10418" y="4004"/>
                    <a:pt x="10406" y="3945"/>
                  </a:cubicBezTo>
                  <a:lnTo>
                    <a:pt x="10347" y="3766"/>
                  </a:lnTo>
                  <a:lnTo>
                    <a:pt x="10275" y="3528"/>
                  </a:lnTo>
                  <a:cubicBezTo>
                    <a:pt x="10275" y="3492"/>
                    <a:pt x="10251" y="3469"/>
                    <a:pt x="10240" y="3433"/>
                  </a:cubicBezTo>
                  <a:lnTo>
                    <a:pt x="10240" y="3433"/>
                  </a:lnTo>
                  <a:cubicBezTo>
                    <a:pt x="10240" y="3469"/>
                    <a:pt x="10251" y="3492"/>
                    <a:pt x="10228" y="3552"/>
                  </a:cubicBezTo>
                  <a:cubicBezTo>
                    <a:pt x="10240" y="3612"/>
                    <a:pt x="10275" y="3695"/>
                    <a:pt x="10299" y="3790"/>
                  </a:cubicBezTo>
                  <a:lnTo>
                    <a:pt x="10359" y="3969"/>
                  </a:lnTo>
                  <a:cubicBezTo>
                    <a:pt x="10370" y="4028"/>
                    <a:pt x="10394" y="4112"/>
                    <a:pt x="10406" y="4183"/>
                  </a:cubicBezTo>
                  <a:cubicBezTo>
                    <a:pt x="10454" y="4362"/>
                    <a:pt x="10478" y="4540"/>
                    <a:pt x="10490" y="4719"/>
                  </a:cubicBezTo>
                  <a:cubicBezTo>
                    <a:pt x="10549" y="5219"/>
                    <a:pt x="10525" y="5731"/>
                    <a:pt x="10430" y="6219"/>
                  </a:cubicBezTo>
                  <a:cubicBezTo>
                    <a:pt x="9989" y="8672"/>
                    <a:pt x="7858" y="10458"/>
                    <a:pt x="5358" y="10493"/>
                  </a:cubicBezTo>
                  <a:cubicBezTo>
                    <a:pt x="5318" y="10494"/>
                    <a:pt x="5277" y="10495"/>
                    <a:pt x="5236" y="10495"/>
                  </a:cubicBezTo>
                  <a:cubicBezTo>
                    <a:pt x="4785" y="10495"/>
                    <a:pt x="4318" y="10434"/>
                    <a:pt x="3882" y="10303"/>
                  </a:cubicBezTo>
                  <a:cubicBezTo>
                    <a:pt x="3632" y="10219"/>
                    <a:pt x="3393" y="10136"/>
                    <a:pt x="3155" y="10029"/>
                  </a:cubicBezTo>
                  <a:cubicBezTo>
                    <a:pt x="2917" y="9910"/>
                    <a:pt x="2691" y="9791"/>
                    <a:pt x="2477" y="9648"/>
                  </a:cubicBezTo>
                  <a:cubicBezTo>
                    <a:pt x="2012" y="9362"/>
                    <a:pt x="1607" y="8993"/>
                    <a:pt x="1262" y="8576"/>
                  </a:cubicBezTo>
                  <a:cubicBezTo>
                    <a:pt x="548" y="7707"/>
                    <a:pt x="155" y="6624"/>
                    <a:pt x="107" y="5505"/>
                  </a:cubicBezTo>
                  <a:cubicBezTo>
                    <a:pt x="72" y="4957"/>
                    <a:pt x="155" y="4421"/>
                    <a:pt x="298" y="3897"/>
                  </a:cubicBezTo>
                  <a:cubicBezTo>
                    <a:pt x="369" y="3647"/>
                    <a:pt x="464" y="3397"/>
                    <a:pt x="572" y="3159"/>
                  </a:cubicBezTo>
                  <a:cubicBezTo>
                    <a:pt x="667" y="2933"/>
                    <a:pt x="810" y="2707"/>
                    <a:pt x="941" y="2480"/>
                  </a:cubicBezTo>
                  <a:lnTo>
                    <a:pt x="1167" y="2171"/>
                  </a:lnTo>
                  <a:cubicBezTo>
                    <a:pt x="1238" y="2064"/>
                    <a:pt x="1310" y="1968"/>
                    <a:pt x="1405" y="1873"/>
                  </a:cubicBezTo>
                  <a:cubicBezTo>
                    <a:pt x="1560" y="1683"/>
                    <a:pt x="1738" y="1516"/>
                    <a:pt x="1941" y="1349"/>
                  </a:cubicBezTo>
                  <a:cubicBezTo>
                    <a:pt x="2908" y="511"/>
                    <a:pt x="4114" y="91"/>
                    <a:pt x="5325" y="91"/>
                  </a:cubicBezTo>
                  <a:cubicBezTo>
                    <a:pt x="6469" y="91"/>
                    <a:pt x="7618" y="466"/>
                    <a:pt x="8573" y="1218"/>
                  </a:cubicBezTo>
                  <a:cubicBezTo>
                    <a:pt x="8977" y="1528"/>
                    <a:pt x="9335" y="1897"/>
                    <a:pt x="9620" y="2314"/>
                  </a:cubicBezTo>
                  <a:cubicBezTo>
                    <a:pt x="9739" y="2469"/>
                    <a:pt x="9823" y="2611"/>
                    <a:pt x="9918" y="2778"/>
                  </a:cubicBezTo>
                  <a:cubicBezTo>
                    <a:pt x="9942" y="2861"/>
                    <a:pt x="9989" y="2921"/>
                    <a:pt x="10013" y="2980"/>
                  </a:cubicBezTo>
                  <a:cubicBezTo>
                    <a:pt x="10049" y="3040"/>
                    <a:pt x="10073" y="3100"/>
                    <a:pt x="10097" y="3135"/>
                  </a:cubicBezTo>
                  <a:cubicBezTo>
                    <a:pt x="10115" y="3185"/>
                    <a:pt x="10134" y="3229"/>
                    <a:pt x="10151" y="3268"/>
                  </a:cubicBezTo>
                  <a:lnTo>
                    <a:pt x="10151" y="3268"/>
                  </a:lnTo>
                  <a:lnTo>
                    <a:pt x="10097" y="3111"/>
                  </a:lnTo>
                  <a:cubicBezTo>
                    <a:pt x="10061" y="3064"/>
                    <a:pt x="10049" y="3004"/>
                    <a:pt x="10013" y="2945"/>
                  </a:cubicBezTo>
                  <a:cubicBezTo>
                    <a:pt x="9989" y="2885"/>
                    <a:pt x="9954" y="2826"/>
                    <a:pt x="9918" y="2754"/>
                  </a:cubicBezTo>
                  <a:cubicBezTo>
                    <a:pt x="9835" y="2588"/>
                    <a:pt x="9739" y="2421"/>
                    <a:pt x="9632" y="2278"/>
                  </a:cubicBezTo>
                  <a:cubicBezTo>
                    <a:pt x="9347" y="1861"/>
                    <a:pt x="9001" y="1468"/>
                    <a:pt x="8608" y="1159"/>
                  </a:cubicBezTo>
                  <a:cubicBezTo>
                    <a:pt x="7665" y="397"/>
                    <a:pt x="6494" y="1"/>
                    <a:pt x="5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14"/>
            <p:cNvSpPr/>
            <p:nvPr/>
          </p:nvSpPr>
          <p:spPr>
            <a:xfrm>
              <a:off x="9262403" y="3043397"/>
              <a:ext cx="784395" cy="572272"/>
            </a:xfrm>
            <a:custGeom>
              <a:avLst/>
              <a:gdLst/>
              <a:ahLst/>
              <a:cxnLst/>
              <a:rect l="l" t="t" r="r" b="b"/>
              <a:pathLst>
                <a:path w="10181" h="7428" extrusionOk="0">
                  <a:moveTo>
                    <a:pt x="5360" y="0"/>
                  </a:moveTo>
                  <a:cubicBezTo>
                    <a:pt x="5225" y="0"/>
                    <a:pt x="5091" y="3"/>
                    <a:pt x="4954" y="9"/>
                  </a:cubicBezTo>
                  <a:cubicBezTo>
                    <a:pt x="4680" y="21"/>
                    <a:pt x="4394" y="69"/>
                    <a:pt x="4120" y="128"/>
                  </a:cubicBezTo>
                  <a:cubicBezTo>
                    <a:pt x="3858" y="200"/>
                    <a:pt x="3573" y="295"/>
                    <a:pt x="3311" y="402"/>
                  </a:cubicBezTo>
                  <a:cubicBezTo>
                    <a:pt x="3037" y="521"/>
                    <a:pt x="2787" y="652"/>
                    <a:pt x="2537" y="795"/>
                  </a:cubicBezTo>
                  <a:cubicBezTo>
                    <a:pt x="2299" y="950"/>
                    <a:pt x="2060" y="1128"/>
                    <a:pt x="1846" y="1307"/>
                  </a:cubicBezTo>
                  <a:cubicBezTo>
                    <a:pt x="1644" y="1486"/>
                    <a:pt x="1465" y="1676"/>
                    <a:pt x="1287" y="1890"/>
                  </a:cubicBezTo>
                  <a:cubicBezTo>
                    <a:pt x="1108" y="2081"/>
                    <a:pt x="953" y="2283"/>
                    <a:pt x="822" y="2510"/>
                  </a:cubicBezTo>
                  <a:cubicBezTo>
                    <a:pt x="572" y="2914"/>
                    <a:pt x="370" y="3355"/>
                    <a:pt x="239" y="3819"/>
                  </a:cubicBezTo>
                  <a:cubicBezTo>
                    <a:pt x="120" y="4224"/>
                    <a:pt x="48" y="4641"/>
                    <a:pt x="36" y="5058"/>
                  </a:cubicBezTo>
                  <a:cubicBezTo>
                    <a:pt x="1" y="5653"/>
                    <a:pt x="72" y="6260"/>
                    <a:pt x="275" y="6832"/>
                  </a:cubicBezTo>
                  <a:cubicBezTo>
                    <a:pt x="402" y="7214"/>
                    <a:pt x="518" y="7427"/>
                    <a:pt x="546" y="7427"/>
                  </a:cubicBezTo>
                  <a:cubicBezTo>
                    <a:pt x="547" y="7427"/>
                    <a:pt x="548" y="7427"/>
                    <a:pt x="548" y="7427"/>
                  </a:cubicBezTo>
                  <a:cubicBezTo>
                    <a:pt x="584" y="7403"/>
                    <a:pt x="513" y="7189"/>
                    <a:pt x="417" y="6784"/>
                  </a:cubicBezTo>
                  <a:cubicBezTo>
                    <a:pt x="286" y="6212"/>
                    <a:pt x="251" y="5653"/>
                    <a:pt x="298" y="5069"/>
                  </a:cubicBezTo>
                  <a:cubicBezTo>
                    <a:pt x="346" y="4665"/>
                    <a:pt x="417" y="4284"/>
                    <a:pt x="536" y="3915"/>
                  </a:cubicBezTo>
                  <a:cubicBezTo>
                    <a:pt x="691" y="3498"/>
                    <a:pt x="882" y="3081"/>
                    <a:pt x="1120" y="2700"/>
                  </a:cubicBezTo>
                  <a:cubicBezTo>
                    <a:pt x="1239" y="2498"/>
                    <a:pt x="1382" y="2307"/>
                    <a:pt x="1548" y="2129"/>
                  </a:cubicBezTo>
                  <a:cubicBezTo>
                    <a:pt x="1715" y="1926"/>
                    <a:pt x="1894" y="1748"/>
                    <a:pt x="2084" y="1593"/>
                  </a:cubicBezTo>
                  <a:cubicBezTo>
                    <a:pt x="2275" y="1414"/>
                    <a:pt x="2489" y="1259"/>
                    <a:pt x="2715" y="1128"/>
                  </a:cubicBezTo>
                  <a:cubicBezTo>
                    <a:pt x="2930" y="997"/>
                    <a:pt x="3168" y="878"/>
                    <a:pt x="3430" y="771"/>
                  </a:cubicBezTo>
                  <a:cubicBezTo>
                    <a:pt x="3668" y="664"/>
                    <a:pt x="3918" y="581"/>
                    <a:pt x="4180" y="521"/>
                  </a:cubicBezTo>
                  <a:cubicBezTo>
                    <a:pt x="4442" y="462"/>
                    <a:pt x="4704" y="414"/>
                    <a:pt x="4954" y="402"/>
                  </a:cubicBezTo>
                  <a:cubicBezTo>
                    <a:pt x="5085" y="390"/>
                    <a:pt x="5213" y="384"/>
                    <a:pt x="5339" y="384"/>
                  </a:cubicBezTo>
                  <a:cubicBezTo>
                    <a:pt x="5466" y="384"/>
                    <a:pt x="5591" y="390"/>
                    <a:pt x="5716" y="402"/>
                  </a:cubicBezTo>
                  <a:cubicBezTo>
                    <a:pt x="5954" y="414"/>
                    <a:pt x="6192" y="438"/>
                    <a:pt x="6430" y="497"/>
                  </a:cubicBezTo>
                  <a:cubicBezTo>
                    <a:pt x="6882" y="593"/>
                    <a:pt x="7299" y="736"/>
                    <a:pt x="7692" y="950"/>
                  </a:cubicBezTo>
                  <a:cubicBezTo>
                    <a:pt x="8049" y="1128"/>
                    <a:pt x="8383" y="1355"/>
                    <a:pt x="8680" y="1605"/>
                  </a:cubicBezTo>
                  <a:cubicBezTo>
                    <a:pt x="9121" y="1974"/>
                    <a:pt x="9502" y="2402"/>
                    <a:pt x="9811" y="2902"/>
                  </a:cubicBezTo>
                  <a:cubicBezTo>
                    <a:pt x="10032" y="3227"/>
                    <a:pt x="10128" y="3439"/>
                    <a:pt x="10166" y="3439"/>
                  </a:cubicBezTo>
                  <a:cubicBezTo>
                    <a:pt x="10167" y="3439"/>
                    <a:pt x="10168" y="3439"/>
                    <a:pt x="10169" y="3438"/>
                  </a:cubicBezTo>
                  <a:cubicBezTo>
                    <a:pt x="10181" y="3414"/>
                    <a:pt x="10121" y="3200"/>
                    <a:pt x="9978" y="2819"/>
                  </a:cubicBezTo>
                  <a:cubicBezTo>
                    <a:pt x="9704" y="2271"/>
                    <a:pt x="9347" y="1783"/>
                    <a:pt x="8907" y="1378"/>
                  </a:cubicBezTo>
                  <a:cubicBezTo>
                    <a:pt x="8585" y="1093"/>
                    <a:pt x="8264" y="855"/>
                    <a:pt x="7895" y="652"/>
                  </a:cubicBezTo>
                  <a:cubicBezTo>
                    <a:pt x="7478" y="414"/>
                    <a:pt x="7013" y="235"/>
                    <a:pt x="6549" y="128"/>
                  </a:cubicBezTo>
                  <a:cubicBezTo>
                    <a:pt x="6299" y="69"/>
                    <a:pt x="6025" y="21"/>
                    <a:pt x="5775" y="9"/>
                  </a:cubicBezTo>
                  <a:cubicBezTo>
                    <a:pt x="5632" y="3"/>
                    <a:pt x="5495" y="0"/>
                    <a:pt x="53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4"/>
            <p:cNvSpPr/>
            <p:nvPr/>
          </p:nvSpPr>
          <p:spPr>
            <a:xfrm>
              <a:off x="9467511" y="3219735"/>
              <a:ext cx="371775" cy="449796"/>
            </a:xfrm>
            <a:custGeom>
              <a:avLst/>
              <a:gdLst/>
              <a:ahLst/>
              <a:cxnLst/>
              <a:rect l="l" t="t" r="r" b="b"/>
              <a:pathLst>
                <a:path w="3740" h="4525" extrusionOk="0">
                  <a:moveTo>
                    <a:pt x="2323" y="0"/>
                  </a:moveTo>
                  <a:cubicBezTo>
                    <a:pt x="1513" y="0"/>
                    <a:pt x="810" y="548"/>
                    <a:pt x="501" y="1358"/>
                  </a:cubicBezTo>
                  <a:lnTo>
                    <a:pt x="1" y="1358"/>
                  </a:lnTo>
                  <a:lnTo>
                    <a:pt x="1" y="1977"/>
                  </a:lnTo>
                  <a:lnTo>
                    <a:pt x="346" y="1977"/>
                  </a:lnTo>
                  <a:cubicBezTo>
                    <a:pt x="334" y="2072"/>
                    <a:pt x="334" y="2179"/>
                    <a:pt x="334" y="2262"/>
                  </a:cubicBezTo>
                  <a:cubicBezTo>
                    <a:pt x="334" y="2370"/>
                    <a:pt x="334" y="2453"/>
                    <a:pt x="346" y="2548"/>
                  </a:cubicBezTo>
                  <a:lnTo>
                    <a:pt x="1" y="2548"/>
                  </a:lnTo>
                  <a:lnTo>
                    <a:pt x="1" y="3167"/>
                  </a:lnTo>
                  <a:lnTo>
                    <a:pt x="501" y="3167"/>
                  </a:lnTo>
                  <a:cubicBezTo>
                    <a:pt x="810" y="3965"/>
                    <a:pt x="1513" y="4525"/>
                    <a:pt x="2323" y="4525"/>
                  </a:cubicBezTo>
                  <a:cubicBezTo>
                    <a:pt x="2882" y="4525"/>
                    <a:pt x="3382" y="4275"/>
                    <a:pt x="3739" y="3858"/>
                  </a:cubicBezTo>
                  <a:lnTo>
                    <a:pt x="3251" y="3465"/>
                  </a:lnTo>
                  <a:cubicBezTo>
                    <a:pt x="3013" y="3739"/>
                    <a:pt x="2680" y="3906"/>
                    <a:pt x="2323" y="3906"/>
                  </a:cubicBezTo>
                  <a:cubicBezTo>
                    <a:pt x="1846" y="3906"/>
                    <a:pt x="1430" y="3620"/>
                    <a:pt x="1180" y="3167"/>
                  </a:cubicBezTo>
                  <a:lnTo>
                    <a:pt x="2204" y="3167"/>
                  </a:lnTo>
                  <a:lnTo>
                    <a:pt x="2656" y="2548"/>
                  </a:lnTo>
                  <a:lnTo>
                    <a:pt x="977" y="2548"/>
                  </a:lnTo>
                  <a:cubicBezTo>
                    <a:pt x="953" y="2453"/>
                    <a:pt x="941" y="2358"/>
                    <a:pt x="941" y="2262"/>
                  </a:cubicBezTo>
                  <a:cubicBezTo>
                    <a:pt x="941" y="2155"/>
                    <a:pt x="953" y="2072"/>
                    <a:pt x="977" y="1977"/>
                  </a:cubicBezTo>
                  <a:lnTo>
                    <a:pt x="2204" y="1977"/>
                  </a:lnTo>
                  <a:lnTo>
                    <a:pt x="2656" y="1358"/>
                  </a:lnTo>
                  <a:lnTo>
                    <a:pt x="1180" y="1358"/>
                  </a:lnTo>
                  <a:cubicBezTo>
                    <a:pt x="1430" y="929"/>
                    <a:pt x="1846" y="631"/>
                    <a:pt x="2323" y="631"/>
                  </a:cubicBezTo>
                  <a:cubicBezTo>
                    <a:pt x="2656" y="631"/>
                    <a:pt x="2954" y="762"/>
                    <a:pt x="3180" y="989"/>
                  </a:cubicBezTo>
                  <a:lnTo>
                    <a:pt x="3620" y="536"/>
                  </a:lnTo>
                  <a:cubicBezTo>
                    <a:pt x="3275" y="191"/>
                    <a:pt x="2823" y="0"/>
                    <a:pt x="23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6" name="Google Shape;176;p14"/>
          <p:cNvGrpSpPr/>
          <p:nvPr/>
        </p:nvGrpSpPr>
        <p:grpSpPr>
          <a:xfrm>
            <a:off x="2962293" y="5939595"/>
            <a:ext cx="1499356" cy="750083"/>
            <a:chOff x="634300" y="2692125"/>
            <a:chExt cx="677175" cy="338750"/>
          </a:xfrm>
        </p:grpSpPr>
        <p:sp>
          <p:nvSpPr>
            <p:cNvPr id="177" name="Google Shape;177;p14"/>
            <p:cNvSpPr/>
            <p:nvPr/>
          </p:nvSpPr>
          <p:spPr>
            <a:xfrm>
              <a:off x="634300" y="2811200"/>
              <a:ext cx="52100" cy="219675"/>
            </a:xfrm>
            <a:custGeom>
              <a:avLst/>
              <a:gdLst/>
              <a:ahLst/>
              <a:cxnLst/>
              <a:rect l="l" t="t" r="r" b="b"/>
              <a:pathLst>
                <a:path w="2084" h="8787" extrusionOk="0">
                  <a:moveTo>
                    <a:pt x="0" y="0"/>
                  </a:moveTo>
                  <a:lnTo>
                    <a:pt x="0" y="8787"/>
                  </a:lnTo>
                  <a:lnTo>
                    <a:pt x="2084" y="8787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14"/>
            <p:cNvSpPr/>
            <p:nvPr/>
          </p:nvSpPr>
          <p:spPr>
            <a:xfrm>
              <a:off x="738475" y="2740650"/>
              <a:ext cx="52100" cy="290225"/>
            </a:xfrm>
            <a:custGeom>
              <a:avLst/>
              <a:gdLst/>
              <a:ahLst/>
              <a:cxnLst/>
              <a:rect l="l" t="t" r="r" b="b"/>
              <a:pathLst>
                <a:path w="2084" h="11609" extrusionOk="0">
                  <a:moveTo>
                    <a:pt x="0" y="0"/>
                  </a:moveTo>
                  <a:lnTo>
                    <a:pt x="0" y="11609"/>
                  </a:lnTo>
                  <a:lnTo>
                    <a:pt x="2084" y="11609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14"/>
            <p:cNvSpPr/>
            <p:nvPr/>
          </p:nvSpPr>
          <p:spPr>
            <a:xfrm>
              <a:off x="842650" y="2692125"/>
              <a:ext cx="52125" cy="338750"/>
            </a:xfrm>
            <a:custGeom>
              <a:avLst/>
              <a:gdLst/>
              <a:ahLst/>
              <a:cxnLst/>
              <a:rect l="l" t="t" r="r" b="b"/>
              <a:pathLst>
                <a:path w="2085" h="13550" extrusionOk="0">
                  <a:moveTo>
                    <a:pt x="1" y="1"/>
                  </a:moveTo>
                  <a:lnTo>
                    <a:pt x="1" y="13550"/>
                  </a:lnTo>
                  <a:lnTo>
                    <a:pt x="2084" y="13550"/>
                  </a:lnTo>
                  <a:lnTo>
                    <a:pt x="208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14"/>
            <p:cNvSpPr/>
            <p:nvPr/>
          </p:nvSpPr>
          <p:spPr>
            <a:xfrm>
              <a:off x="946825" y="2878150"/>
              <a:ext cx="52125" cy="152725"/>
            </a:xfrm>
            <a:custGeom>
              <a:avLst/>
              <a:gdLst/>
              <a:ahLst/>
              <a:cxnLst/>
              <a:rect l="l" t="t" r="r" b="b"/>
              <a:pathLst>
                <a:path w="2085" h="6109" extrusionOk="0">
                  <a:moveTo>
                    <a:pt x="1" y="1"/>
                  </a:moveTo>
                  <a:lnTo>
                    <a:pt x="1" y="6109"/>
                  </a:lnTo>
                  <a:lnTo>
                    <a:pt x="2084" y="6109"/>
                  </a:lnTo>
                  <a:lnTo>
                    <a:pt x="208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14"/>
            <p:cNvSpPr/>
            <p:nvPr/>
          </p:nvSpPr>
          <p:spPr>
            <a:xfrm>
              <a:off x="1051000" y="2777850"/>
              <a:ext cx="52125" cy="253025"/>
            </a:xfrm>
            <a:custGeom>
              <a:avLst/>
              <a:gdLst/>
              <a:ahLst/>
              <a:cxnLst/>
              <a:rect l="l" t="t" r="r" b="b"/>
              <a:pathLst>
                <a:path w="2085" h="10121" extrusionOk="0">
                  <a:moveTo>
                    <a:pt x="1" y="1"/>
                  </a:moveTo>
                  <a:lnTo>
                    <a:pt x="1" y="10121"/>
                  </a:lnTo>
                  <a:lnTo>
                    <a:pt x="2085" y="10121"/>
                  </a:lnTo>
                  <a:lnTo>
                    <a:pt x="20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4"/>
            <p:cNvSpPr/>
            <p:nvPr/>
          </p:nvSpPr>
          <p:spPr>
            <a:xfrm>
              <a:off x="1155200" y="2740650"/>
              <a:ext cx="52100" cy="290225"/>
            </a:xfrm>
            <a:custGeom>
              <a:avLst/>
              <a:gdLst/>
              <a:ahLst/>
              <a:cxnLst/>
              <a:rect l="l" t="t" r="r" b="b"/>
              <a:pathLst>
                <a:path w="2084" h="11609" extrusionOk="0">
                  <a:moveTo>
                    <a:pt x="0" y="0"/>
                  </a:moveTo>
                  <a:lnTo>
                    <a:pt x="0" y="11609"/>
                  </a:lnTo>
                  <a:lnTo>
                    <a:pt x="2084" y="11609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4"/>
            <p:cNvSpPr/>
            <p:nvPr/>
          </p:nvSpPr>
          <p:spPr>
            <a:xfrm>
              <a:off x="1259375" y="2833525"/>
              <a:ext cx="52100" cy="197350"/>
            </a:xfrm>
            <a:custGeom>
              <a:avLst/>
              <a:gdLst/>
              <a:ahLst/>
              <a:cxnLst/>
              <a:rect l="l" t="t" r="r" b="b"/>
              <a:pathLst>
                <a:path w="2084" h="7894" extrusionOk="0">
                  <a:moveTo>
                    <a:pt x="0" y="0"/>
                  </a:moveTo>
                  <a:lnTo>
                    <a:pt x="0" y="7894"/>
                  </a:lnTo>
                  <a:lnTo>
                    <a:pt x="2084" y="7894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0602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5"/>
          <p:cNvSpPr txBox="1">
            <a:spLocks noGrp="1"/>
          </p:cNvSpPr>
          <p:nvPr>
            <p:ph type="title"/>
          </p:nvPr>
        </p:nvSpPr>
        <p:spPr>
          <a:xfrm>
            <a:off x="951333" y="2609933"/>
            <a:ext cx="5536400" cy="22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6" name="Google Shape;186;p15"/>
          <p:cNvSpPr txBox="1">
            <a:spLocks noGrp="1"/>
          </p:cNvSpPr>
          <p:nvPr>
            <p:ph type="title" idx="2" hasCustomPrompt="1"/>
          </p:nvPr>
        </p:nvSpPr>
        <p:spPr>
          <a:xfrm>
            <a:off x="5020933" y="1264900"/>
            <a:ext cx="1452800" cy="10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667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87" name="Google Shape;187;p15"/>
          <p:cNvSpPr txBox="1">
            <a:spLocks noGrp="1"/>
          </p:cNvSpPr>
          <p:nvPr>
            <p:ph type="subTitle" idx="1"/>
          </p:nvPr>
        </p:nvSpPr>
        <p:spPr>
          <a:xfrm>
            <a:off x="951300" y="4786400"/>
            <a:ext cx="5536400" cy="9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8" name="Google Shape;188;p15"/>
          <p:cNvGrpSpPr/>
          <p:nvPr/>
        </p:nvGrpSpPr>
        <p:grpSpPr>
          <a:xfrm>
            <a:off x="7382571" y="304454"/>
            <a:ext cx="2062080" cy="565639"/>
            <a:chOff x="1562675" y="2540025"/>
            <a:chExt cx="867100" cy="237850"/>
          </a:xfrm>
        </p:grpSpPr>
        <p:sp>
          <p:nvSpPr>
            <p:cNvPr id="189" name="Google Shape;189;p15"/>
            <p:cNvSpPr/>
            <p:nvPr/>
          </p:nvSpPr>
          <p:spPr>
            <a:xfrm>
              <a:off x="1562675" y="2540025"/>
              <a:ext cx="867100" cy="237850"/>
            </a:xfrm>
            <a:custGeom>
              <a:avLst/>
              <a:gdLst/>
              <a:ahLst/>
              <a:cxnLst/>
              <a:rect l="l" t="t" r="r" b="b"/>
              <a:pathLst>
                <a:path w="34684" h="9514" extrusionOk="0">
                  <a:moveTo>
                    <a:pt x="1561" y="1"/>
                  </a:moveTo>
                  <a:cubicBezTo>
                    <a:pt x="703" y="1"/>
                    <a:pt x="1" y="703"/>
                    <a:pt x="1" y="1560"/>
                  </a:cubicBezTo>
                  <a:lnTo>
                    <a:pt x="1" y="7942"/>
                  </a:lnTo>
                  <a:cubicBezTo>
                    <a:pt x="1" y="8811"/>
                    <a:pt x="703" y="9514"/>
                    <a:pt x="1561" y="9514"/>
                  </a:cubicBezTo>
                  <a:lnTo>
                    <a:pt x="33112" y="9514"/>
                  </a:lnTo>
                  <a:cubicBezTo>
                    <a:pt x="33981" y="9514"/>
                    <a:pt x="34684" y="8811"/>
                    <a:pt x="34660" y="7942"/>
                  </a:cubicBezTo>
                  <a:lnTo>
                    <a:pt x="34660" y="1560"/>
                  </a:lnTo>
                  <a:cubicBezTo>
                    <a:pt x="34660" y="703"/>
                    <a:pt x="33957" y="1"/>
                    <a:pt x="33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5"/>
            <p:cNvSpPr/>
            <p:nvPr/>
          </p:nvSpPr>
          <p:spPr>
            <a:xfrm>
              <a:off x="1638300" y="2599250"/>
              <a:ext cx="115200" cy="115225"/>
            </a:xfrm>
            <a:custGeom>
              <a:avLst/>
              <a:gdLst/>
              <a:ahLst/>
              <a:cxnLst/>
              <a:rect l="l" t="t" r="r" b="b"/>
              <a:pathLst>
                <a:path w="4608" h="4609" extrusionOk="0">
                  <a:moveTo>
                    <a:pt x="2298" y="1"/>
                  </a:moveTo>
                  <a:cubicBezTo>
                    <a:pt x="1024" y="1"/>
                    <a:pt x="0" y="1025"/>
                    <a:pt x="0" y="2299"/>
                  </a:cubicBezTo>
                  <a:cubicBezTo>
                    <a:pt x="0" y="3573"/>
                    <a:pt x="1024" y="4609"/>
                    <a:pt x="2298" y="4609"/>
                  </a:cubicBezTo>
                  <a:cubicBezTo>
                    <a:pt x="3584" y="4609"/>
                    <a:pt x="4608" y="3573"/>
                    <a:pt x="4608" y="2299"/>
                  </a:cubicBezTo>
                  <a:cubicBezTo>
                    <a:pt x="4608" y="1025"/>
                    <a:pt x="3584" y="1"/>
                    <a:pt x="2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5"/>
            <p:cNvSpPr/>
            <p:nvPr/>
          </p:nvSpPr>
          <p:spPr>
            <a:xfrm>
              <a:off x="1810925" y="2616225"/>
              <a:ext cx="543250" cy="21750"/>
            </a:xfrm>
            <a:custGeom>
              <a:avLst/>
              <a:gdLst/>
              <a:ahLst/>
              <a:cxnLst/>
              <a:rect l="l" t="t" r="r" b="b"/>
              <a:pathLst>
                <a:path w="21730" h="870" extrusionOk="0">
                  <a:moveTo>
                    <a:pt x="382" y="1"/>
                  </a:moveTo>
                  <a:cubicBezTo>
                    <a:pt x="179" y="1"/>
                    <a:pt x="13" y="179"/>
                    <a:pt x="1" y="382"/>
                  </a:cubicBezTo>
                  <a:lnTo>
                    <a:pt x="1" y="477"/>
                  </a:lnTo>
                  <a:cubicBezTo>
                    <a:pt x="1" y="703"/>
                    <a:pt x="179" y="870"/>
                    <a:pt x="382" y="870"/>
                  </a:cubicBezTo>
                  <a:lnTo>
                    <a:pt x="21289" y="870"/>
                  </a:lnTo>
                  <a:cubicBezTo>
                    <a:pt x="21539" y="870"/>
                    <a:pt x="21730" y="667"/>
                    <a:pt x="21730" y="429"/>
                  </a:cubicBezTo>
                  <a:cubicBezTo>
                    <a:pt x="21730" y="191"/>
                    <a:pt x="21539" y="1"/>
                    <a:pt x="212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5"/>
            <p:cNvSpPr/>
            <p:nvPr/>
          </p:nvSpPr>
          <p:spPr>
            <a:xfrm>
              <a:off x="1810925" y="2679625"/>
              <a:ext cx="300950" cy="21450"/>
            </a:xfrm>
            <a:custGeom>
              <a:avLst/>
              <a:gdLst/>
              <a:ahLst/>
              <a:cxnLst/>
              <a:rect l="l" t="t" r="r" b="b"/>
              <a:pathLst>
                <a:path w="12038" h="858" extrusionOk="0">
                  <a:moveTo>
                    <a:pt x="382" y="1"/>
                  </a:moveTo>
                  <a:cubicBezTo>
                    <a:pt x="179" y="1"/>
                    <a:pt x="13" y="179"/>
                    <a:pt x="1" y="382"/>
                  </a:cubicBezTo>
                  <a:lnTo>
                    <a:pt x="1" y="465"/>
                  </a:lnTo>
                  <a:cubicBezTo>
                    <a:pt x="1" y="691"/>
                    <a:pt x="179" y="858"/>
                    <a:pt x="382" y="858"/>
                  </a:cubicBezTo>
                  <a:lnTo>
                    <a:pt x="11609" y="858"/>
                  </a:lnTo>
                  <a:cubicBezTo>
                    <a:pt x="11847" y="858"/>
                    <a:pt x="12038" y="667"/>
                    <a:pt x="12038" y="429"/>
                  </a:cubicBezTo>
                  <a:cubicBezTo>
                    <a:pt x="12038" y="191"/>
                    <a:pt x="11847" y="1"/>
                    <a:pt x="116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3" name="Google Shape;193;p15"/>
          <p:cNvGrpSpPr/>
          <p:nvPr/>
        </p:nvGrpSpPr>
        <p:grpSpPr>
          <a:xfrm>
            <a:off x="6163371" y="5870587"/>
            <a:ext cx="2062080" cy="565639"/>
            <a:chOff x="1562675" y="2540025"/>
            <a:chExt cx="867100" cy="237850"/>
          </a:xfrm>
        </p:grpSpPr>
        <p:sp>
          <p:nvSpPr>
            <p:cNvPr id="194" name="Google Shape;194;p15"/>
            <p:cNvSpPr/>
            <p:nvPr/>
          </p:nvSpPr>
          <p:spPr>
            <a:xfrm>
              <a:off x="1562675" y="2540025"/>
              <a:ext cx="867100" cy="237850"/>
            </a:xfrm>
            <a:custGeom>
              <a:avLst/>
              <a:gdLst/>
              <a:ahLst/>
              <a:cxnLst/>
              <a:rect l="l" t="t" r="r" b="b"/>
              <a:pathLst>
                <a:path w="34684" h="9514" extrusionOk="0">
                  <a:moveTo>
                    <a:pt x="1561" y="1"/>
                  </a:moveTo>
                  <a:cubicBezTo>
                    <a:pt x="703" y="1"/>
                    <a:pt x="1" y="703"/>
                    <a:pt x="1" y="1560"/>
                  </a:cubicBezTo>
                  <a:lnTo>
                    <a:pt x="1" y="7942"/>
                  </a:lnTo>
                  <a:cubicBezTo>
                    <a:pt x="1" y="8811"/>
                    <a:pt x="703" y="9514"/>
                    <a:pt x="1561" y="9514"/>
                  </a:cubicBezTo>
                  <a:lnTo>
                    <a:pt x="33112" y="9514"/>
                  </a:lnTo>
                  <a:cubicBezTo>
                    <a:pt x="33981" y="9514"/>
                    <a:pt x="34684" y="8811"/>
                    <a:pt x="34660" y="7942"/>
                  </a:cubicBezTo>
                  <a:lnTo>
                    <a:pt x="34660" y="1560"/>
                  </a:lnTo>
                  <a:cubicBezTo>
                    <a:pt x="34660" y="703"/>
                    <a:pt x="33957" y="1"/>
                    <a:pt x="33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5"/>
            <p:cNvSpPr/>
            <p:nvPr/>
          </p:nvSpPr>
          <p:spPr>
            <a:xfrm>
              <a:off x="1638300" y="2599250"/>
              <a:ext cx="115200" cy="115225"/>
            </a:xfrm>
            <a:custGeom>
              <a:avLst/>
              <a:gdLst/>
              <a:ahLst/>
              <a:cxnLst/>
              <a:rect l="l" t="t" r="r" b="b"/>
              <a:pathLst>
                <a:path w="4608" h="4609" extrusionOk="0">
                  <a:moveTo>
                    <a:pt x="2298" y="1"/>
                  </a:moveTo>
                  <a:cubicBezTo>
                    <a:pt x="1024" y="1"/>
                    <a:pt x="0" y="1025"/>
                    <a:pt x="0" y="2299"/>
                  </a:cubicBezTo>
                  <a:cubicBezTo>
                    <a:pt x="0" y="3573"/>
                    <a:pt x="1024" y="4609"/>
                    <a:pt x="2298" y="4609"/>
                  </a:cubicBezTo>
                  <a:cubicBezTo>
                    <a:pt x="3584" y="4609"/>
                    <a:pt x="4608" y="3573"/>
                    <a:pt x="4608" y="2299"/>
                  </a:cubicBezTo>
                  <a:cubicBezTo>
                    <a:pt x="4608" y="1025"/>
                    <a:pt x="3584" y="1"/>
                    <a:pt x="2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5"/>
            <p:cNvSpPr/>
            <p:nvPr/>
          </p:nvSpPr>
          <p:spPr>
            <a:xfrm>
              <a:off x="1810925" y="2616225"/>
              <a:ext cx="543250" cy="21750"/>
            </a:xfrm>
            <a:custGeom>
              <a:avLst/>
              <a:gdLst/>
              <a:ahLst/>
              <a:cxnLst/>
              <a:rect l="l" t="t" r="r" b="b"/>
              <a:pathLst>
                <a:path w="21730" h="870" extrusionOk="0">
                  <a:moveTo>
                    <a:pt x="382" y="1"/>
                  </a:moveTo>
                  <a:cubicBezTo>
                    <a:pt x="179" y="1"/>
                    <a:pt x="13" y="179"/>
                    <a:pt x="1" y="382"/>
                  </a:cubicBezTo>
                  <a:lnTo>
                    <a:pt x="1" y="477"/>
                  </a:lnTo>
                  <a:cubicBezTo>
                    <a:pt x="1" y="703"/>
                    <a:pt x="179" y="870"/>
                    <a:pt x="382" y="870"/>
                  </a:cubicBezTo>
                  <a:lnTo>
                    <a:pt x="21289" y="870"/>
                  </a:lnTo>
                  <a:cubicBezTo>
                    <a:pt x="21539" y="870"/>
                    <a:pt x="21730" y="667"/>
                    <a:pt x="21730" y="429"/>
                  </a:cubicBezTo>
                  <a:cubicBezTo>
                    <a:pt x="21730" y="191"/>
                    <a:pt x="21539" y="1"/>
                    <a:pt x="212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5"/>
            <p:cNvSpPr/>
            <p:nvPr/>
          </p:nvSpPr>
          <p:spPr>
            <a:xfrm>
              <a:off x="1810925" y="2679625"/>
              <a:ext cx="300950" cy="21450"/>
            </a:xfrm>
            <a:custGeom>
              <a:avLst/>
              <a:gdLst/>
              <a:ahLst/>
              <a:cxnLst/>
              <a:rect l="l" t="t" r="r" b="b"/>
              <a:pathLst>
                <a:path w="12038" h="858" extrusionOk="0">
                  <a:moveTo>
                    <a:pt x="382" y="1"/>
                  </a:moveTo>
                  <a:cubicBezTo>
                    <a:pt x="179" y="1"/>
                    <a:pt x="13" y="179"/>
                    <a:pt x="1" y="382"/>
                  </a:cubicBezTo>
                  <a:lnTo>
                    <a:pt x="1" y="465"/>
                  </a:lnTo>
                  <a:cubicBezTo>
                    <a:pt x="1" y="691"/>
                    <a:pt x="179" y="858"/>
                    <a:pt x="382" y="858"/>
                  </a:cubicBezTo>
                  <a:lnTo>
                    <a:pt x="11609" y="858"/>
                  </a:lnTo>
                  <a:cubicBezTo>
                    <a:pt x="11847" y="858"/>
                    <a:pt x="12038" y="667"/>
                    <a:pt x="12038" y="429"/>
                  </a:cubicBezTo>
                  <a:cubicBezTo>
                    <a:pt x="12038" y="191"/>
                    <a:pt x="11847" y="1"/>
                    <a:pt x="116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8" name="Google Shape;198;p15"/>
          <p:cNvGrpSpPr/>
          <p:nvPr/>
        </p:nvGrpSpPr>
        <p:grpSpPr>
          <a:xfrm>
            <a:off x="10919438" y="5500858"/>
            <a:ext cx="1831116" cy="1356877"/>
            <a:chOff x="6143900" y="2270950"/>
            <a:chExt cx="664700" cy="492550"/>
          </a:xfrm>
        </p:grpSpPr>
        <p:sp>
          <p:nvSpPr>
            <p:cNvPr id="199" name="Google Shape;199;p15"/>
            <p:cNvSpPr/>
            <p:nvPr/>
          </p:nvSpPr>
          <p:spPr>
            <a:xfrm>
              <a:off x="6143900" y="2419350"/>
              <a:ext cx="381025" cy="344150"/>
            </a:xfrm>
            <a:custGeom>
              <a:avLst/>
              <a:gdLst/>
              <a:ahLst/>
              <a:cxnLst/>
              <a:rect l="l" t="t" r="r" b="b"/>
              <a:pathLst>
                <a:path w="15241" h="13766" extrusionOk="0">
                  <a:moveTo>
                    <a:pt x="7472" y="0"/>
                  </a:moveTo>
                  <a:cubicBezTo>
                    <a:pt x="7061" y="0"/>
                    <a:pt x="6645" y="37"/>
                    <a:pt x="6228" y="113"/>
                  </a:cubicBezTo>
                  <a:cubicBezTo>
                    <a:pt x="2489" y="791"/>
                    <a:pt x="1" y="4375"/>
                    <a:pt x="691" y="8114"/>
                  </a:cubicBezTo>
                  <a:cubicBezTo>
                    <a:pt x="1294" y="11432"/>
                    <a:pt x="4194" y="13765"/>
                    <a:pt x="7444" y="13765"/>
                  </a:cubicBezTo>
                  <a:cubicBezTo>
                    <a:pt x="7856" y="13765"/>
                    <a:pt x="8273" y="13728"/>
                    <a:pt x="8692" y="13650"/>
                  </a:cubicBezTo>
                  <a:cubicBezTo>
                    <a:pt x="9097" y="13579"/>
                    <a:pt x="9490" y="13471"/>
                    <a:pt x="9871" y="13329"/>
                  </a:cubicBezTo>
                  <a:cubicBezTo>
                    <a:pt x="13431" y="11983"/>
                    <a:pt x="15241" y="8030"/>
                    <a:pt x="13907" y="4458"/>
                  </a:cubicBezTo>
                  <a:cubicBezTo>
                    <a:pt x="12889" y="1735"/>
                    <a:pt x="10300" y="0"/>
                    <a:pt x="74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5"/>
            <p:cNvSpPr/>
            <p:nvPr/>
          </p:nvSpPr>
          <p:spPr>
            <a:xfrm>
              <a:off x="6186475" y="2460400"/>
              <a:ext cx="297375" cy="263025"/>
            </a:xfrm>
            <a:custGeom>
              <a:avLst/>
              <a:gdLst/>
              <a:ahLst/>
              <a:cxnLst/>
              <a:rect l="l" t="t" r="r" b="b"/>
              <a:pathLst>
                <a:path w="11895" h="10521" extrusionOk="0">
                  <a:moveTo>
                    <a:pt x="5951" y="0"/>
                  </a:moveTo>
                  <a:cubicBezTo>
                    <a:pt x="5334" y="0"/>
                    <a:pt x="4707" y="109"/>
                    <a:pt x="4096" y="340"/>
                  </a:cubicBezTo>
                  <a:lnTo>
                    <a:pt x="4072" y="340"/>
                  </a:lnTo>
                  <a:cubicBezTo>
                    <a:pt x="1370" y="1388"/>
                    <a:pt x="1" y="4424"/>
                    <a:pt x="1024" y="7126"/>
                  </a:cubicBezTo>
                  <a:cubicBezTo>
                    <a:pt x="1835" y="9226"/>
                    <a:pt x="3834" y="10520"/>
                    <a:pt x="5949" y="10520"/>
                  </a:cubicBezTo>
                  <a:cubicBezTo>
                    <a:pt x="6569" y="10520"/>
                    <a:pt x="7198" y="10409"/>
                    <a:pt x="7811" y="10174"/>
                  </a:cubicBezTo>
                  <a:cubicBezTo>
                    <a:pt x="10526" y="9139"/>
                    <a:pt x="11895" y="6103"/>
                    <a:pt x="10859" y="3388"/>
                  </a:cubicBezTo>
                  <a:cubicBezTo>
                    <a:pt x="10066" y="1294"/>
                    <a:pt x="8071" y="0"/>
                    <a:pt x="59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5"/>
            <p:cNvSpPr/>
            <p:nvPr/>
          </p:nvSpPr>
          <p:spPr>
            <a:xfrm>
              <a:off x="6197200" y="2459275"/>
              <a:ext cx="265225" cy="264500"/>
            </a:xfrm>
            <a:custGeom>
              <a:avLst/>
              <a:gdLst/>
              <a:ahLst/>
              <a:cxnLst/>
              <a:rect l="l" t="t" r="r" b="b"/>
              <a:pathLst>
                <a:path w="10609" h="10580" extrusionOk="0">
                  <a:moveTo>
                    <a:pt x="10151" y="3268"/>
                  </a:moveTo>
                  <a:lnTo>
                    <a:pt x="10180" y="3350"/>
                  </a:lnTo>
                  <a:cubicBezTo>
                    <a:pt x="10215" y="3397"/>
                    <a:pt x="10227" y="3409"/>
                    <a:pt x="10239" y="3432"/>
                  </a:cubicBezTo>
                  <a:lnTo>
                    <a:pt x="10239" y="3432"/>
                  </a:lnTo>
                  <a:cubicBezTo>
                    <a:pt x="10227" y="3409"/>
                    <a:pt x="10216" y="3397"/>
                    <a:pt x="10192" y="3361"/>
                  </a:cubicBezTo>
                  <a:cubicBezTo>
                    <a:pt x="10181" y="3333"/>
                    <a:pt x="10167" y="3302"/>
                    <a:pt x="10151" y="3268"/>
                  </a:cubicBezTo>
                  <a:close/>
                  <a:moveTo>
                    <a:pt x="5295" y="1"/>
                  </a:moveTo>
                  <a:cubicBezTo>
                    <a:pt x="4995" y="1"/>
                    <a:pt x="4694" y="25"/>
                    <a:pt x="4394" y="75"/>
                  </a:cubicBezTo>
                  <a:cubicBezTo>
                    <a:pt x="3453" y="242"/>
                    <a:pt x="2596" y="647"/>
                    <a:pt x="1858" y="1266"/>
                  </a:cubicBezTo>
                  <a:cubicBezTo>
                    <a:pt x="1667" y="1433"/>
                    <a:pt x="1488" y="1587"/>
                    <a:pt x="1322" y="1790"/>
                  </a:cubicBezTo>
                  <a:cubicBezTo>
                    <a:pt x="1250" y="1873"/>
                    <a:pt x="1167" y="1980"/>
                    <a:pt x="1084" y="2088"/>
                  </a:cubicBezTo>
                  <a:cubicBezTo>
                    <a:pt x="1012" y="2171"/>
                    <a:pt x="941" y="2290"/>
                    <a:pt x="869" y="2397"/>
                  </a:cubicBezTo>
                  <a:cubicBezTo>
                    <a:pt x="572" y="2838"/>
                    <a:pt x="345" y="3314"/>
                    <a:pt x="214" y="3838"/>
                  </a:cubicBezTo>
                  <a:cubicBezTo>
                    <a:pt x="60" y="4374"/>
                    <a:pt x="0" y="4921"/>
                    <a:pt x="12" y="5481"/>
                  </a:cubicBezTo>
                  <a:cubicBezTo>
                    <a:pt x="36" y="6040"/>
                    <a:pt x="155" y="6600"/>
                    <a:pt x="345" y="7148"/>
                  </a:cubicBezTo>
                  <a:cubicBezTo>
                    <a:pt x="548" y="7672"/>
                    <a:pt x="834" y="8172"/>
                    <a:pt x="1191" y="8612"/>
                  </a:cubicBezTo>
                  <a:cubicBezTo>
                    <a:pt x="1536" y="9041"/>
                    <a:pt x="1953" y="9422"/>
                    <a:pt x="2417" y="9719"/>
                  </a:cubicBezTo>
                  <a:cubicBezTo>
                    <a:pt x="2631" y="9862"/>
                    <a:pt x="2870" y="9981"/>
                    <a:pt x="3108" y="10100"/>
                  </a:cubicBezTo>
                  <a:cubicBezTo>
                    <a:pt x="3346" y="10208"/>
                    <a:pt x="3608" y="10303"/>
                    <a:pt x="3858" y="10374"/>
                  </a:cubicBezTo>
                  <a:cubicBezTo>
                    <a:pt x="4108" y="10446"/>
                    <a:pt x="4358" y="10505"/>
                    <a:pt x="4620" y="10541"/>
                  </a:cubicBezTo>
                  <a:cubicBezTo>
                    <a:pt x="4837" y="10567"/>
                    <a:pt x="5055" y="10580"/>
                    <a:pt x="5272" y="10580"/>
                  </a:cubicBezTo>
                  <a:cubicBezTo>
                    <a:pt x="6247" y="10580"/>
                    <a:pt x="7212" y="10319"/>
                    <a:pt x="8049" y="9803"/>
                  </a:cubicBezTo>
                  <a:cubicBezTo>
                    <a:pt x="9347" y="9017"/>
                    <a:pt x="10240" y="7707"/>
                    <a:pt x="10513" y="6219"/>
                  </a:cubicBezTo>
                  <a:cubicBezTo>
                    <a:pt x="10597" y="5731"/>
                    <a:pt x="10609" y="5207"/>
                    <a:pt x="10549" y="4707"/>
                  </a:cubicBezTo>
                  <a:cubicBezTo>
                    <a:pt x="10525" y="4504"/>
                    <a:pt x="10490" y="4326"/>
                    <a:pt x="10454" y="4147"/>
                  </a:cubicBezTo>
                  <a:cubicBezTo>
                    <a:pt x="10430" y="4076"/>
                    <a:pt x="10418" y="4004"/>
                    <a:pt x="10406" y="3945"/>
                  </a:cubicBezTo>
                  <a:lnTo>
                    <a:pt x="10347" y="3766"/>
                  </a:lnTo>
                  <a:lnTo>
                    <a:pt x="10275" y="3528"/>
                  </a:lnTo>
                  <a:cubicBezTo>
                    <a:pt x="10275" y="3492"/>
                    <a:pt x="10251" y="3469"/>
                    <a:pt x="10240" y="3433"/>
                  </a:cubicBezTo>
                  <a:lnTo>
                    <a:pt x="10240" y="3433"/>
                  </a:lnTo>
                  <a:cubicBezTo>
                    <a:pt x="10240" y="3469"/>
                    <a:pt x="10251" y="3492"/>
                    <a:pt x="10228" y="3552"/>
                  </a:cubicBezTo>
                  <a:cubicBezTo>
                    <a:pt x="10240" y="3612"/>
                    <a:pt x="10275" y="3695"/>
                    <a:pt x="10299" y="3790"/>
                  </a:cubicBezTo>
                  <a:lnTo>
                    <a:pt x="10359" y="3969"/>
                  </a:lnTo>
                  <a:cubicBezTo>
                    <a:pt x="10370" y="4028"/>
                    <a:pt x="10394" y="4112"/>
                    <a:pt x="10406" y="4183"/>
                  </a:cubicBezTo>
                  <a:cubicBezTo>
                    <a:pt x="10454" y="4362"/>
                    <a:pt x="10478" y="4540"/>
                    <a:pt x="10490" y="4719"/>
                  </a:cubicBezTo>
                  <a:cubicBezTo>
                    <a:pt x="10549" y="5219"/>
                    <a:pt x="10525" y="5731"/>
                    <a:pt x="10430" y="6219"/>
                  </a:cubicBezTo>
                  <a:cubicBezTo>
                    <a:pt x="9989" y="8672"/>
                    <a:pt x="7858" y="10458"/>
                    <a:pt x="5358" y="10493"/>
                  </a:cubicBezTo>
                  <a:cubicBezTo>
                    <a:pt x="5318" y="10494"/>
                    <a:pt x="5277" y="10495"/>
                    <a:pt x="5236" y="10495"/>
                  </a:cubicBezTo>
                  <a:cubicBezTo>
                    <a:pt x="4785" y="10495"/>
                    <a:pt x="4318" y="10434"/>
                    <a:pt x="3882" y="10303"/>
                  </a:cubicBezTo>
                  <a:cubicBezTo>
                    <a:pt x="3632" y="10219"/>
                    <a:pt x="3393" y="10136"/>
                    <a:pt x="3155" y="10029"/>
                  </a:cubicBezTo>
                  <a:cubicBezTo>
                    <a:pt x="2917" y="9910"/>
                    <a:pt x="2691" y="9791"/>
                    <a:pt x="2477" y="9648"/>
                  </a:cubicBezTo>
                  <a:cubicBezTo>
                    <a:pt x="2012" y="9362"/>
                    <a:pt x="1607" y="8993"/>
                    <a:pt x="1262" y="8576"/>
                  </a:cubicBezTo>
                  <a:cubicBezTo>
                    <a:pt x="548" y="7707"/>
                    <a:pt x="155" y="6624"/>
                    <a:pt x="107" y="5505"/>
                  </a:cubicBezTo>
                  <a:cubicBezTo>
                    <a:pt x="72" y="4957"/>
                    <a:pt x="155" y="4421"/>
                    <a:pt x="298" y="3897"/>
                  </a:cubicBezTo>
                  <a:cubicBezTo>
                    <a:pt x="369" y="3647"/>
                    <a:pt x="464" y="3397"/>
                    <a:pt x="572" y="3159"/>
                  </a:cubicBezTo>
                  <a:cubicBezTo>
                    <a:pt x="667" y="2933"/>
                    <a:pt x="810" y="2707"/>
                    <a:pt x="941" y="2480"/>
                  </a:cubicBezTo>
                  <a:lnTo>
                    <a:pt x="1167" y="2171"/>
                  </a:lnTo>
                  <a:cubicBezTo>
                    <a:pt x="1238" y="2064"/>
                    <a:pt x="1310" y="1968"/>
                    <a:pt x="1405" y="1873"/>
                  </a:cubicBezTo>
                  <a:cubicBezTo>
                    <a:pt x="1560" y="1683"/>
                    <a:pt x="1738" y="1516"/>
                    <a:pt x="1941" y="1349"/>
                  </a:cubicBezTo>
                  <a:cubicBezTo>
                    <a:pt x="2908" y="511"/>
                    <a:pt x="4114" y="91"/>
                    <a:pt x="5325" y="91"/>
                  </a:cubicBezTo>
                  <a:cubicBezTo>
                    <a:pt x="6469" y="91"/>
                    <a:pt x="7618" y="466"/>
                    <a:pt x="8573" y="1218"/>
                  </a:cubicBezTo>
                  <a:cubicBezTo>
                    <a:pt x="8977" y="1528"/>
                    <a:pt x="9335" y="1897"/>
                    <a:pt x="9620" y="2314"/>
                  </a:cubicBezTo>
                  <a:cubicBezTo>
                    <a:pt x="9739" y="2469"/>
                    <a:pt x="9823" y="2611"/>
                    <a:pt x="9918" y="2778"/>
                  </a:cubicBezTo>
                  <a:cubicBezTo>
                    <a:pt x="9942" y="2861"/>
                    <a:pt x="9989" y="2921"/>
                    <a:pt x="10013" y="2980"/>
                  </a:cubicBezTo>
                  <a:cubicBezTo>
                    <a:pt x="10049" y="3040"/>
                    <a:pt x="10073" y="3100"/>
                    <a:pt x="10097" y="3135"/>
                  </a:cubicBezTo>
                  <a:cubicBezTo>
                    <a:pt x="10115" y="3185"/>
                    <a:pt x="10134" y="3229"/>
                    <a:pt x="10151" y="3268"/>
                  </a:cubicBezTo>
                  <a:lnTo>
                    <a:pt x="10151" y="3268"/>
                  </a:lnTo>
                  <a:lnTo>
                    <a:pt x="10097" y="3111"/>
                  </a:lnTo>
                  <a:cubicBezTo>
                    <a:pt x="10061" y="3064"/>
                    <a:pt x="10049" y="3004"/>
                    <a:pt x="10013" y="2945"/>
                  </a:cubicBezTo>
                  <a:cubicBezTo>
                    <a:pt x="9989" y="2885"/>
                    <a:pt x="9954" y="2826"/>
                    <a:pt x="9918" y="2754"/>
                  </a:cubicBezTo>
                  <a:cubicBezTo>
                    <a:pt x="9835" y="2588"/>
                    <a:pt x="9739" y="2421"/>
                    <a:pt x="9632" y="2278"/>
                  </a:cubicBezTo>
                  <a:cubicBezTo>
                    <a:pt x="9347" y="1861"/>
                    <a:pt x="9001" y="1468"/>
                    <a:pt x="8608" y="1159"/>
                  </a:cubicBezTo>
                  <a:cubicBezTo>
                    <a:pt x="7665" y="397"/>
                    <a:pt x="6494" y="1"/>
                    <a:pt x="5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15"/>
            <p:cNvSpPr/>
            <p:nvPr/>
          </p:nvSpPr>
          <p:spPr>
            <a:xfrm>
              <a:off x="6198675" y="2461225"/>
              <a:ext cx="254525" cy="185700"/>
            </a:xfrm>
            <a:custGeom>
              <a:avLst/>
              <a:gdLst/>
              <a:ahLst/>
              <a:cxnLst/>
              <a:rect l="l" t="t" r="r" b="b"/>
              <a:pathLst>
                <a:path w="10181" h="7428" extrusionOk="0">
                  <a:moveTo>
                    <a:pt x="5360" y="0"/>
                  </a:moveTo>
                  <a:cubicBezTo>
                    <a:pt x="5225" y="0"/>
                    <a:pt x="5091" y="3"/>
                    <a:pt x="4954" y="9"/>
                  </a:cubicBezTo>
                  <a:cubicBezTo>
                    <a:pt x="4680" y="21"/>
                    <a:pt x="4394" y="69"/>
                    <a:pt x="4120" y="128"/>
                  </a:cubicBezTo>
                  <a:cubicBezTo>
                    <a:pt x="3858" y="200"/>
                    <a:pt x="3573" y="295"/>
                    <a:pt x="3311" y="402"/>
                  </a:cubicBezTo>
                  <a:cubicBezTo>
                    <a:pt x="3037" y="521"/>
                    <a:pt x="2787" y="652"/>
                    <a:pt x="2537" y="795"/>
                  </a:cubicBezTo>
                  <a:cubicBezTo>
                    <a:pt x="2299" y="950"/>
                    <a:pt x="2060" y="1128"/>
                    <a:pt x="1846" y="1307"/>
                  </a:cubicBezTo>
                  <a:cubicBezTo>
                    <a:pt x="1644" y="1486"/>
                    <a:pt x="1465" y="1676"/>
                    <a:pt x="1287" y="1890"/>
                  </a:cubicBezTo>
                  <a:cubicBezTo>
                    <a:pt x="1108" y="2081"/>
                    <a:pt x="953" y="2283"/>
                    <a:pt x="822" y="2510"/>
                  </a:cubicBezTo>
                  <a:cubicBezTo>
                    <a:pt x="572" y="2914"/>
                    <a:pt x="370" y="3355"/>
                    <a:pt x="239" y="3819"/>
                  </a:cubicBezTo>
                  <a:cubicBezTo>
                    <a:pt x="120" y="4224"/>
                    <a:pt x="48" y="4641"/>
                    <a:pt x="36" y="5058"/>
                  </a:cubicBezTo>
                  <a:cubicBezTo>
                    <a:pt x="1" y="5653"/>
                    <a:pt x="72" y="6260"/>
                    <a:pt x="275" y="6832"/>
                  </a:cubicBezTo>
                  <a:cubicBezTo>
                    <a:pt x="402" y="7214"/>
                    <a:pt x="518" y="7427"/>
                    <a:pt x="546" y="7427"/>
                  </a:cubicBezTo>
                  <a:cubicBezTo>
                    <a:pt x="547" y="7427"/>
                    <a:pt x="548" y="7427"/>
                    <a:pt x="548" y="7427"/>
                  </a:cubicBezTo>
                  <a:cubicBezTo>
                    <a:pt x="584" y="7403"/>
                    <a:pt x="513" y="7189"/>
                    <a:pt x="417" y="6784"/>
                  </a:cubicBezTo>
                  <a:cubicBezTo>
                    <a:pt x="286" y="6212"/>
                    <a:pt x="251" y="5653"/>
                    <a:pt x="298" y="5069"/>
                  </a:cubicBezTo>
                  <a:cubicBezTo>
                    <a:pt x="346" y="4665"/>
                    <a:pt x="417" y="4284"/>
                    <a:pt x="536" y="3915"/>
                  </a:cubicBezTo>
                  <a:cubicBezTo>
                    <a:pt x="691" y="3498"/>
                    <a:pt x="882" y="3081"/>
                    <a:pt x="1120" y="2700"/>
                  </a:cubicBezTo>
                  <a:cubicBezTo>
                    <a:pt x="1239" y="2498"/>
                    <a:pt x="1382" y="2307"/>
                    <a:pt x="1548" y="2129"/>
                  </a:cubicBezTo>
                  <a:cubicBezTo>
                    <a:pt x="1715" y="1926"/>
                    <a:pt x="1894" y="1748"/>
                    <a:pt x="2084" y="1593"/>
                  </a:cubicBezTo>
                  <a:cubicBezTo>
                    <a:pt x="2275" y="1414"/>
                    <a:pt x="2489" y="1259"/>
                    <a:pt x="2715" y="1128"/>
                  </a:cubicBezTo>
                  <a:cubicBezTo>
                    <a:pt x="2930" y="997"/>
                    <a:pt x="3168" y="878"/>
                    <a:pt x="3430" y="771"/>
                  </a:cubicBezTo>
                  <a:cubicBezTo>
                    <a:pt x="3668" y="664"/>
                    <a:pt x="3918" y="581"/>
                    <a:pt x="4180" y="521"/>
                  </a:cubicBezTo>
                  <a:cubicBezTo>
                    <a:pt x="4442" y="462"/>
                    <a:pt x="4704" y="414"/>
                    <a:pt x="4954" y="402"/>
                  </a:cubicBezTo>
                  <a:cubicBezTo>
                    <a:pt x="5085" y="390"/>
                    <a:pt x="5213" y="384"/>
                    <a:pt x="5339" y="384"/>
                  </a:cubicBezTo>
                  <a:cubicBezTo>
                    <a:pt x="5466" y="384"/>
                    <a:pt x="5591" y="390"/>
                    <a:pt x="5716" y="402"/>
                  </a:cubicBezTo>
                  <a:cubicBezTo>
                    <a:pt x="5954" y="414"/>
                    <a:pt x="6192" y="438"/>
                    <a:pt x="6430" y="497"/>
                  </a:cubicBezTo>
                  <a:cubicBezTo>
                    <a:pt x="6882" y="593"/>
                    <a:pt x="7299" y="736"/>
                    <a:pt x="7692" y="950"/>
                  </a:cubicBezTo>
                  <a:cubicBezTo>
                    <a:pt x="8049" y="1128"/>
                    <a:pt x="8383" y="1355"/>
                    <a:pt x="8680" y="1605"/>
                  </a:cubicBezTo>
                  <a:cubicBezTo>
                    <a:pt x="9121" y="1974"/>
                    <a:pt x="9502" y="2402"/>
                    <a:pt x="9811" y="2902"/>
                  </a:cubicBezTo>
                  <a:cubicBezTo>
                    <a:pt x="10032" y="3227"/>
                    <a:pt x="10128" y="3439"/>
                    <a:pt x="10166" y="3439"/>
                  </a:cubicBezTo>
                  <a:cubicBezTo>
                    <a:pt x="10167" y="3439"/>
                    <a:pt x="10168" y="3439"/>
                    <a:pt x="10169" y="3438"/>
                  </a:cubicBezTo>
                  <a:cubicBezTo>
                    <a:pt x="10181" y="3414"/>
                    <a:pt x="10121" y="3200"/>
                    <a:pt x="9978" y="2819"/>
                  </a:cubicBezTo>
                  <a:cubicBezTo>
                    <a:pt x="9704" y="2271"/>
                    <a:pt x="9347" y="1783"/>
                    <a:pt x="8907" y="1378"/>
                  </a:cubicBezTo>
                  <a:cubicBezTo>
                    <a:pt x="8585" y="1093"/>
                    <a:pt x="8264" y="855"/>
                    <a:pt x="7895" y="652"/>
                  </a:cubicBezTo>
                  <a:cubicBezTo>
                    <a:pt x="7478" y="414"/>
                    <a:pt x="7013" y="235"/>
                    <a:pt x="6549" y="128"/>
                  </a:cubicBezTo>
                  <a:cubicBezTo>
                    <a:pt x="6299" y="69"/>
                    <a:pt x="6025" y="21"/>
                    <a:pt x="5775" y="9"/>
                  </a:cubicBezTo>
                  <a:cubicBezTo>
                    <a:pt x="5632" y="3"/>
                    <a:pt x="5495" y="0"/>
                    <a:pt x="53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15"/>
            <p:cNvSpPr/>
            <p:nvPr/>
          </p:nvSpPr>
          <p:spPr>
            <a:xfrm>
              <a:off x="6411200" y="2270950"/>
              <a:ext cx="382825" cy="69675"/>
            </a:xfrm>
            <a:custGeom>
              <a:avLst/>
              <a:gdLst/>
              <a:ahLst/>
              <a:cxnLst/>
              <a:rect l="l" t="t" r="r" b="b"/>
              <a:pathLst>
                <a:path w="15313" h="2787" extrusionOk="0">
                  <a:moveTo>
                    <a:pt x="1" y="0"/>
                  </a:moveTo>
                  <a:lnTo>
                    <a:pt x="1" y="2786"/>
                  </a:lnTo>
                  <a:lnTo>
                    <a:pt x="15312" y="2786"/>
                  </a:lnTo>
                  <a:lnTo>
                    <a:pt x="153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15"/>
            <p:cNvSpPr/>
            <p:nvPr/>
          </p:nvSpPr>
          <p:spPr>
            <a:xfrm>
              <a:off x="6446925" y="2271850"/>
              <a:ext cx="3300" cy="69075"/>
            </a:xfrm>
            <a:custGeom>
              <a:avLst/>
              <a:gdLst/>
              <a:ahLst/>
              <a:cxnLst/>
              <a:rect l="l" t="t" r="r" b="b"/>
              <a:pathLst>
                <a:path w="132" h="2763" extrusionOk="0">
                  <a:moveTo>
                    <a:pt x="60" y="0"/>
                  </a:moveTo>
                  <a:cubicBezTo>
                    <a:pt x="24" y="0"/>
                    <a:pt x="0" y="619"/>
                    <a:pt x="0" y="1381"/>
                  </a:cubicBezTo>
                  <a:cubicBezTo>
                    <a:pt x="0" y="2143"/>
                    <a:pt x="24" y="2762"/>
                    <a:pt x="60" y="2762"/>
                  </a:cubicBezTo>
                  <a:cubicBezTo>
                    <a:pt x="108" y="2762"/>
                    <a:pt x="131" y="2155"/>
                    <a:pt x="120" y="1381"/>
                  </a:cubicBezTo>
                  <a:cubicBezTo>
                    <a:pt x="120" y="619"/>
                    <a:pt x="84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15"/>
            <p:cNvSpPr/>
            <p:nvPr/>
          </p:nvSpPr>
          <p:spPr>
            <a:xfrm>
              <a:off x="6426100" y="2271850"/>
              <a:ext cx="3000" cy="69075"/>
            </a:xfrm>
            <a:custGeom>
              <a:avLst/>
              <a:gdLst/>
              <a:ahLst/>
              <a:cxnLst/>
              <a:rect l="l" t="t" r="r" b="b"/>
              <a:pathLst>
                <a:path w="120" h="2763" extrusionOk="0">
                  <a:moveTo>
                    <a:pt x="60" y="0"/>
                  </a:moveTo>
                  <a:cubicBezTo>
                    <a:pt x="24" y="0"/>
                    <a:pt x="0" y="619"/>
                    <a:pt x="0" y="1381"/>
                  </a:cubicBezTo>
                  <a:cubicBezTo>
                    <a:pt x="0" y="2143"/>
                    <a:pt x="24" y="2762"/>
                    <a:pt x="60" y="2762"/>
                  </a:cubicBezTo>
                  <a:cubicBezTo>
                    <a:pt x="83" y="2762"/>
                    <a:pt x="119" y="2155"/>
                    <a:pt x="119" y="1381"/>
                  </a:cubicBezTo>
                  <a:cubicBezTo>
                    <a:pt x="119" y="619"/>
                    <a:pt x="83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5"/>
            <p:cNvSpPr/>
            <p:nvPr/>
          </p:nvSpPr>
          <p:spPr>
            <a:xfrm>
              <a:off x="6493050" y="2271850"/>
              <a:ext cx="3000" cy="69075"/>
            </a:xfrm>
            <a:custGeom>
              <a:avLst/>
              <a:gdLst/>
              <a:ahLst/>
              <a:cxnLst/>
              <a:rect l="l" t="t" r="r" b="b"/>
              <a:pathLst>
                <a:path w="120" h="2763" extrusionOk="0">
                  <a:moveTo>
                    <a:pt x="60" y="0"/>
                  </a:moveTo>
                  <a:cubicBezTo>
                    <a:pt x="25" y="0"/>
                    <a:pt x="1" y="619"/>
                    <a:pt x="1" y="1381"/>
                  </a:cubicBezTo>
                  <a:cubicBezTo>
                    <a:pt x="1" y="2143"/>
                    <a:pt x="25" y="2762"/>
                    <a:pt x="60" y="2762"/>
                  </a:cubicBezTo>
                  <a:cubicBezTo>
                    <a:pt x="108" y="2762"/>
                    <a:pt x="120" y="2155"/>
                    <a:pt x="120" y="1381"/>
                  </a:cubicBezTo>
                  <a:cubicBezTo>
                    <a:pt x="120" y="619"/>
                    <a:pt x="84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5"/>
            <p:cNvSpPr/>
            <p:nvPr/>
          </p:nvSpPr>
          <p:spPr>
            <a:xfrm>
              <a:off x="6472225" y="2271850"/>
              <a:ext cx="3000" cy="69075"/>
            </a:xfrm>
            <a:custGeom>
              <a:avLst/>
              <a:gdLst/>
              <a:ahLst/>
              <a:cxnLst/>
              <a:rect l="l" t="t" r="r" b="b"/>
              <a:pathLst>
                <a:path w="120" h="2763" extrusionOk="0">
                  <a:moveTo>
                    <a:pt x="60" y="0"/>
                  </a:moveTo>
                  <a:cubicBezTo>
                    <a:pt x="24" y="0"/>
                    <a:pt x="1" y="619"/>
                    <a:pt x="1" y="1381"/>
                  </a:cubicBezTo>
                  <a:cubicBezTo>
                    <a:pt x="1" y="2143"/>
                    <a:pt x="24" y="2762"/>
                    <a:pt x="60" y="2762"/>
                  </a:cubicBezTo>
                  <a:cubicBezTo>
                    <a:pt x="84" y="2762"/>
                    <a:pt x="120" y="2155"/>
                    <a:pt x="120" y="1381"/>
                  </a:cubicBezTo>
                  <a:cubicBezTo>
                    <a:pt x="120" y="619"/>
                    <a:pt x="84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5"/>
            <p:cNvSpPr/>
            <p:nvPr/>
          </p:nvSpPr>
          <p:spPr>
            <a:xfrm>
              <a:off x="6539200" y="2271850"/>
              <a:ext cx="3000" cy="69075"/>
            </a:xfrm>
            <a:custGeom>
              <a:avLst/>
              <a:gdLst/>
              <a:ahLst/>
              <a:cxnLst/>
              <a:rect l="l" t="t" r="r" b="b"/>
              <a:pathLst>
                <a:path w="120" h="2763" extrusionOk="0">
                  <a:moveTo>
                    <a:pt x="60" y="0"/>
                  </a:moveTo>
                  <a:cubicBezTo>
                    <a:pt x="24" y="0"/>
                    <a:pt x="0" y="619"/>
                    <a:pt x="0" y="1381"/>
                  </a:cubicBezTo>
                  <a:cubicBezTo>
                    <a:pt x="0" y="2143"/>
                    <a:pt x="24" y="2762"/>
                    <a:pt x="60" y="2762"/>
                  </a:cubicBezTo>
                  <a:cubicBezTo>
                    <a:pt x="84" y="2762"/>
                    <a:pt x="119" y="2155"/>
                    <a:pt x="119" y="1381"/>
                  </a:cubicBezTo>
                  <a:cubicBezTo>
                    <a:pt x="119" y="619"/>
                    <a:pt x="84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5"/>
            <p:cNvSpPr/>
            <p:nvPr/>
          </p:nvSpPr>
          <p:spPr>
            <a:xfrm>
              <a:off x="6518075" y="2271850"/>
              <a:ext cx="3300" cy="69075"/>
            </a:xfrm>
            <a:custGeom>
              <a:avLst/>
              <a:gdLst/>
              <a:ahLst/>
              <a:cxnLst/>
              <a:rect l="l" t="t" r="r" b="b"/>
              <a:pathLst>
                <a:path w="132" h="2763" extrusionOk="0">
                  <a:moveTo>
                    <a:pt x="60" y="0"/>
                  </a:moveTo>
                  <a:cubicBezTo>
                    <a:pt x="24" y="0"/>
                    <a:pt x="0" y="619"/>
                    <a:pt x="0" y="1381"/>
                  </a:cubicBezTo>
                  <a:cubicBezTo>
                    <a:pt x="0" y="2143"/>
                    <a:pt x="24" y="2762"/>
                    <a:pt x="60" y="2762"/>
                  </a:cubicBezTo>
                  <a:cubicBezTo>
                    <a:pt x="95" y="2762"/>
                    <a:pt x="131" y="2155"/>
                    <a:pt x="119" y="1381"/>
                  </a:cubicBezTo>
                  <a:cubicBezTo>
                    <a:pt x="119" y="619"/>
                    <a:pt x="83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5"/>
            <p:cNvSpPr/>
            <p:nvPr/>
          </p:nvSpPr>
          <p:spPr>
            <a:xfrm>
              <a:off x="6585025" y="2271850"/>
              <a:ext cx="3025" cy="69075"/>
            </a:xfrm>
            <a:custGeom>
              <a:avLst/>
              <a:gdLst/>
              <a:ahLst/>
              <a:cxnLst/>
              <a:rect l="l" t="t" r="r" b="b"/>
              <a:pathLst>
                <a:path w="121" h="2763" extrusionOk="0">
                  <a:moveTo>
                    <a:pt x="61" y="0"/>
                  </a:moveTo>
                  <a:cubicBezTo>
                    <a:pt x="25" y="0"/>
                    <a:pt x="1" y="619"/>
                    <a:pt x="1" y="1381"/>
                  </a:cubicBezTo>
                  <a:cubicBezTo>
                    <a:pt x="1" y="2143"/>
                    <a:pt x="25" y="2762"/>
                    <a:pt x="61" y="2762"/>
                  </a:cubicBezTo>
                  <a:cubicBezTo>
                    <a:pt x="84" y="2762"/>
                    <a:pt x="120" y="2155"/>
                    <a:pt x="120" y="1381"/>
                  </a:cubicBezTo>
                  <a:cubicBezTo>
                    <a:pt x="120" y="619"/>
                    <a:pt x="84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5"/>
            <p:cNvSpPr/>
            <p:nvPr/>
          </p:nvSpPr>
          <p:spPr>
            <a:xfrm>
              <a:off x="6563900" y="2271850"/>
              <a:ext cx="3300" cy="69075"/>
            </a:xfrm>
            <a:custGeom>
              <a:avLst/>
              <a:gdLst/>
              <a:ahLst/>
              <a:cxnLst/>
              <a:rect l="l" t="t" r="r" b="b"/>
              <a:pathLst>
                <a:path w="132" h="2763" extrusionOk="0">
                  <a:moveTo>
                    <a:pt x="72" y="0"/>
                  </a:moveTo>
                  <a:cubicBezTo>
                    <a:pt x="36" y="0"/>
                    <a:pt x="1" y="619"/>
                    <a:pt x="1" y="1381"/>
                  </a:cubicBezTo>
                  <a:cubicBezTo>
                    <a:pt x="1" y="2143"/>
                    <a:pt x="36" y="2762"/>
                    <a:pt x="72" y="2762"/>
                  </a:cubicBezTo>
                  <a:cubicBezTo>
                    <a:pt x="96" y="2762"/>
                    <a:pt x="132" y="2155"/>
                    <a:pt x="132" y="1381"/>
                  </a:cubicBezTo>
                  <a:cubicBezTo>
                    <a:pt x="132" y="619"/>
                    <a:pt x="96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5"/>
            <p:cNvSpPr/>
            <p:nvPr/>
          </p:nvSpPr>
          <p:spPr>
            <a:xfrm>
              <a:off x="6630875" y="2271850"/>
              <a:ext cx="3300" cy="69075"/>
            </a:xfrm>
            <a:custGeom>
              <a:avLst/>
              <a:gdLst/>
              <a:ahLst/>
              <a:cxnLst/>
              <a:rect l="l" t="t" r="r" b="b"/>
              <a:pathLst>
                <a:path w="132" h="2763" extrusionOk="0">
                  <a:moveTo>
                    <a:pt x="72" y="0"/>
                  </a:moveTo>
                  <a:cubicBezTo>
                    <a:pt x="36" y="0"/>
                    <a:pt x="1" y="619"/>
                    <a:pt x="1" y="1381"/>
                  </a:cubicBezTo>
                  <a:cubicBezTo>
                    <a:pt x="1" y="2143"/>
                    <a:pt x="36" y="2762"/>
                    <a:pt x="72" y="2762"/>
                  </a:cubicBezTo>
                  <a:cubicBezTo>
                    <a:pt x="96" y="2762"/>
                    <a:pt x="132" y="2155"/>
                    <a:pt x="132" y="1381"/>
                  </a:cubicBezTo>
                  <a:cubicBezTo>
                    <a:pt x="132" y="619"/>
                    <a:pt x="96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5"/>
            <p:cNvSpPr/>
            <p:nvPr/>
          </p:nvSpPr>
          <p:spPr>
            <a:xfrm>
              <a:off x="6609750" y="2271850"/>
              <a:ext cx="3600" cy="69075"/>
            </a:xfrm>
            <a:custGeom>
              <a:avLst/>
              <a:gdLst/>
              <a:ahLst/>
              <a:cxnLst/>
              <a:rect l="l" t="t" r="r" b="b"/>
              <a:pathLst>
                <a:path w="144" h="2763" extrusionOk="0">
                  <a:moveTo>
                    <a:pt x="60" y="0"/>
                  </a:moveTo>
                  <a:cubicBezTo>
                    <a:pt x="36" y="0"/>
                    <a:pt x="0" y="619"/>
                    <a:pt x="0" y="1381"/>
                  </a:cubicBezTo>
                  <a:cubicBezTo>
                    <a:pt x="0" y="2143"/>
                    <a:pt x="36" y="2762"/>
                    <a:pt x="60" y="2762"/>
                  </a:cubicBezTo>
                  <a:cubicBezTo>
                    <a:pt x="107" y="2762"/>
                    <a:pt x="143" y="2155"/>
                    <a:pt x="119" y="1381"/>
                  </a:cubicBezTo>
                  <a:cubicBezTo>
                    <a:pt x="119" y="619"/>
                    <a:pt x="95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5"/>
            <p:cNvSpPr/>
            <p:nvPr/>
          </p:nvSpPr>
          <p:spPr>
            <a:xfrm>
              <a:off x="6676725" y="2271850"/>
              <a:ext cx="3575" cy="69075"/>
            </a:xfrm>
            <a:custGeom>
              <a:avLst/>
              <a:gdLst/>
              <a:ahLst/>
              <a:cxnLst/>
              <a:rect l="l" t="t" r="r" b="b"/>
              <a:pathLst>
                <a:path w="143" h="2763" extrusionOk="0">
                  <a:moveTo>
                    <a:pt x="60" y="0"/>
                  </a:moveTo>
                  <a:cubicBezTo>
                    <a:pt x="36" y="0"/>
                    <a:pt x="0" y="619"/>
                    <a:pt x="0" y="1381"/>
                  </a:cubicBezTo>
                  <a:cubicBezTo>
                    <a:pt x="0" y="2143"/>
                    <a:pt x="36" y="2762"/>
                    <a:pt x="60" y="2762"/>
                  </a:cubicBezTo>
                  <a:cubicBezTo>
                    <a:pt x="107" y="2762"/>
                    <a:pt x="143" y="2155"/>
                    <a:pt x="119" y="1381"/>
                  </a:cubicBezTo>
                  <a:cubicBezTo>
                    <a:pt x="119" y="619"/>
                    <a:pt x="95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15"/>
            <p:cNvSpPr/>
            <p:nvPr/>
          </p:nvSpPr>
          <p:spPr>
            <a:xfrm>
              <a:off x="6655575" y="2271850"/>
              <a:ext cx="3300" cy="69075"/>
            </a:xfrm>
            <a:custGeom>
              <a:avLst/>
              <a:gdLst/>
              <a:ahLst/>
              <a:cxnLst/>
              <a:rect l="l" t="t" r="r" b="b"/>
              <a:pathLst>
                <a:path w="132" h="2763" extrusionOk="0">
                  <a:moveTo>
                    <a:pt x="60" y="0"/>
                  </a:moveTo>
                  <a:cubicBezTo>
                    <a:pt x="36" y="0"/>
                    <a:pt x="1" y="619"/>
                    <a:pt x="1" y="1381"/>
                  </a:cubicBezTo>
                  <a:cubicBezTo>
                    <a:pt x="1" y="2143"/>
                    <a:pt x="36" y="2762"/>
                    <a:pt x="60" y="2762"/>
                  </a:cubicBezTo>
                  <a:cubicBezTo>
                    <a:pt x="108" y="2762"/>
                    <a:pt x="132" y="2155"/>
                    <a:pt x="120" y="1381"/>
                  </a:cubicBezTo>
                  <a:cubicBezTo>
                    <a:pt x="120" y="619"/>
                    <a:pt x="96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15"/>
            <p:cNvSpPr/>
            <p:nvPr/>
          </p:nvSpPr>
          <p:spPr>
            <a:xfrm>
              <a:off x="6722850" y="2271850"/>
              <a:ext cx="3000" cy="69075"/>
            </a:xfrm>
            <a:custGeom>
              <a:avLst/>
              <a:gdLst/>
              <a:ahLst/>
              <a:cxnLst/>
              <a:rect l="l" t="t" r="r" b="b"/>
              <a:pathLst>
                <a:path w="120" h="2763" extrusionOk="0">
                  <a:moveTo>
                    <a:pt x="60" y="0"/>
                  </a:moveTo>
                  <a:cubicBezTo>
                    <a:pt x="36" y="0"/>
                    <a:pt x="1" y="619"/>
                    <a:pt x="1" y="1381"/>
                  </a:cubicBezTo>
                  <a:cubicBezTo>
                    <a:pt x="1" y="2143"/>
                    <a:pt x="36" y="2762"/>
                    <a:pt x="60" y="2762"/>
                  </a:cubicBezTo>
                  <a:cubicBezTo>
                    <a:pt x="96" y="2762"/>
                    <a:pt x="120" y="2155"/>
                    <a:pt x="120" y="1381"/>
                  </a:cubicBezTo>
                  <a:cubicBezTo>
                    <a:pt x="120" y="619"/>
                    <a:pt x="96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15"/>
            <p:cNvSpPr/>
            <p:nvPr/>
          </p:nvSpPr>
          <p:spPr>
            <a:xfrm>
              <a:off x="6702025" y="2271850"/>
              <a:ext cx="3000" cy="69075"/>
            </a:xfrm>
            <a:custGeom>
              <a:avLst/>
              <a:gdLst/>
              <a:ahLst/>
              <a:cxnLst/>
              <a:rect l="l" t="t" r="r" b="b"/>
              <a:pathLst>
                <a:path w="120" h="2763" extrusionOk="0">
                  <a:moveTo>
                    <a:pt x="60" y="0"/>
                  </a:moveTo>
                  <a:cubicBezTo>
                    <a:pt x="36" y="0"/>
                    <a:pt x="0" y="619"/>
                    <a:pt x="0" y="1381"/>
                  </a:cubicBezTo>
                  <a:cubicBezTo>
                    <a:pt x="0" y="2143"/>
                    <a:pt x="36" y="2762"/>
                    <a:pt x="60" y="2762"/>
                  </a:cubicBezTo>
                  <a:cubicBezTo>
                    <a:pt x="95" y="2762"/>
                    <a:pt x="119" y="2155"/>
                    <a:pt x="119" y="1381"/>
                  </a:cubicBezTo>
                  <a:cubicBezTo>
                    <a:pt x="119" y="619"/>
                    <a:pt x="95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5"/>
            <p:cNvSpPr/>
            <p:nvPr/>
          </p:nvSpPr>
          <p:spPr>
            <a:xfrm>
              <a:off x="6768700" y="2271850"/>
              <a:ext cx="3300" cy="69075"/>
            </a:xfrm>
            <a:custGeom>
              <a:avLst/>
              <a:gdLst/>
              <a:ahLst/>
              <a:cxnLst/>
              <a:rect l="l" t="t" r="r" b="b"/>
              <a:pathLst>
                <a:path w="132" h="2763" extrusionOk="0">
                  <a:moveTo>
                    <a:pt x="60" y="0"/>
                  </a:moveTo>
                  <a:cubicBezTo>
                    <a:pt x="36" y="0"/>
                    <a:pt x="0" y="619"/>
                    <a:pt x="0" y="1381"/>
                  </a:cubicBezTo>
                  <a:cubicBezTo>
                    <a:pt x="0" y="2143"/>
                    <a:pt x="36" y="2762"/>
                    <a:pt x="60" y="2762"/>
                  </a:cubicBezTo>
                  <a:cubicBezTo>
                    <a:pt x="107" y="2762"/>
                    <a:pt x="131" y="2155"/>
                    <a:pt x="119" y="1381"/>
                  </a:cubicBezTo>
                  <a:cubicBezTo>
                    <a:pt x="119" y="619"/>
                    <a:pt x="95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5"/>
            <p:cNvSpPr/>
            <p:nvPr/>
          </p:nvSpPr>
          <p:spPr>
            <a:xfrm>
              <a:off x="6747850" y="2271850"/>
              <a:ext cx="3000" cy="69075"/>
            </a:xfrm>
            <a:custGeom>
              <a:avLst/>
              <a:gdLst/>
              <a:ahLst/>
              <a:cxnLst/>
              <a:rect l="l" t="t" r="r" b="b"/>
              <a:pathLst>
                <a:path w="120" h="2763" extrusionOk="0">
                  <a:moveTo>
                    <a:pt x="60" y="0"/>
                  </a:moveTo>
                  <a:cubicBezTo>
                    <a:pt x="36" y="0"/>
                    <a:pt x="1" y="619"/>
                    <a:pt x="1" y="1381"/>
                  </a:cubicBezTo>
                  <a:cubicBezTo>
                    <a:pt x="1" y="2143"/>
                    <a:pt x="36" y="2762"/>
                    <a:pt x="60" y="2762"/>
                  </a:cubicBezTo>
                  <a:cubicBezTo>
                    <a:pt x="108" y="2762"/>
                    <a:pt x="120" y="2155"/>
                    <a:pt x="120" y="1381"/>
                  </a:cubicBezTo>
                  <a:cubicBezTo>
                    <a:pt x="120" y="619"/>
                    <a:pt x="96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15"/>
            <p:cNvSpPr/>
            <p:nvPr/>
          </p:nvSpPr>
          <p:spPr>
            <a:xfrm>
              <a:off x="6385900" y="2341500"/>
              <a:ext cx="382825" cy="69675"/>
            </a:xfrm>
            <a:custGeom>
              <a:avLst/>
              <a:gdLst/>
              <a:ahLst/>
              <a:cxnLst/>
              <a:rect l="l" t="t" r="r" b="b"/>
              <a:pathLst>
                <a:path w="15313" h="2787" extrusionOk="0">
                  <a:moveTo>
                    <a:pt x="1" y="0"/>
                  </a:moveTo>
                  <a:lnTo>
                    <a:pt x="1" y="2786"/>
                  </a:lnTo>
                  <a:lnTo>
                    <a:pt x="15312" y="2786"/>
                  </a:lnTo>
                  <a:lnTo>
                    <a:pt x="153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15"/>
            <p:cNvSpPr/>
            <p:nvPr/>
          </p:nvSpPr>
          <p:spPr>
            <a:xfrm>
              <a:off x="6422225" y="23423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6" y="1"/>
                    <a:pt x="0" y="608"/>
                    <a:pt x="0" y="1382"/>
                  </a:cubicBezTo>
                  <a:cubicBezTo>
                    <a:pt x="0" y="2156"/>
                    <a:pt x="36" y="2775"/>
                    <a:pt x="60" y="2775"/>
                  </a:cubicBezTo>
                  <a:cubicBezTo>
                    <a:pt x="84" y="2775"/>
                    <a:pt x="119" y="2156"/>
                    <a:pt x="119" y="1382"/>
                  </a:cubicBezTo>
                  <a:cubicBezTo>
                    <a:pt x="119" y="608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15"/>
            <p:cNvSpPr/>
            <p:nvPr/>
          </p:nvSpPr>
          <p:spPr>
            <a:xfrm>
              <a:off x="6401075" y="23423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7" y="1"/>
                    <a:pt x="1" y="608"/>
                    <a:pt x="1" y="1382"/>
                  </a:cubicBezTo>
                  <a:cubicBezTo>
                    <a:pt x="1" y="2156"/>
                    <a:pt x="37" y="2775"/>
                    <a:pt x="60" y="2775"/>
                  </a:cubicBezTo>
                  <a:cubicBezTo>
                    <a:pt x="96" y="2775"/>
                    <a:pt x="120" y="2156"/>
                    <a:pt x="120" y="1382"/>
                  </a:cubicBezTo>
                  <a:cubicBezTo>
                    <a:pt x="120" y="608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15"/>
            <p:cNvSpPr/>
            <p:nvPr/>
          </p:nvSpPr>
          <p:spPr>
            <a:xfrm>
              <a:off x="6468050" y="23423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7" y="1"/>
                    <a:pt x="1" y="608"/>
                    <a:pt x="1" y="1382"/>
                  </a:cubicBezTo>
                  <a:cubicBezTo>
                    <a:pt x="1" y="2156"/>
                    <a:pt x="37" y="2775"/>
                    <a:pt x="60" y="2775"/>
                  </a:cubicBezTo>
                  <a:cubicBezTo>
                    <a:pt x="96" y="2775"/>
                    <a:pt x="120" y="2156"/>
                    <a:pt x="120" y="1382"/>
                  </a:cubicBezTo>
                  <a:cubicBezTo>
                    <a:pt x="120" y="608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15"/>
            <p:cNvSpPr/>
            <p:nvPr/>
          </p:nvSpPr>
          <p:spPr>
            <a:xfrm>
              <a:off x="6446925" y="23423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4" y="1"/>
                    <a:pt x="0" y="608"/>
                    <a:pt x="0" y="1382"/>
                  </a:cubicBezTo>
                  <a:cubicBezTo>
                    <a:pt x="0" y="2156"/>
                    <a:pt x="24" y="2775"/>
                    <a:pt x="60" y="2775"/>
                  </a:cubicBezTo>
                  <a:cubicBezTo>
                    <a:pt x="108" y="2775"/>
                    <a:pt x="120" y="2156"/>
                    <a:pt x="120" y="1382"/>
                  </a:cubicBezTo>
                  <a:cubicBezTo>
                    <a:pt x="120" y="608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15"/>
            <p:cNvSpPr/>
            <p:nvPr/>
          </p:nvSpPr>
          <p:spPr>
            <a:xfrm>
              <a:off x="6513900" y="23423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4" y="1"/>
                    <a:pt x="0" y="608"/>
                    <a:pt x="0" y="1382"/>
                  </a:cubicBezTo>
                  <a:cubicBezTo>
                    <a:pt x="0" y="2156"/>
                    <a:pt x="24" y="2775"/>
                    <a:pt x="60" y="2775"/>
                  </a:cubicBezTo>
                  <a:cubicBezTo>
                    <a:pt x="84" y="2775"/>
                    <a:pt x="119" y="2156"/>
                    <a:pt x="119" y="1382"/>
                  </a:cubicBezTo>
                  <a:cubicBezTo>
                    <a:pt x="119" y="608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15"/>
            <p:cNvSpPr/>
            <p:nvPr/>
          </p:nvSpPr>
          <p:spPr>
            <a:xfrm>
              <a:off x="6493050" y="23423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5" y="1"/>
                    <a:pt x="1" y="608"/>
                    <a:pt x="1" y="1382"/>
                  </a:cubicBezTo>
                  <a:cubicBezTo>
                    <a:pt x="1" y="2156"/>
                    <a:pt x="25" y="2775"/>
                    <a:pt x="60" y="2775"/>
                  </a:cubicBezTo>
                  <a:cubicBezTo>
                    <a:pt x="108" y="2775"/>
                    <a:pt x="120" y="2156"/>
                    <a:pt x="120" y="1382"/>
                  </a:cubicBezTo>
                  <a:cubicBezTo>
                    <a:pt x="120" y="608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15"/>
            <p:cNvSpPr/>
            <p:nvPr/>
          </p:nvSpPr>
          <p:spPr>
            <a:xfrm>
              <a:off x="6560025" y="23423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5" y="1"/>
                    <a:pt x="1" y="608"/>
                    <a:pt x="1" y="1382"/>
                  </a:cubicBezTo>
                  <a:cubicBezTo>
                    <a:pt x="1" y="2156"/>
                    <a:pt x="25" y="2775"/>
                    <a:pt x="60" y="2775"/>
                  </a:cubicBezTo>
                  <a:cubicBezTo>
                    <a:pt x="84" y="2775"/>
                    <a:pt x="120" y="2156"/>
                    <a:pt x="120" y="1382"/>
                  </a:cubicBezTo>
                  <a:cubicBezTo>
                    <a:pt x="120" y="608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15"/>
            <p:cNvSpPr/>
            <p:nvPr/>
          </p:nvSpPr>
          <p:spPr>
            <a:xfrm>
              <a:off x="6539200" y="23423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4" y="1"/>
                    <a:pt x="0" y="608"/>
                    <a:pt x="0" y="1382"/>
                  </a:cubicBezTo>
                  <a:cubicBezTo>
                    <a:pt x="0" y="2156"/>
                    <a:pt x="24" y="2775"/>
                    <a:pt x="60" y="2775"/>
                  </a:cubicBezTo>
                  <a:cubicBezTo>
                    <a:pt x="84" y="2775"/>
                    <a:pt x="119" y="2156"/>
                    <a:pt x="119" y="1382"/>
                  </a:cubicBezTo>
                  <a:cubicBezTo>
                    <a:pt x="119" y="608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15"/>
            <p:cNvSpPr/>
            <p:nvPr/>
          </p:nvSpPr>
          <p:spPr>
            <a:xfrm>
              <a:off x="6605875" y="23423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4" y="1"/>
                    <a:pt x="0" y="608"/>
                    <a:pt x="0" y="1382"/>
                  </a:cubicBezTo>
                  <a:cubicBezTo>
                    <a:pt x="0" y="2156"/>
                    <a:pt x="24" y="2775"/>
                    <a:pt x="60" y="2775"/>
                  </a:cubicBezTo>
                  <a:cubicBezTo>
                    <a:pt x="96" y="2775"/>
                    <a:pt x="119" y="2156"/>
                    <a:pt x="119" y="1382"/>
                  </a:cubicBezTo>
                  <a:cubicBezTo>
                    <a:pt x="119" y="608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15"/>
            <p:cNvSpPr/>
            <p:nvPr/>
          </p:nvSpPr>
          <p:spPr>
            <a:xfrm>
              <a:off x="6585025" y="2342375"/>
              <a:ext cx="3025" cy="69375"/>
            </a:xfrm>
            <a:custGeom>
              <a:avLst/>
              <a:gdLst/>
              <a:ahLst/>
              <a:cxnLst/>
              <a:rect l="l" t="t" r="r" b="b"/>
              <a:pathLst>
                <a:path w="121" h="2775" extrusionOk="0">
                  <a:moveTo>
                    <a:pt x="61" y="1"/>
                  </a:moveTo>
                  <a:cubicBezTo>
                    <a:pt x="25" y="1"/>
                    <a:pt x="1" y="608"/>
                    <a:pt x="1" y="1382"/>
                  </a:cubicBezTo>
                  <a:cubicBezTo>
                    <a:pt x="1" y="2156"/>
                    <a:pt x="25" y="2775"/>
                    <a:pt x="61" y="2775"/>
                  </a:cubicBezTo>
                  <a:cubicBezTo>
                    <a:pt x="84" y="2775"/>
                    <a:pt x="120" y="2156"/>
                    <a:pt x="120" y="1382"/>
                  </a:cubicBezTo>
                  <a:cubicBezTo>
                    <a:pt x="120" y="608"/>
                    <a:pt x="84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15"/>
            <p:cNvSpPr/>
            <p:nvPr/>
          </p:nvSpPr>
          <p:spPr>
            <a:xfrm>
              <a:off x="6652000" y="23423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5" y="1"/>
                    <a:pt x="1" y="608"/>
                    <a:pt x="1" y="1382"/>
                  </a:cubicBezTo>
                  <a:cubicBezTo>
                    <a:pt x="1" y="2156"/>
                    <a:pt x="25" y="2775"/>
                    <a:pt x="60" y="2775"/>
                  </a:cubicBezTo>
                  <a:cubicBezTo>
                    <a:pt x="84" y="2775"/>
                    <a:pt x="120" y="2156"/>
                    <a:pt x="120" y="1382"/>
                  </a:cubicBezTo>
                  <a:cubicBezTo>
                    <a:pt x="120" y="608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15"/>
            <p:cNvSpPr/>
            <p:nvPr/>
          </p:nvSpPr>
          <p:spPr>
            <a:xfrm>
              <a:off x="6630875" y="2342375"/>
              <a:ext cx="3300" cy="69375"/>
            </a:xfrm>
            <a:custGeom>
              <a:avLst/>
              <a:gdLst/>
              <a:ahLst/>
              <a:cxnLst/>
              <a:rect l="l" t="t" r="r" b="b"/>
              <a:pathLst>
                <a:path w="132" h="2775" extrusionOk="0">
                  <a:moveTo>
                    <a:pt x="72" y="1"/>
                  </a:moveTo>
                  <a:cubicBezTo>
                    <a:pt x="36" y="1"/>
                    <a:pt x="1" y="608"/>
                    <a:pt x="1" y="1382"/>
                  </a:cubicBezTo>
                  <a:cubicBezTo>
                    <a:pt x="1" y="2156"/>
                    <a:pt x="36" y="2775"/>
                    <a:pt x="72" y="2775"/>
                  </a:cubicBezTo>
                  <a:cubicBezTo>
                    <a:pt x="96" y="2775"/>
                    <a:pt x="132" y="2156"/>
                    <a:pt x="132" y="1382"/>
                  </a:cubicBezTo>
                  <a:cubicBezTo>
                    <a:pt x="132" y="608"/>
                    <a:pt x="96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15"/>
            <p:cNvSpPr/>
            <p:nvPr/>
          </p:nvSpPr>
          <p:spPr>
            <a:xfrm>
              <a:off x="6697550" y="23423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6" y="1"/>
                    <a:pt x="1" y="608"/>
                    <a:pt x="1" y="1382"/>
                  </a:cubicBezTo>
                  <a:cubicBezTo>
                    <a:pt x="1" y="2156"/>
                    <a:pt x="36" y="2775"/>
                    <a:pt x="60" y="2775"/>
                  </a:cubicBezTo>
                  <a:cubicBezTo>
                    <a:pt x="108" y="2775"/>
                    <a:pt x="120" y="2156"/>
                    <a:pt x="120" y="1382"/>
                  </a:cubicBezTo>
                  <a:cubicBezTo>
                    <a:pt x="120" y="608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15"/>
            <p:cNvSpPr/>
            <p:nvPr/>
          </p:nvSpPr>
          <p:spPr>
            <a:xfrm>
              <a:off x="6676725" y="23423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6" y="1"/>
                    <a:pt x="0" y="608"/>
                    <a:pt x="0" y="1382"/>
                  </a:cubicBezTo>
                  <a:cubicBezTo>
                    <a:pt x="0" y="2156"/>
                    <a:pt x="36" y="2775"/>
                    <a:pt x="60" y="2775"/>
                  </a:cubicBezTo>
                  <a:cubicBezTo>
                    <a:pt x="107" y="2775"/>
                    <a:pt x="119" y="2156"/>
                    <a:pt x="119" y="1382"/>
                  </a:cubicBezTo>
                  <a:cubicBezTo>
                    <a:pt x="119" y="608"/>
                    <a:pt x="95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15"/>
            <p:cNvSpPr/>
            <p:nvPr/>
          </p:nvSpPr>
          <p:spPr>
            <a:xfrm>
              <a:off x="6743700" y="23423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6" y="1"/>
                    <a:pt x="0" y="608"/>
                    <a:pt x="0" y="1382"/>
                  </a:cubicBezTo>
                  <a:cubicBezTo>
                    <a:pt x="0" y="2156"/>
                    <a:pt x="36" y="2775"/>
                    <a:pt x="60" y="2775"/>
                  </a:cubicBezTo>
                  <a:cubicBezTo>
                    <a:pt x="95" y="2775"/>
                    <a:pt x="119" y="2156"/>
                    <a:pt x="119" y="1382"/>
                  </a:cubicBezTo>
                  <a:cubicBezTo>
                    <a:pt x="119" y="608"/>
                    <a:pt x="95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5"/>
            <p:cNvSpPr/>
            <p:nvPr/>
          </p:nvSpPr>
          <p:spPr>
            <a:xfrm>
              <a:off x="6722850" y="23423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6" y="1"/>
                    <a:pt x="1" y="608"/>
                    <a:pt x="1" y="1382"/>
                  </a:cubicBezTo>
                  <a:cubicBezTo>
                    <a:pt x="1" y="2156"/>
                    <a:pt x="36" y="2775"/>
                    <a:pt x="60" y="2775"/>
                  </a:cubicBezTo>
                  <a:cubicBezTo>
                    <a:pt x="96" y="2775"/>
                    <a:pt x="120" y="2156"/>
                    <a:pt x="120" y="1382"/>
                  </a:cubicBezTo>
                  <a:cubicBezTo>
                    <a:pt x="120" y="608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15"/>
            <p:cNvSpPr/>
            <p:nvPr/>
          </p:nvSpPr>
          <p:spPr>
            <a:xfrm>
              <a:off x="6384125" y="2340600"/>
              <a:ext cx="384600" cy="3000"/>
            </a:xfrm>
            <a:custGeom>
              <a:avLst/>
              <a:gdLst/>
              <a:ahLst/>
              <a:cxnLst/>
              <a:rect l="l" t="t" r="r" b="b"/>
              <a:pathLst>
                <a:path w="15384" h="120" extrusionOk="0">
                  <a:moveTo>
                    <a:pt x="7692" y="0"/>
                  </a:moveTo>
                  <a:cubicBezTo>
                    <a:pt x="3429" y="0"/>
                    <a:pt x="0" y="24"/>
                    <a:pt x="0" y="60"/>
                  </a:cubicBezTo>
                  <a:cubicBezTo>
                    <a:pt x="0" y="84"/>
                    <a:pt x="3429" y="119"/>
                    <a:pt x="7692" y="119"/>
                  </a:cubicBezTo>
                  <a:cubicBezTo>
                    <a:pt x="11942" y="119"/>
                    <a:pt x="15383" y="84"/>
                    <a:pt x="15383" y="60"/>
                  </a:cubicBezTo>
                  <a:cubicBezTo>
                    <a:pt x="15383" y="12"/>
                    <a:pt x="11942" y="0"/>
                    <a:pt x="769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15"/>
            <p:cNvSpPr/>
            <p:nvPr/>
          </p:nvSpPr>
          <p:spPr>
            <a:xfrm>
              <a:off x="6417150" y="2411725"/>
              <a:ext cx="382825" cy="69400"/>
            </a:xfrm>
            <a:custGeom>
              <a:avLst/>
              <a:gdLst/>
              <a:ahLst/>
              <a:cxnLst/>
              <a:rect l="l" t="t" r="r" b="b"/>
              <a:pathLst>
                <a:path w="15313" h="2776" extrusionOk="0">
                  <a:moveTo>
                    <a:pt x="1" y="1"/>
                  </a:moveTo>
                  <a:lnTo>
                    <a:pt x="1" y="2775"/>
                  </a:lnTo>
                  <a:lnTo>
                    <a:pt x="15312" y="2775"/>
                  </a:lnTo>
                  <a:lnTo>
                    <a:pt x="153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15"/>
            <p:cNvSpPr/>
            <p:nvPr/>
          </p:nvSpPr>
          <p:spPr>
            <a:xfrm>
              <a:off x="6453175" y="241232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6" y="1"/>
                    <a:pt x="1" y="620"/>
                    <a:pt x="1" y="1382"/>
                  </a:cubicBezTo>
                  <a:cubicBezTo>
                    <a:pt x="1" y="2144"/>
                    <a:pt x="36" y="2775"/>
                    <a:pt x="60" y="2775"/>
                  </a:cubicBezTo>
                  <a:cubicBezTo>
                    <a:pt x="96" y="2775"/>
                    <a:pt x="120" y="2156"/>
                    <a:pt x="120" y="1382"/>
                  </a:cubicBezTo>
                  <a:cubicBezTo>
                    <a:pt x="120" y="620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15"/>
            <p:cNvSpPr/>
            <p:nvPr/>
          </p:nvSpPr>
          <p:spPr>
            <a:xfrm>
              <a:off x="6432350" y="241232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6" y="1"/>
                    <a:pt x="0" y="620"/>
                    <a:pt x="0" y="1382"/>
                  </a:cubicBezTo>
                  <a:cubicBezTo>
                    <a:pt x="0" y="2144"/>
                    <a:pt x="36" y="2775"/>
                    <a:pt x="60" y="2775"/>
                  </a:cubicBezTo>
                  <a:cubicBezTo>
                    <a:pt x="95" y="2775"/>
                    <a:pt x="119" y="2156"/>
                    <a:pt x="119" y="1382"/>
                  </a:cubicBezTo>
                  <a:cubicBezTo>
                    <a:pt x="119" y="620"/>
                    <a:pt x="95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15"/>
            <p:cNvSpPr/>
            <p:nvPr/>
          </p:nvSpPr>
          <p:spPr>
            <a:xfrm>
              <a:off x="6499300" y="2412325"/>
              <a:ext cx="3025" cy="69375"/>
            </a:xfrm>
            <a:custGeom>
              <a:avLst/>
              <a:gdLst/>
              <a:ahLst/>
              <a:cxnLst/>
              <a:rect l="l" t="t" r="r" b="b"/>
              <a:pathLst>
                <a:path w="121" h="2775" extrusionOk="0">
                  <a:moveTo>
                    <a:pt x="61" y="1"/>
                  </a:moveTo>
                  <a:cubicBezTo>
                    <a:pt x="37" y="1"/>
                    <a:pt x="1" y="620"/>
                    <a:pt x="1" y="1382"/>
                  </a:cubicBezTo>
                  <a:cubicBezTo>
                    <a:pt x="1" y="2144"/>
                    <a:pt x="37" y="2775"/>
                    <a:pt x="61" y="2775"/>
                  </a:cubicBezTo>
                  <a:cubicBezTo>
                    <a:pt x="96" y="2775"/>
                    <a:pt x="120" y="2156"/>
                    <a:pt x="120" y="1382"/>
                  </a:cubicBezTo>
                  <a:cubicBezTo>
                    <a:pt x="120" y="620"/>
                    <a:pt x="96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15"/>
            <p:cNvSpPr/>
            <p:nvPr/>
          </p:nvSpPr>
          <p:spPr>
            <a:xfrm>
              <a:off x="6478175" y="2412325"/>
              <a:ext cx="3300" cy="69375"/>
            </a:xfrm>
            <a:custGeom>
              <a:avLst/>
              <a:gdLst/>
              <a:ahLst/>
              <a:cxnLst/>
              <a:rect l="l" t="t" r="r" b="b"/>
              <a:pathLst>
                <a:path w="132" h="2775" extrusionOk="0">
                  <a:moveTo>
                    <a:pt x="60" y="1"/>
                  </a:moveTo>
                  <a:cubicBezTo>
                    <a:pt x="24" y="1"/>
                    <a:pt x="1" y="620"/>
                    <a:pt x="1" y="1382"/>
                  </a:cubicBezTo>
                  <a:cubicBezTo>
                    <a:pt x="1" y="2144"/>
                    <a:pt x="24" y="2775"/>
                    <a:pt x="60" y="2775"/>
                  </a:cubicBezTo>
                  <a:cubicBezTo>
                    <a:pt x="108" y="2775"/>
                    <a:pt x="132" y="2156"/>
                    <a:pt x="120" y="1382"/>
                  </a:cubicBezTo>
                  <a:cubicBezTo>
                    <a:pt x="120" y="620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15"/>
            <p:cNvSpPr/>
            <p:nvPr/>
          </p:nvSpPr>
          <p:spPr>
            <a:xfrm>
              <a:off x="6545150" y="241232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4" y="1"/>
                    <a:pt x="1" y="620"/>
                    <a:pt x="1" y="1382"/>
                  </a:cubicBezTo>
                  <a:cubicBezTo>
                    <a:pt x="1" y="2144"/>
                    <a:pt x="24" y="2775"/>
                    <a:pt x="60" y="2775"/>
                  </a:cubicBezTo>
                  <a:cubicBezTo>
                    <a:pt x="108" y="2775"/>
                    <a:pt x="120" y="2156"/>
                    <a:pt x="120" y="1382"/>
                  </a:cubicBezTo>
                  <a:cubicBezTo>
                    <a:pt x="120" y="620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15"/>
            <p:cNvSpPr/>
            <p:nvPr/>
          </p:nvSpPr>
          <p:spPr>
            <a:xfrm>
              <a:off x="6524325" y="241232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4" y="1"/>
                    <a:pt x="0" y="620"/>
                    <a:pt x="0" y="1382"/>
                  </a:cubicBezTo>
                  <a:cubicBezTo>
                    <a:pt x="0" y="2144"/>
                    <a:pt x="24" y="2775"/>
                    <a:pt x="60" y="2775"/>
                  </a:cubicBezTo>
                  <a:cubicBezTo>
                    <a:pt x="83" y="2775"/>
                    <a:pt x="119" y="2156"/>
                    <a:pt x="119" y="1382"/>
                  </a:cubicBezTo>
                  <a:cubicBezTo>
                    <a:pt x="119" y="620"/>
                    <a:pt x="83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15"/>
            <p:cNvSpPr/>
            <p:nvPr/>
          </p:nvSpPr>
          <p:spPr>
            <a:xfrm>
              <a:off x="6591300" y="241232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4" y="1"/>
                    <a:pt x="0" y="620"/>
                    <a:pt x="0" y="1382"/>
                  </a:cubicBezTo>
                  <a:cubicBezTo>
                    <a:pt x="0" y="2144"/>
                    <a:pt x="24" y="2775"/>
                    <a:pt x="60" y="2775"/>
                  </a:cubicBezTo>
                  <a:cubicBezTo>
                    <a:pt x="83" y="2775"/>
                    <a:pt x="119" y="2156"/>
                    <a:pt x="119" y="1382"/>
                  </a:cubicBezTo>
                  <a:cubicBezTo>
                    <a:pt x="119" y="620"/>
                    <a:pt x="83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15"/>
            <p:cNvSpPr/>
            <p:nvPr/>
          </p:nvSpPr>
          <p:spPr>
            <a:xfrm>
              <a:off x="6570450" y="241232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4" y="1"/>
                    <a:pt x="1" y="620"/>
                    <a:pt x="1" y="1382"/>
                  </a:cubicBezTo>
                  <a:cubicBezTo>
                    <a:pt x="1" y="2144"/>
                    <a:pt x="24" y="2775"/>
                    <a:pt x="60" y="2775"/>
                  </a:cubicBezTo>
                  <a:cubicBezTo>
                    <a:pt x="84" y="2775"/>
                    <a:pt x="120" y="2156"/>
                    <a:pt x="120" y="1382"/>
                  </a:cubicBezTo>
                  <a:cubicBezTo>
                    <a:pt x="120" y="620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15"/>
            <p:cNvSpPr/>
            <p:nvPr/>
          </p:nvSpPr>
          <p:spPr>
            <a:xfrm>
              <a:off x="6637125" y="2412325"/>
              <a:ext cx="3300" cy="69375"/>
            </a:xfrm>
            <a:custGeom>
              <a:avLst/>
              <a:gdLst/>
              <a:ahLst/>
              <a:cxnLst/>
              <a:rect l="l" t="t" r="r" b="b"/>
              <a:pathLst>
                <a:path w="132" h="2775" extrusionOk="0">
                  <a:moveTo>
                    <a:pt x="60" y="1"/>
                  </a:moveTo>
                  <a:cubicBezTo>
                    <a:pt x="24" y="1"/>
                    <a:pt x="1" y="620"/>
                    <a:pt x="1" y="1382"/>
                  </a:cubicBezTo>
                  <a:cubicBezTo>
                    <a:pt x="1" y="2144"/>
                    <a:pt x="24" y="2775"/>
                    <a:pt x="60" y="2775"/>
                  </a:cubicBezTo>
                  <a:cubicBezTo>
                    <a:pt x="96" y="2775"/>
                    <a:pt x="132" y="2156"/>
                    <a:pt x="120" y="1382"/>
                  </a:cubicBezTo>
                  <a:cubicBezTo>
                    <a:pt x="120" y="620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15"/>
            <p:cNvSpPr/>
            <p:nvPr/>
          </p:nvSpPr>
          <p:spPr>
            <a:xfrm>
              <a:off x="6616000" y="2412325"/>
              <a:ext cx="3300" cy="69375"/>
            </a:xfrm>
            <a:custGeom>
              <a:avLst/>
              <a:gdLst/>
              <a:ahLst/>
              <a:cxnLst/>
              <a:rect l="l" t="t" r="r" b="b"/>
              <a:pathLst>
                <a:path w="132" h="2775" extrusionOk="0">
                  <a:moveTo>
                    <a:pt x="72" y="1"/>
                  </a:moveTo>
                  <a:cubicBezTo>
                    <a:pt x="36" y="1"/>
                    <a:pt x="0" y="620"/>
                    <a:pt x="0" y="1382"/>
                  </a:cubicBezTo>
                  <a:cubicBezTo>
                    <a:pt x="0" y="2144"/>
                    <a:pt x="36" y="2775"/>
                    <a:pt x="72" y="2775"/>
                  </a:cubicBezTo>
                  <a:cubicBezTo>
                    <a:pt x="107" y="2775"/>
                    <a:pt x="131" y="2156"/>
                    <a:pt x="131" y="1382"/>
                  </a:cubicBezTo>
                  <a:cubicBezTo>
                    <a:pt x="131" y="620"/>
                    <a:pt x="95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15"/>
            <p:cNvSpPr/>
            <p:nvPr/>
          </p:nvSpPr>
          <p:spPr>
            <a:xfrm>
              <a:off x="6682975" y="2412325"/>
              <a:ext cx="3300" cy="69375"/>
            </a:xfrm>
            <a:custGeom>
              <a:avLst/>
              <a:gdLst/>
              <a:ahLst/>
              <a:cxnLst/>
              <a:rect l="l" t="t" r="r" b="b"/>
              <a:pathLst>
                <a:path w="132" h="2775" extrusionOk="0">
                  <a:moveTo>
                    <a:pt x="72" y="1"/>
                  </a:moveTo>
                  <a:cubicBezTo>
                    <a:pt x="36" y="1"/>
                    <a:pt x="0" y="620"/>
                    <a:pt x="0" y="1382"/>
                  </a:cubicBezTo>
                  <a:cubicBezTo>
                    <a:pt x="0" y="2144"/>
                    <a:pt x="36" y="2775"/>
                    <a:pt x="72" y="2775"/>
                  </a:cubicBezTo>
                  <a:cubicBezTo>
                    <a:pt x="95" y="2775"/>
                    <a:pt x="131" y="2156"/>
                    <a:pt x="131" y="1382"/>
                  </a:cubicBezTo>
                  <a:cubicBezTo>
                    <a:pt x="131" y="620"/>
                    <a:pt x="95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15"/>
            <p:cNvSpPr/>
            <p:nvPr/>
          </p:nvSpPr>
          <p:spPr>
            <a:xfrm>
              <a:off x="6662425" y="241232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4" y="1"/>
                    <a:pt x="1" y="620"/>
                    <a:pt x="1" y="1382"/>
                  </a:cubicBezTo>
                  <a:cubicBezTo>
                    <a:pt x="1" y="2144"/>
                    <a:pt x="24" y="2775"/>
                    <a:pt x="60" y="2775"/>
                  </a:cubicBezTo>
                  <a:cubicBezTo>
                    <a:pt x="84" y="2775"/>
                    <a:pt x="120" y="2156"/>
                    <a:pt x="120" y="1382"/>
                  </a:cubicBezTo>
                  <a:cubicBezTo>
                    <a:pt x="120" y="620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15"/>
            <p:cNvSpPr/>
            <p:nvPr/>
          </p:nvSpPr>
          <p:spPr>
            <a:xfrm>
              <a:off x="6729400" y="241232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4" y="1"/>
                    <a:pt x="1" y="620"/>
                    <a:pt x="1" y="1382"/>
                  </a:cubicBezTo>
                  <a:cubicBezTo>
                    <a:pt x="1" y="2144"/>
                    <a:pt x="24" y="2775"/>
                    <a:pt x="60" y="2775"/>
                  </a:cubicBezTo>
                  <a:cubicBezTo>
                    <a:pt x="84" y="2775"/>
                    <a:pt x="120" y="2156"/>
                    <a:pt x="120" y="1382"/>
                  </a:cubicBezTo>
                  <a:cubicBezTo>
                    <a:pt x="120" y="620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15"/>
            <p:cNvSpPr/>
            <p:nvPr/>
          </p:nvSpPr>
          <p:spPr>
            <a:xfrm>
              <a:off x="6707975" y="2412325"/>
              <a:ext cx="3600" cy="69375"/>
            </a:xfrm>
            <a:custGeom>
              <a:avLst/>
              <a:gdLst/>
              <a:ahLst/>
              <a:cxnLst/>
              <a:rect l="l" t="t" r="r" b="b"/>
              <a:pathLst>
                <a:path w="144" h="2775" extrusionOk="0">
                  <a:moveTo>
                    <a:pt x="60" y="1"/>
                  </a:moveTo>
                  <a:cubicBezTo>
                    <a:pt x="36" y="1"/>
                    <a:pt x="0" y="620"/>
                    <a:pt x="0" y="1382"/>
                  </a:cubicBezTo>
                  <a:cubicBezTo>
                    <a:pt x="0" y="2144"/>
                    <a:pt x="36" y="2775"/>
                    <a:pt x="60" y="2775"/>
                  </a:cubicBezTo>
                  <a:cubicBezTo>
                    <a:pt x="107" y="2775"/>
                    <a:pt x="143" y="2156"/>
                    <a:pt x="119" y="1382"/>
                  </a:cubicBezTo>
                  <a:cubicBezTo>
                    <a:pt x="119" y="620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15"/>
            <p:cNvSpPr/>
            <p:nvPr/>
          </p:nvSpPr>
          <p:spPr>
            <a:xfrm>
              <a:off x="6774950" y="241232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6" y="1"/>
                    <a:pt x="0" y="620"/>
                    <a:pt x="0" y="1382"/>
                  </a:cubicBezTo>
                  <a:cubicBezTo>
                    <a:pt x="0" y="2144"/>
                    <a:pt x="36" y="2775"/>
                    <a:pt x="60" y="2775"/>
                  </a:cubicBezTo>
                  <a:cubicBezTo>
                    <a:pt x="95" y="2775"/>
                    <a:pt x="119" y="2156"/>
                    <a:pt x="119" y="1382"/>
                  </a:cubicBezTo>
                  <a:cubicBezTo>
                    <a:pt x="119" y="620"/>
                    <a:pt x="95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15"/>
            <p:cNvSpPr/>
            <p:nvPr/>
          </p:nvSpPr>
          <p:spPr>
            <a:xfrm>
              <a:off x="6754100" y="241232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6" y="1"/>
                    <a:pt x="1" y="620"/>
                    <a:pt x="1" y="1382"/>
                  </a:cubicBezTo>
                  <a:cubicBezTo>
                    <a:pt x="1" y="2144"/>
                    <a:pt x="36" y="2775"/>
                    <a:pt x="60" y="2775"/>
                  </a:cubicBezTo>
                  <a:cubicBezTo>
                    <a:pt x="96" y="2775"/>
                    <a:pt x="120" y="2156"/>
                    <a:pt x="120" y="1382"/>
                  </a:cubicBezTo>
                  <a:cubicBezTo>
                    <a:pt x="120" y="620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15"/>
            <p:cNvSpPr/>
            <p:nvPr/>
          </p:nvSpPr>
          <p:spPr>
            <a:xfrm>
              <a:off x="6414475" y="2410250"/>
              <a:ext cx="385500" cy="3000"/>
            </a:xfrm>
            <a:custGeom>
              <a:avLst/>
              <a:gdLst/>
              <a:ahLst/>
              <a:cxnLst/>
              <a:rect l="l" t="t" r="r" b="b"/>
              <a:pathLst>
                <a:path w="15420" h="120" extrusionOk="0">
                  <a:moveTo>
                    <a:pt x="7716" y="0"/>
                  </a:moveTo>
                  <a:cubicBezTo>
                    <a:pt x="3454" y="0"/>
                    <a:pt x="1" y="24"/>
                    <a:pt x="1" y="60"/>
                  </a:cubicBezTo>
                  <a:cubicBezTo>
                    <a:pt x="1" y="84"/>
                    <a:pt x="3454" y="119"/>
                    <a:pt x="7716" y="119"/>
                  </a:cubicBezTo>
                  <a:cubicBezTo>
                    <a:pt x="11966" y="119"/>
                    <a:pt x="15419" y="84"/>
                    <a:pt x="15419" y="60"/>
                  </a:cubicBezTo>
                  <a:cubicBezTo>
                    <a:pt x="15419" y="24"/>
                    <a:pt x="11966" y="0"/>
                    <a:pt x="771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15"/>
            <p:cNvSpPr/>
            <p:nvPr/>
          </p:nvSpPr>
          <p:spPr>
            <a:xfrm>
              <a:off x="6387400" y="2480500"/>
              <a:ext cx="382800" cy="69675"/>
            </a:xfrm>
            <a:custGeom>
              <a:avLst/>
              <a:gdLst/>
              <a:ahLst/>
              <a:cxnLst/>
              <a:rect l="l" t="t" r="r" b="b"/>
              <a:pathLst>
                <a:path w="15312" h="2787" extrusionOk="0">
                  <a:moveTo>
                    <a:pt x="0" y="0"/>
                  </a:moveTo>
                  <a:lnTo>
                    <a:pt x="0" y="2786"/>
                  </a:lnTo>
                  <a:lnTo>
                    <a:pt x="15312" y="2786"/>
                  </a:lnTo>
                  <a:lnTo>
                    <a:pt x="153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15"/>
            <p:cNvSpPr/>
            <p:nvPr/>
          </p:nvSpPr>
          <p:spPr>
            <a:xfrm>
              <a:off x="6423100" y="2481675"/>
              <a:ext cx="3025" cy="69100"/>
            </a:xfrm>
            <a:custGeom>
              <a:avLst/>
              <a:gdLst/>
              <a:ahLst/>
              <a:cxnLst/>
              <a:rect l="l" t="t" r="r" b="b"/>
              <a:pathLst>
                <a:path w="121" h="2764" extrusionOk="0">
                  <a:moveTo>
                    <a:pt x="61" y="1"/>
                  </a:moveTo>
                  <a:cubicBezTo>
                    <a:pt x="25" y="1"/>
                    <a:pt x="1" y="620"/>
                    <a:pt x="1" y="1382"/>
                  </a:cubicBezTo>
                  <a:cubicBezTo>
                    <a:pt x="1" y="2144"/>
                    <a:pt x="25" y="2763"/>
                    <a:pt x="61" y="2763"/>
                  </a:cubicBezTo>
                  <a:cubicBezTo>
                    <a:pt x="108" y="2763"/>
                    <a:pt x="120" y="2156"/>
                    <a:pt x="120" y="1382"/>
                  </a:cubicBezTo>
                  <a:cubicBezTo>
                    <a:pt x="120" y="608"/>
                    <a:pt x="84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15"/>
            <p:cNvSpPr/>
            <p:nvPr/>
          </p:nvSpPr>
          <p:spPr>
            <a:xfrm>
              <a:off x="6402275" y="248167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24" y="1"/>
                    <a:pt x="1" y="620"/>
                    <a:pt x="1" y="1382"/>
                  </a:cubicBezTo>
                  <a:cubicBezTo>
                    <a:pt x="1" y="2144"/>
                    <a:pt x="24" y="2763"/>
                    <a:pt x="60" y="2763"/>
                  </a:cubicBezTo>
                  <a:cubicBezTo>
                    <a:pt x="108" y="2763"/>
                    <a:pt x="120" y="2156"/>
                    <a:pt x="120" y="1382"/>
                  </a:cubicBezTo>
                  <a:cubicBezTo>
                    <a:pt x="120" y="608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15"/>
            <p:cNvSpPr/>
            <p:nvPr/>
          </p:nvSpPr>
          <p:spPr>
            <a:xfrm>
              <a:off x="6469250" y="248167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24" y="1"/>
                    <a:pt x="0" y="620"/>
                    <a:pt x="0" y="1382"/>
                  </a:cubicBezTo>
                  <a:cubicBezTo>
                    <a:pt x="0" y="2144"/>
                    <a:pt x="24" y="2763"/>
                    <a:pt x="60" y="2763"/>
                  </a:cubicBezTo>
                  <a:cubicBezTo>
                    <a:pt x="84" y="2763"/>
                    <a:pt x="120" y="2156"/>
                    <a:pt x="120" y="1382"/>
                  </a:cubicBezTo>
                  <a:cubicBezTo>
                    <a:pt x="120" y="608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15"/>
            <p:cNvSpPr/>
            <p:nvPr/>
          </p:nvSpPr>
          <p:spPr>
            <a:xfrm>
              <a:off x="6448425" y="248167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24" y="1"/>
                    <a:pt x="0" y="620"/>
                    <a:pt x="0" y="1382"/>
                  </a:cubicBezTo>
                  <a:cubicBezTo>
                    <a:pt x="0" y="2144"/>
                    <a:pt x="24" y="2763"/>
                    <a:pt x="60" y="2763"/>
                  </a:cubicBezTo>
                  <a:cubicBezTo>
                    <a:pt x="83" y="2763"/>
                    <a:pt x="119" y="2156"/>
                    <a:pt x="119" y="1382"/>
                  </a:cubicBezTo>
                  <a:cubicBezTo>
                    <a:pt x="119" y="608"/>
                    <a:pt x="83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15"/>
            <p:cNvSpPr/>
            <p:nvPr/>
          </p:nvSpPr>
          <p:spPr>
            <a:xfrm>
              <a:off x="6515375" y="248167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25" y="1"/>
                    <a:pt x="1" y="620"/>
                    <a:pt x="1" y="1382"/>
                  </a:cubicBezTo>
                  <a:cubicBezTo>
                    <a:pt x="1" y="2144"/>
                    <a:pt x="25" y="2763"/>
                    <a:pt x="60" y="2763"/>
                  </a:cubicBezTo>
                  <a:cubicBezTo>
                    <a:pt x="84" y="2763"/>
                    <a:pt x="120" y="2156"/>
                    <a:pt x="120" y="1382"/>
                  </a:cubicBezTo>
                  <a:cubicBezTo>
                    <a:pt x="120" y="608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15"/>
            <p:cNvSpPr/>
            <p:nvPr/>
          </p:nvSpPr>
          <p:spPr>
            <a:xfrm>
              <a:off x="6494250" y="248167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24" y="1"/>
                    <a:pt x="1" y="620"/>
                    <a:pt x="1" y="1382"/>
                  </a:cubicBezTo>
                  <a:cubicBezTo>
                    <a:pt x="1" y="2144"/>
                    <a:pt x="24" y="2763"/>
                    <a:pt x="60" y="2763"/>
                  </a:cubicBezTo>
                  <a:cubicBezTo>
                    <a:pt x="96" y="2763"/>
                    <a:pt x="120" y="2156"/>
                    <a:pt x="120" y="1382"/>
                  </a:cubicBezTo>
                  <a:cubicBezTo>
                    <a:pt x="120" y="608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15"/>
            <p:cNvSpPr/>
            <p:nvPr/>
          </p:nvSpPr>
          <p:spPr>
            <a:xfrm>
              <a:off x="6561225" y="248167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24" y="1"/>
                    <a:pt x="0" y="620"/>
                    <a:pt x="0" y="1382"/>
                  </a:cubicBezTo>
                  <a:cubicBezTo>
                    <a:pt x="0" y="2144"/>
                    <a:pt x="24" y="2763"/>
                    <a:pt x="60" y="2763"/>
                  </a:cubicBezTo>
                  <a:cubicBezTo>
                    <a:pt x="84" y="2763"/>
                    <a:pt x="120" y="2156"/>
                    <a:pt x="120" y="1382"/>
                  </a:cubicBezTo>
                  <a:cubicBezTo>
                    <a:pt x="120" y="608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15"/>
            <p:cNvSpPr/>
            <p:nvPr/>
          </p:nvSpPr>
          <p:spPr>
            <a:xfrm>
              <a:off x="6540400" y="248167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24" y="1"/>
                    <a:pt x="0" y="620"/>
                    <a:pt x="0" y="1382"/>
                  </a:cubicBezTo>
                  <a:cubicBezTo>
                    <a:pt x="0" y="2144"/>
                    <a:pt x="24" y="2763"/>
                    <a:pt x="60" y="2763"/>
                  </a:cubicBezTo>
                  <a:cubicBezTo>
                    <a:pt x="83" y="2763"/>
                    <a:pt x="119" y="2156"/>
                    <a:pt x="119" y="1382"/>
                  </a:cubicBezTo>
                  <a:cubicBezTo>
                    <a:pt x="119" y="608"/>
                    <a:pt x="83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15"/>
            <p:cNvSpPr/>
            <p:nvPr/>
          </p:nvSpPr>
          <p:spPr>
            <a:xfrm>
              <a:off x="6607350" y="248167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25" y="1"/>
                    <a:pt x="1" y="620"/>
                    <a:pt x="1" y="1382"/>
                  </a:cubicBezTo>
                  <a:cubicBezTo>
                    <a:pt x="1" y="2144"/>
                    <a:pt x="25" y="2763"/>
                    <a:pt x="60" y="2763"/>
                  </a:cubicBezTo>
                  <a:cubicBezTo>
                    <a:pt x="84" y="2763"/>
                    <a:pt x="120" y="2156"/>
                    <a:pt x="120" y="1382"/>
                  </a:cubicBezTo>
                  <a:cubicBezTo>
                    <a:pt x="120" y="608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15"/>
            <p:cNvSpPr/>
            <p:nvPr/>
          </p:nvSpPr>
          <p:spPr>
            <a:xfrm>
              <a:off x="6585925" y="248167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36" y="1"/>
                    <a:pt x="1" y="620"/>
                    <a:pt x="1" y="1382"/>
                  </a:cubicBezTo>
                  <a:cubicBezTo>
                    <a:pt x="1" y="2144"/>
                    <a:pt x="36" y="2763"/>
                    <a:pt x="60" y="2763"/>
                  </a:cubicBezTo>
                  <a:cubicBezTo>
                    <a:pt x="108" y="2763"/>
                    <a:pt x="120" y="2156"/>
                    <a:pt x="120" y="1382"/>
                  </a:cubicBezTo>
                  <a:cubicBezTo>
                    <a:pt x="120" y="608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15"/>
            <p:cNvSpPr/>
            <p:nvPr/>
          </p:nvSpPr>
          <p:spPr>
            <a:xfrm>
              <a:off x="6652900" y="248167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36" y="1"/>
                    <a:pt x="1" y="620"/>
                    <a:pt x="1" y="1382"/>
                  </a:cubicBezTo>
                  <a:cubicBezTo>
                    <a:pt x="1" y="2144"/>
                    <a:pt x="36" y="2763"/>
                    <a:pt x="60" y="2763"/>
                  </a:cubicBezTo>
                  <a:cubicBezTo>
                    <a:pt x="108" y="2763"/>
                    <a:pt x="120" y="2156"/>
                    <a:pt x="120" y="1382"/>
                  </a:cubicBezTo>
                  <a:cubicBezTo>
                    <a:pt x="120" y="608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6632075" y="248167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36" y="1"/>
                    <a:pt x="0" y="620"/>
                    <a:pt x="0" y="1382"/>
                  </a:cubicBezTo>
                  <a:cubicBezTo>
                    <a:pt x="0" y="2144"/>
                    <a:pt x="36" y="2763"/>
                    <a:pt x="60" y="2763"/>
                  </a:cubicBezTo>
                  <a:cubicBezTo>
                    <a:pt x="107" y="2763"/>
                    <a:pt x="119" y="2156"/>
                    <a:pt x="119" y="1382"/>
                  </a:cubicBezTo>
                  <a:cubicBezTo>
                    <a:pt x="119" y="608"/>
                    <a:pt x="95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15"/>
            <p:cNvSpPr/>
            <p:nvPr/>
          </p:nvSpPr>
          <p:spPr>
            <a:xfrm>
              <a:off x="6699050" y="248167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36" y="1"/>
                    <a:pt x="0" y="620"/>
                    <a:pt x="0" y="1382"/>
                  </a:cubicBezTo>
                  <a:cubicBezTo>
                    <a:pt x="0" y="2144"/>
                    <a:pt x="36" y="2763"/>
                    <a:pt x="60" y="2763"/>
                  </a:cubicBezTo>
                  <a:cubicBezTo>
                    <a:pt x="95" y="2763"/>
                    <a:pt x="119" y="2156"/>
                    <a:pt x="119" y="1382"/>
                  </a:cubicBezTo>
                  <a:cubicBezTo>
                    <a:pt x="119" y="608"/>
                    <a:pt x="95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15"/>
            <p:cNvSpPr/>
            <p:nvPr/>
          </p:nvSpPr>
          <p:spPr>
            <a:xfrm>
              <a:off x="6678200" y="248167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36" y="1"/>
                    <a:pt x="1" y="620"/>
                    <a:pt x="1" y="1382"/>
                  </a:cubicBezTo>
                  <a:cubicBezTo>
                    <a:pt x="1" y="2144"/>
                    <a:pt x="36" y="2763"/>
                    <a:pt x="60" y="2763"/>
                  </a:cubicBezTo>
                  <a:cubicBezTo>
                    <a:pt x="96" y="2763"/>
                    <a:pt x="120" y="2156"/>
                    <a:pt x="120" y="1382"/>
                  </a:cubicBezTo>
                  <a:cubicBezTo>
                    <a:pt x="120" y="608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5"/>
            <p:cNvSpPr/>
            <p:nvPr/>
          </p:nvSpPr>
          <p:spPr>
            <a:xfrm>
              <a:off x="6744875" y="248167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36" y="1"/>
                    <a:pt x="1" y="620"/>
                    <a:pt x="1" y="1382"/>
                  </a:cubicBezTo>
                  <a:cubicBezTo>
                    <a:pt x="1" y="2144"/>
                    <a:pt x="36" y="2763"/>
                    <a:pt x="60" y="2763"/>
                  </a:cubicBezTo>
                  <a:cubicBezTo>
                    <a:pt x="108" y="2763"/>
                    <a:pt x="120" y="2156"/>
                    <a:pt x="120" y="1382"/>
                  </a:cubicBezTo>
                  <a:cubicBezTo>
                    <a:pt x="120" y="608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15"/>
            <p:cNvSpPr/>
            <p:nvPr/>
          </p:nvSpPr>
          <p:spPr>
            <a:xfrm>
              <a:off x="6724050" y="248167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36" y="1"/>
                    <a:pt x="0" y="620"/>
                    <a:pt x="0" y="1382"/>
                  </a:cubicBezTo>
                  <a:cubicBezTo>
                    <a:pt x="0" y="2144"/>
                    <a:pt x="36" y="2763"/>
                    <a:pt x="60" y="2763"/>
                  </a:cubicBezTo>
                  <a:cubicBezTo>
                    <a:pt x="107" y="2763"/>
                    <a:pt x="119" y="2156"/>
                    <a:pt x="119" y="1382"/>
                  </a:cubicBezTo>
                  <a:cubicBezTo>
                    <a:pt x="119" y="608"/>
                    <a:pt x="95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15"/>
            <p:cNvSpPr/>
            <p:nvPr/>
          </p:nvSpPr>
          <p:spPr>
            <a:xfrm>
              <a:off x="6385000" y="2479000"/>
              <a:ext cx="384900" cy="3000"/>
            </a:xfrm>
            <a:custGeom>
              <a:avLst/>
              <a:gdLst/>
              <a:ahLst/>
              <a:cxnLst/>
              <a:rect l="l" t="t" r="r" b="b"/>
              <a:pathLst>
                <a:path w="15396" h="120" extrusionOk="0">
                  <a:moveTo>
                    <a:pt x="7704" y="1"/>
                  </a:moveTo>
                  <a:cubicBezTo>
                    <a:pt x="3442" y="1"/>
                    <a:pt x="1" y="25"/>
                    <a:pt x="1" y="60"/>
                  </a:cubicBezTo>
                  <a:cubicBezTo>
                    <a:pt x="1" y="84"/>
                    <a:pt x="3442" y="120"/>
                    <a:pt x="7704" y="120"/>
                  </a:cubicBezTo>
                  <a:cubicBezTo>
                    <a:pt x="11955" y="120"/>
                    <a:pt x="15396" y="84"/>
                    <a:pt x="15396" y="60"/>
                  </a:cubicBezTo>
                  <a:cubicBezTo>
                    <a:pt x="15396" y="25"/>
                    <a:pt x="11955" y="1"/>
                    <a:pt x="770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15"/>
            <p:cNvSpPr/>
            <p:nvPr/>
          </p:nvSpPr>
          <p:spPr>
            <a:xfrm>
              <a:off x="6425800" y="2551050"/>
              <a:ext cx="382800" cy="69675"/>
            </a:xfrm>
            <a:custGeom>
              <a:avLst/>
              <a:gdLst/>
              <a:ahLst/>
              <a:cxnLst/>
              <a:rect l="l" t="t" r="r" b="b"/>
              <a:pathLst>
                <a:path w="15312" h="2787" extrusionOk="0">
                  <a:moveTo>
                    <a:pt x="0" y="0"/>
                  </a:moveTo>
                  <a:lnTo>
                    <a:pt x="0" y="2786"/>
                  </a:lnTo>
                  <a:lnTo>
                    <a:pt x="15312" y="2786"/>
                  </a:lnTo>
                  <a:lnTo>
                    <a:pt x="153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15"/>
            <p:cNvSpPr/>
            <p:nvPr/>
          </p:nvSpPr>
          <p:spPr>
            <a:xfrm>
              <a:off x="6461800" y="255192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25" y="1"/>
                    <a:pt x="1" y="620"/>
                    <a:pt x="1" y="1382"/>
                  </a:cubicBezTo>
                  <a:cubicBezTo>
                    <a:pt x="1" y="2144"/>
                    <a:pt x="25" y="2763"/>
                    <a:pt x="60" y="2763"/>
                  </a:cubicBezTo>
                  <a:cubicBezTo>
                    <a:pt x="84" y="2763"/>
                    <a:pt x="120" y="2144"/>
                    <a:pt x="120" y="1382"/>
                  </a:cubicBezTo>
                  <a:cubicBezTo>
                    <a:pt x="120" y="620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15"/>
            <p:cNvSpPr/>
            <p:nvPr/>
          </p:nvSpPr>
          <p:spPr>
            <a:xfrm>
              <a:off x="6440675" y="255192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24" y="1"/>
                    <a:pt x="0" y="620"/>
                    <a:pt x="0" y="1382"/>
                  </a:cubicBezTo>
                  <a:cubicBezTo>
                    <a:pt x="0" y="2144"/>
                    <a:pt x="24" y="2763"/>
                    <a:pt x="60" y="2763"/>
                  </a:cubicBezTo>
                  <a:cubicBezTo>
                    <a:pt x="96" y="2763"/>
                    <a:pt x="120" y="2144"/>
                    <a:pt x="120" y="1382"/>
                  </a:cubicBezTo>
                  <a:cubicBezTo>
                    <a:pt x="120" y="620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15"/>
            <p:cNvSpPr/>
            <p:nvPr/>
          </p:nvSpPr>
          <p:spPr>
            <a:xfrm>
              <a:off x="6507650" y="255192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24" y="1"/>
                    <a:pt x="0" y="620"/>
                    <a:pt x="0" y="1382"/>
                  </a:cubicBezTo>
                  <a:cubicBezTo>
                    <a:pt x="0" y="2144"/>
                    <a:pt x="24" y="2763"/>
                    <a:pt x="60" y="2763"/>
                  </a:cubicBezTo>
                  <a:cubicBezTo>
                    <a:pt x="84" y="2763"/>
                    <a:pt x="119" y="2144"/>
                    <a:pt x="119" y="1382"/>
                  </a:cubicBezTo>
                  <a:cubicBezTo>
                    <a:pt x="119" y="620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15"/>
            <p:cNvSpPr/>
            <p:nvPr/>
          </p:nvSpPr>
          <p:spPr>
            <a:xfrm>
              <a:off x="6486800" y="255192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25" y="1"/>
                    <a:pt x="1" y="620"/>
                    <a:pt x="1" y="1382"/>
                  </a:cubicBezTo>
                  <a:cubicBezTo>
                    <a:pt x="1" y="2144"/>
                    <a:pt x="25" y="2763"/>
                    <a:pt x="60" y="2763"/>
                  </a:cubicBezTo>
                  <a:cubicBezTo>
                    <a:pt x="84" y="2763"/>
                    <a:pt x="120" y="2144"/>
                    <a:pt x="120" y="1382"/>
                  </a:cubicBezTo>
                  <a:cubicBezTo>
                    <a:pt x="120" y="620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15"/>
            <p:cNvSpPr/>
            <p:nvPr/>
          </p:nvSpPr>
          <p:spPr>
            <a:xfrm>
              <a:off x="6553775" y="255192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25" y="1"/>
                    <a:pt x="1" y="620"/>
                    <a:pt x="1" y="1382"/>
                  </a:cubicBezTo>
                  <a:cubicBezTo>
                    <a:pt x="1" y="2144"/>
                    <a:pt x="25" y="2763"/>
                    <a:pt x="60" y="2763"/>
                  </a:cubicBezTo>
                  <a:cubicBezTo>
                    <a:pt x="84" y="2763"/>
                    <a:pt x="120" y="2144"/>
                    <a:pt x="120" y="1382"/>
                  </a:cubicBezTo>
                  <a:cubicBezTo>
                    <a:pt x="120" y="620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15"/>
            <p:cNvSpPr/>
            <p:nvPr/>
          </p:nvSpPr>
          <p:spPr>
            <a:xfrm>
              <a:off x="6532350" y="255192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36" y="1"/>
                    <a:pt x="1" y="620"/>
                    <a:pt x="1" y="1382"/>
                  </a:cubicBezTo>
                  <a:cubicBezTo>
                    <a:pt x="1" y="2144"/>
                    <a:pt x="36" y="2763"/>
                    <a:pt x="60" y="2763"/>
                  </a:cubicBezTo>
                  <a:cubicBezTo>
                    <a:pt x="108" y="2763"/>
                    <a:pt x="120" y="2144"/>
                    <a:pt x="120" y="1382"/>
                  </a:cubicBezTo>
                  <a:cubicBezTo>
                    <a:pt x="120" y="620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15"/>
            <p:cNvSpPr/>
            <p:nvPr/>
          </p:nvSpPr>
          <p:spPr>
            <a:xfrm>
              <a:off x="6599325" y="255192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36" y="1"/>
                    <a:pt x="0" y="620"/>
                    <a:pt x="0" y="1382"/>
                  </a:cubicBezTo>
                  <a:cubicBezTo>
                    <a:pt x="0" y="2144"/>
                    <a:pt x="36" y="2763"/>
                    <a:pt x="60" y="2763"/>
                  </a:cubicBezTo>
                  <a:cubicBezTo>
                    <a:pt x="108" y="2763"/>
                    <a:pt x="120" y="2144"/>
                    <a:pt x="120" y="1382"/>
                  </a:cubicBezTo>
                  <a:cubicBezTo>
                    <a:pt x="120" y="620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15"/>
            <p:cNvSpPr/>
            <p:nvPr/>
          </p:nvSpPr>
          <p:spPr>
            <a:xfrm>
              <a:off x="6578500" y="255192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36" y="1"/>
                    <a:pt x="0" y="620"/>
                    <a:pt x="0" y="1382"/>
                  </a:cubicBezTo>
                  <a:cubicBezTo>
                    <a:pt x="0" y="2144"/>
                    <a:pt x="36" y="2763"/>
                    <a:pt x="60" y="2763"/>
                  </a:cubicBezTo>
                  <a:cubicBezTo>
                    <a:pt x="95" y="2763"/>
                    <a:pt x="119" y="2144"/>
                    <a:pt x="119" y="1382"/>
                  </a:cubicBezTo>
                  <a:cubicBezTo>
                    <a:pt x="119" y="620"/>
                    <a:pt x="95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15"/>
            <p:cNvSpPr/>
            <p:nvPr/>
          </p:nvSpPr>
          <p:spPr>
            <a:xfrm>
              <a:off x="6645450" y="255192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37" y="1"/>
                    <a:pt x="1" y="620"/>
                    <a:pt x="1" y="1382"/>
                  </a:cubicBezTo>
                  <a:cubicBezTo>
                    <a:pt x="1" y="2144"/>
                    <a:pt x="37" y="2763"/>
                    <a:pt x="60" y="2763"/>
                  </a:cubicBezTo>
                  <a:cubicBezTo>
                    <a:pt x="96" y="2763"/>
                    <a:pt x="120" y="2144"/>
                    <a:pt x="120" y="1382"/>
                  </a:cubicBezTo>
                  <a:cubicBezTo>
                    <a:pt x="120" y="620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15"/>
            <p:cNvSpPr/>
            <p:nvPr/>
          </p:nvSpPr>
          <p:spPr>
            <a:xfrm>
              <a:off x="6624625" y="255192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36" y="1"/>
                    <a:pt x="1" y="620"/>
                    <a:pt x="1" y="1382"/>
                  </a:cubicBezTo>
                  <a:cubicBezTo>
                    <a:pt x="1" y="2144"/>
                    <a:pt x="36" y="2763"/>
                    <a:pt x="60" y="2763"/>
                  </a:cubicBezTo>
                  <a:cubicBezTo>
                    <a:pt x="96" y="2763"/>
                    <a:pt x="120" y="2144"/>
                    <a:pt x="120" y="1382"/>
                  </a:cubicBezTo>
                  <a:cubicBezTo>
                    <a:pt x="120" y="620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15"/>
            <p:cNvSpPr/>
            <p:nvPr/>
          </p:nvSpPr>
          <p:spPr>
            <a:xfrm>
              <a:off x="6691600" y="255192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36" y="1"/>
                    <a:pt x="0" y="620"/>
                    <a:pt x="0" y="1382"/>
                  </a:cubicBezTo>
                  <a:cubicBezTo>
                    <a:pt x="0" y="2144"/>
                    <a:pt x="36" y="2763"/>
                    <a:pt x="60" y="2763"/>
                  </a:cubicBezTo>
                  <a:cubicBezTo>
                    <a:pt x="96" y="2763"/>
                    <a:pt x="119" y="2144"/>
                    <a:pt x="119" y="1382"/>
                  </a:cubicBezTo>
                  <a:cubicBezTo>
                    <a:pt x="119" y="620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15"/>
            <p:cNvSpPr/>
            <p:nvPr/>
          </p:nvSpPr>
          <p:spPr>
            <a:xfrm>
              <a:off x="6670475" y="255192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36" y="1"/>
                    <a:pt x="0" y="620"/>
                    <a:pt x="0" y="1382"/>
                  </a:cubicBezTo>
                  <a:cubicBezTo>
                    <a:pt x="0" y="2144"/>
                    <a:pt x="36" y="2763"/>
                    <a:pt x="60" y="2763"/>
                  </a:cubicBezTo>
                  <a:cubicBezTo>
                    <a:pt x="95" y="2763"/>
                    <a:pt x="119" y="2144"/>
                    <a:pt x="119" y="1382"/>
                  </a:cubicBezTo>
                  <a:cubicBezTo>
                    <a:pt x="119" y="620"/>
                    <a:pt x="95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15"/>
            <p:cNvSpPr/>
            <p:nvPr/>
          </p:nvSpPr>
          <p:spPr>
            <a:xfrm>
              <a:off x="6737425" y="2551925"/>
              <a:ext cx="3025" cy="69100"/>
            </a:xfrm>
            <a:custGeom>
              <a:avLst/>
              <a:gdLst/>
              <a:ahLst/>
              <a:cxnLst/>
              <a:rect l="l" t="t" r="r" b="b"/>
              <a:pathLst>
                <a:path w="121" h="2764" extrusionOk="0">
                  <a:moveTo>
                    <a:pt x="61" y="1"/>
                  </a:moveTo>
                  <a:cubicBezTo>
                    <a:pt x="37" y="1"/>
                    <a:pt x="1" y="620"/>
                    <a:pt x="1" y="1382"/>
                  </a:cubicBezTo>
                  <a:cubicBezTo>
                    <a:pt x="1" y="2144"/>
                    <a:pt x="37" y="2763"/>
                    <a:pt x="61" y="2763"/>
                  </a:cubicBezTo>
                  <a:cubicBezTo>
                    <a:pt x="96" y="2763"/>
                    <a:pt x="120" y="2144"/>
                    <a:pt x="120" y="1382"/>
                  </a:cubicBezTo>
                  <a:cubicBezTo>
                    <a:pt x="120" y="620"/>
                    <a:pt x="96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15"/>
            <p:cNvSpPr/>
            <p:nvPr/>
          </p:nvSpPr>
          <p:spPr>
            <a:xfrm>
              <a:off x="6716600" y="255192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36" y="1"/>
                    <a:pt x="1" y="620"/>
                    <a:pt x="1" y="1382"/>
                  </a:cubicBezTo>
                  <a:cubicBezTo>
                    <a:pt x="1" y="2144"/>
                    <a:pt x="36" y="2763"/>
                    <a:pt x="60" y="2763"/>
                  </a:cubicBezTo>
                  <a:cubicBezTo>
                    <a:pt x="96" y="2763"/>
                    <a:pt x="120" y="2144"/>
                    <a:pt x="120" y="1382"/>
                  </a:cubicBezTo>
                  <a:cubicBezTo>
                    <a:pt x="120" y="620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15"/>
            <p:cNvSpPr/>
            <p:nvPr/>
          </p:nvSpPr>
          <p:spPr>
            <a:xfrm>
              <a:off x="6783575" y="255192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36" y="1"/>
                    <a:pt x="0" y="620"/>
                    <a:pt x="0" y="1382"/>
                  </a:cubicBezTo>
                  <a:cubicBezTo>
                    <a:pt x="0" y="2144"/>
                    <a:pt x="36" y="2763"/>
                    <a:pt x="60" y="2763"/>
                  </a:cubicBezTo>
                  <a:cubicBezTo>
                    <a:pt x="96" y="2763"/>
                    <a:pt x="120" y="2144"/>
                    <a:pt x="120" y="1382"/>
                  </a:cubicBezTo>
                  <a:cubicBezTo>
                    <a:pt x="120" y="620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15"/>
            <p:cNvSpPr/>
            <p:nvPr/>
          </p:nvSpPr>
          <p:spPr>
            <a:xfrm>
              <a:off x="6762450" y="255192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24" y="1"/>
                    <a:pt x="0" y="620"/>
                    <a:pt x="0" y="1382"/>
                  </a:cubicBezTo>
                  <a:cubicBezTo>
                    <a:pt x="0" y="2144"/>
                    <a:pt x="24" y="2763"/>
                    <a:pt x="60" y="2763"/>
                  </a:cubicBezTo>
                  <a:cubicBezTo>
                    <a:pt x="107" y="2763"/>
                    <a:pt x="119" y="2144"/>
                    <a:pt x="119" y="1382"/>
                  </a:cubicBezTo>
                  <a:cubicBezTo>
                    <a:pt x="119" y="620"/>
                    <a:pt x="83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15"/>
            <p:cNvSpPr/>
            <p:nvPr/>
          </p:nvSpPr>
          <p:spPr>
            <a:xfrm>
              <a:off x="6423400" y="2549550"/>
              <a:ext cx="384900" cy="3000"/>
            </a:xfrm>
            <a:custGeom>
              <a:avLst/>
              <a:gdLst/>
              <a:ahLst/>
              <a:cxnLst/>
              <a:rect l="l" t="t" r="r" b="b"/>
              <a:pathLst>
                <a:path w="15396" h="120" extrusionOk="0">
                  <a:moveTo>
                    <a:pt x="7692" y="1"/>
                  </a:moveTo>
                  <a:cubicBezTo>
                    <a:pt x="3442" y="1"/>
                    <a:pt x="1" y="36"/>
                    <a:pt x="1" y="60"/>
                  </a:cubicBezTo>
                  <a:cubicBezTo>
                    <a:pt x="1" y="96"/>
                    <a:pt x="3454" y="120"/>
                    <a:pt x="7692" y="120"/>
                  </a:cubicBezTo>
                  <a:cubicBezTo>
                    <a:pt x="11955" y="120"/>
                    <a:pt x="15396" y="96"/>
                    <a:pt x="15396" y="60"/>
                  </a:cubicBezTo>
                  <a:cubicBezTo>
                    <a:pt x="15396" y="36"/>
                    <a:pt x="11955" y="1"/>
                    <a:pt x="769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15"/>
            <p:cNvSpPr/>
            <p:nvPr/>
          </p:nvSpPr>
          <p:spPr>
            <a:xfrm>
              <a:off x="6401375" y="2621575"/>
              <a:ext cx="383125" cy="69375"/>
            </a:xfrm>
            <a:custGeom>
              <a:avLst/>
              <a:gdLst/>
              <a:ahLst/>
              <a:cxnLst/>
              <a:rect l="l" t="t" r="r" b="b"/>
              <a:pathLst>
                <a:path w="15325" h="2775" extrusionOk="0">
                  <a:moveTo>
                    <a:pt x="1" y="1"/>
                  </a:moveTo>
                  <a:lnTo>
                    <a:pt x="1" y="2775"/>
                  </a:lnTo>
                  <a:lnTo>
                    <a:pt x="15324" y="2775"/>
                  </a:lnTo>
                  <a:lnTo>
                    <a:pt x="153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15"/>
            <p:cNvSpPr/>
            <p:nvPr/>
          </p:nvSpPr>
          <p:spPr>
            <a:xfrm>
              <a:off x="6437400" y="2622175"/>
              <a:ext cx="3300" cy="69375"/>
            </a:xfrm>
            <a:custGeom>
              <a:avLst/>
              <a:gdLst/>
              <a:ahLst/>
              <a:cxnLst/>
              <a:rect l="l" t="t" r="r" b="b"/>
              <a:pathLst>
                <a:path w="132" h="2775" extrusionOk="0">
                  <a:moveTo>
                    <a:pt x="72" y="1"/>
                  </a:moveTo>
                  <a:cubicBezTo>
                    <a:pt x="36" y="1"/>
                    <a:pt x="0" y="608"/>
                    <a:pt x="0" y="1382"/>
                  </a:cubicBezTo>
                  <a:cubicBezTo>
                    <a:pt x="0" y="2156"/>
                    <a:pt x="36" y="2775"/>
                    <a:pt x="72" y="2775"/>
                  </a:cubicBezTo>
                  <a:cubicBezTo>
                    <a:pt x="96" y="2775"/>
                    <a:pt x="131" y="2156"/>
                    <a:pt x="131" y="1382"/>
                  </a:cubicBezTo>
                  <a:cubicBezTo>
                    <a:pt x="131" y="608"/>
                    <a:pt x="96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15"/>
            <p:cNvSpPr/>
            <p:nvPr/>
          </p:nvSpPr>
          <p:spPr>
            <a:xfrm>
              <a:off x="6416850" y="26221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5" y="1"/>
                    <a:pt x="1" y="608"/>
                    <a:pt x="1" y="1382"/>
                  </a:cubicBezTo>
                  <a:cubicBezTo>
                    <a:pt x="1" y="2156"/>
                    <a:pt x="25" y="2775"/>
                    <a:pt x="60" y="2775"/>
                  </a:cubicBezTo>
                  <a:cubicBezTo>
                    <a:pt x="96" y="2775"/>
                    <a:pt x="120" y="2156"/>
                    <a:pt x="120" y="1382"/>
                  </a:cubicBezTo>
                  <a:cubicBezTo>
                    <a:pt x="120" y="608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15"/>
            <p:cNvSpPr/>
            <p:nvPr/>
          </p:nvSpPr>
          <p:spPr>
            <a:xfrm>
              <a:off x="6483825" y="26221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5" y="1"/>
                    <a:pt x="1" y="608"/>
                    <a:pt x="1" y="1382"/>
                  </a:cubicBezTo>
                  <a:cubicBezTo>
                    <a:pt x="1" y="2156"/>
                    <a:pt x="25" y="2775"/>
                    <a:pt x="60" y="2775"/>
                  </a:cubicBezTo>
                  <a:cubicBezTo>
                    <a:pt x="84" y="2775"/>
                    <a:pt x="120" y="2156"/>
                    <a:pt x="120" y="1382"/>
                  </a:cubicBezTo>
                  <a:cubicBezTo>
                    <a:pt x="120" y="608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15"/>
            <p:cNvSpPr/>
            <p:nvPr/>
          </p:nvSpPr>
          <p:spPr>
            <a:xfrm>
              <a:off x="6462400" y="26221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6" y="1"/>
                    <a:pt x="1" y="608"/>
                    <a:pt x="1" y="1382"/>
                  </a:cubicBezTo>
                  <a:cubicBezTo>
                    <a:pt x="1" y="2156"/>
                    <a:pt x="36" y="2775"/>
                    <a:pt x="60" y="2775"/>
                  </a:cubicBezTo>
                  <a:cubicBezTo>
                    <a:pt x="108" y="2775"/>
                    <a:pt x="120" y="2156"/>
                    <a:pt x="120" y="1382"/>
                  </a:cubicBezTo>
                  <a:cubicBezTo>
                    <a:pt x="120" y="608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15"/>
            <p:cNvSpPr/>
            <p:nvPr/>
          </p:nvSpPr>
          <p:spPr>
            <a:xfrm>
              <a:off x="6529375" y="26221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6" y="1"/>
                    <a:pt x="1" y="608"/>
                    <a:pt x="1" y="1382"/>
                  </a:cubicBezTo>
                  <a:cubicBezTo>
                    <a:pt x="1" y="2156"/>
                    <a:pt x="36" y="2775"/>
                    <a:pt x="60" y="2775"/>
                  </a:cubicBezTo>
                  <a:cubicBezTo>
                    <a:pt x="96" y="2775"/>
                    <a:pt x="120" y="2156"/>
                    <a:pt x="120" y="1382"/>
                  </a:cubicBezTo>
                  <a:cubicBezTo>
                    <a:pt x="120" y="608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15"/>
            <p:cNvSpPr/>
            <p:nvPr/>
          </p:nvSpPr>
          <p:spPr>
            <a:xfrm>
              <a:off x="6508550" y="26221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6" y="1"/>
                    <a:pt x="0" y="608"/>
                    <a:pt x="0" y="1382"/>
                  </a:cubicBezTo>
                  <a:cubicBezTo>
                    <a:pt x="0" y="2156"/>
                    <a:pt x="36" y="2775"/>
                    <a:pt x="60" y="2775"/>
                  </a:cubicBezTo>
                  <a:cubicBezTo>
                    <a:pt x="95" y="2775"/>
                    <a:pt x="119" y="2156"/>
                    <a:pt x="119" y="1382"/>
                  </a:cubicBezTo>
                  <a:cubicBezTo>
                    <a:pt x="119" y="608"/>
                    <a:pt x="95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15"/>
            <p:cNvSpPr/>
            <p:nvPr/>
          </p:nvSpPr>
          <p:spPr>
            <a:xfrm>
              <a:off x="6575500" y="2622175"/>
              <a:ext cx="3025" cy="69375"/>
            </a:xfrm>
            <a:custGeom>
              <a:avLst/>
              <a:gdLst/>
              <a:ahLst/>
              <a:cxnLst/>
              <a:rect l="l" t="t" r="r" b="b"/>
              <a:pathLst>
                <a:path w="121" h="2775" extrusionOk="0">
                  <a:moveTo>
                    <a:pt x="61" y="1"/>
                  </a:moveTo>
                  <a:cubicBezTo>
                    <a:pt x="37" y="1"/>
                    <a:pt x="1" y="608"/>
                    <a:pt x="1" y="1382"/>
                  </a:cubicBezTo>
                  <a:cubicBezTo>
                    <a:pt x="1" y="2156"/>
                    <a:pt x="37" y="2775"/>
                    <a:pt x="61" y="2775"/>
                  </a:cubicBezTo>
                  <a:cubicBezTo>
                    <a:pt x="96" y="2775"/>
                    <a:pt x="120" y="2156"/>
                    <a:pt x="120" y="1382"/>
                  </a:cubicBezTo>
                  <a:cubicBezTo>
                    <a:pt x="120" y="608"/>
                    <a:pt x="96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5"/>
            <p:cNvSpPr/>
            <p:nvPr/>
          </p:nvSpPr>
          <p:spPr>
            <a:xfrm>
              <a:off x="6554375" y="26221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6" y="1"/>
                    <a:pt x="1" y="608"/>
                    <a:pt x="1" y="1382"/>
                  </a:cubicBezTo>
                  <a:cubicBezTo>
                    <a:pt x="1" y="2156"/>
                    <a:pt x="36" y="2775"/>
                    <a:pt x="60" y="2775"/>
                  </a:cubicBezTo>
                  <a:cubicBezTo>
                    <a:pt x="108" y="2775"/>
                    <a:pt x="120" y="2156"/>
                    <a:pt x="120" y="1382"/>
                  </a:cubicBezTo>
                  <a:cubicBezTo>
                    <a:pt x="120" y="608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5"/>
            <p:cNvSpPr/>
            <p:nvPr/>
          </p:nvSpPr>
          <p:spPr>
            <a:xfrm>
              <a:off x="6621350" y="26221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6" y="1"/>
                    <a:pt x="1" y="608"/>
                    <a:pt x="1" y="1382"/>
                  </a:cubicBezTo>
                  <a:cubicBezTo>
                    <a:pt x="1" y="2156"/>
                    <a:pt x="36" y="2775"/>
                    <a:pt x="60" y="2775"/>
                  </a:cubicBezTo>
                  <a:cubicBezTo>
                    <a:pt x="108" y="2775"/>
                    <a:pt x="120" y="2156"/>
                    <a:pt x="120" y="1382"/>
                  </a:cubicBezTo>
                  <a:cubicBezTo>
                    <a:pt x="120" y="608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15"/>
            <p:cNvSpPr/>
            <p:nvPr/>
          </p:nvSpPr>
          <p:spPr>
            <a:xfrm>
              <a:off x="6600525" y="26221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6" y="1"/>
                    <a:pt x="0" y="608"/>
                    <a:pt x="0" y="1382"/>
                  </a:cubicBezTo>
                  <a:cubicBezTo>
                    <a:pt x="0" y="2156"/>
                    <a:pt x="36" y="2775"/>
                    <a:pt x="60" y="2775"/>
                  </a:cubicBezTo>
                  <a:cubicBezTo>
                    <a:pt x="95" y="2775"/>
                    <a:pt x="119" y="2156"/>
                    <a:pt x="119" y="1382"/>
                  </a:cubicBezTo>
                  <a:cubicBezTo>
                    <a:pt x="119" y="608"/>
                    <a:pt x="95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5"/>
            <p:cNvSpPr/>
            <p:nvPr/>
          </p:nvSpPr>
          <p:spPr>
            <a:xfrm>
              <a:off x="6667500" y="26221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6" y="1"/>
                    <a:pt x="0" y="608"/>
                    <a:pt x="0" y="1382"/>
                  </a:cubicBezTo>
                  <a:cubicBezTo>
                    <a:pt x="0" y="2156"/>
                    <a:pt x="36" y="2775"/>
                    <a:pt x="60" y="2775"/>
                  </a:cubicBezTo>
                  <a:cubicBezTo>
                    <a:pt x="95" y="2775"/>
                    <a:pt x="119" y="2156"/>
                    <a:pt x="119" y="1382"/>
                  </a:cubicBezTo>
                  <a:cubicBezTo>
                    <a:pt x="119" y="608"/>
                    <a:pt x="95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15"/>
            <p:cNvSpPr/>
            <p:nvPr/>
          </p:nvSpPr>
          <p:spPr>
            <a:xfrm>
              <a:off x="6646650" y="26221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6" y="1"/>
                    <a:pt x="1" y="608"/>
                    <a:pt x="1" y="1382"/>
                  </a:cubicBezTo>
                  <a:cubicBezTo>
                    <a:pt x="1" y="2156"/>
                    <a:pt x="36" y="2775"/>
                    <a:pt x="60" y="2775"/>
                  </a:cubicBezTo>
                  <a:cubicBezTo>
                    <a:pt x="96" y="2775"/>
                    <a:pt x="120" y="2156"/>
                    <a:pt x="120" y="1382"/>
                  </a:cubicBezTo>
                  <a:cubicBezTo>
                    <a:pt x="120" y="608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5"/>
            <p:cNvSpPr/>
            <p:nvPr/>
          </p:nvSpPr>
          <p:spPr>
            <a:xfrm>
              <a:off x="6713325" y="26221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4" y="1"/>
                    <a:pt x="1" y="608"/>
                    <a:pt x="1" y="1382"/>
                  </a:cubicBezTo>
                  <a:cubicBezTo>
                    <a:pt x="1" y="2156"/>
                    <a:pt x="24" y="2775"/>
                    <a:pt x="60" y="2775"/>
                  </a:cubicBezTo>
                  <a:cubicBezTo>
                    <a:pt x="84" y="2775"/>
                    <a:pt x="120" y="2156"/>
                    <a:pt x="120" y="1382"/>
                  </a:cubicBezTo>
                  <a:cubicBezTo>
                    <a:pt x="120" y="608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5"/>
            <p:cNvSpPr/>
            <p:nvPr/>
          </p:nvSpPr>
          <p:spPr>
            <a:xfrm>
              <a:off x="6692500" y="26221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4" y="1"/>
                    <a:pt x="0" y="608"/>
                    <a:pt x="0" y="1382"/>
                  </a:cubicBezTo>
                  <a:cubicBezTo>
                    <a:pt x="0" y="2156"/>
                    <a:pt x="24" y="2775"/>
                    <a:pt x="60" y="2775"/>
                  </a:cubicBezTo>
                  <a:cubicBezTo>
                    <a:pt x="107" y="2775"/>
                    <a:pt x="119" y="2156"/>
                    <a:pt x="119" y="1382"/>
                  </a:cubicBezTo>
                  <a:cubicBezTo>
                    <a:pt x="119" y="608"/>
                    <a:pt x="83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15"/>
            <p:cNvSpPr/>
            <p:nvPr/>
          </p:nvSpPr>
          <p:spPr>
            <a:xfrm>
              <a:off x="6759475" y="26221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4" y="1"/>
                    <a:pt x="0" y="608"/>
                    <a:pt x="0" y="1382"/>
                  </a:cubicBezTo>
                  <a:cubicBezTo>
                    <a:pt x="0" y="2156"/>
                    <a:pt x="24" y="2775"/>
                    <a:pt x="60" y="2775"/>
                  </a:cubicBezTo>
                  <a:cubicBezTo>
                    <a:pt x="83" y="2775"/>
                    <a:pt x="119" y="2156"/>
                    <a:pt x="119" y="1382"/>
                  </a:cubicBezTo>
                  <a:cubicBezTo>
                    <a:pt x="119" y="608"/>
                    <a:pt x="83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15"/>
            <p:cNvSpPr/>
            <p:nvPr/>
          </p:nvSpPr>
          <p:spPr>
            <a:xfrm>
              <a:off x="6738625" y="26221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4" y="1"/>
                    <a:pt x="1" y="608"/>
                    <a:pt x="1" y="1382"/>
                  </a:cubicBezTo>
                  <a:cubicBezTo>
                    <a:pt x="1" y="2156"/>
                    <a:pt x="24" y="2775"/>
                    <a:pt x="60" y="2775"/>
                  </a:cubicBezTo>
                  <a:cubicBezTo>
                    <a:pt x="84" y="2775"/>
                    <a:pt x="120" y="2156"/>
                    <a:pt x="120" y="1382"/>
                  </a:cubicBezTo>
                  <a:cubicBezTo>
                    <a:pt x="120" y="608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15"/>
            <p:cNvSpPr/>
            <p:nvPr/>
          </p:nvSpPr>
          <p:spPr>
            <a:xfrm>
              <a:off x="6399000" y="2619900"/>
              <a:ext cx="385500" cy="3200"/>
            </a:xfrm>
            <a:custGeom>
              <a:avLst/>
              <a:gdLst/>
              <a:ahLst/>
              <a:cxnLst/>
              <a:rect l="l" t="t" r="r" b="b"/>
              <a:pathLst>
                <a:path w="15420" h="128" extrusionOk="0">
                  <a:moveTo>
                    <a:pt x="10363" y="1"/>
                  </a:moveTo>
                  <a:cubicBezTo>
                    <a:pt x="9534" y="1"/>
                    <a:pt x="8638" y="3"/>
                    <a:pt x="7704" y="8"/>
                  </a:cubicBezTo>
                  <a:cubicBezTo>
                    <a:pt x="3453" y="8"/>
                    <a:pt x="1" y="32"/>
                    <a:pt x="1" y="68"/>
                  </a:cubicBezTo>
                  <a:cubicBezTo>
                    <a:pt x="1" y="92"/>
                    <a:pt x="3453" y="127"/>
                    <a:pt x="7704" y="127"/>
                  </a:cubicBezTo>
                  <a:cubicBezTo>
                    <a:pt x="11966" y="127"/>
                    <a:pt x="15419" y="92"/>
                    <a:pt x="15419" y="68"/>
                  </a:cubicBezTo>
                  <a:cubicBezTo>
                    <a:pt x="15419" y="31"/>
                    <a:pt x="13314" y="1"/>
                    <a:pt x="1036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15"/>
            <p:cNvSpPr/>
            <p:nvPr/>
          </p:nvSpPr>
          <p:spPr>
            <a:xfrm>
              <a:off x="6371625" y="2690350"/>
              <a:ext cx="383100" cy="69675"/>
            </a:xfrm>
            <a:custGeom>
              <a:avLst/>
              <a:gdLst/>
              <a:ahLst/>
              <a:cxnLst/>
              <a:rect l="l" t="t" r="r" b="b"/>
              <a:pathLst>
                <a:path w="15324" h="2787" extrusionOk="0">
                  <a:moveTo>
                    <a:pt x="0" y="0"/>
                  </a:moveTo>
                  <a:lnTo>
                    <a:pt x="0" y="2786"/>
                  </a:lnTo>
                  <a:lnTo>
                    <a:pt x="15324" y="2786"/>
                  </a:lnTo>
                  <a:lnTo>
                    <a:pt x="153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15"/>
            <p:cNvSpPr/>
            <p:nvPr/>
          </p:nvSpPr>
          <p:spPr>
            <a:xfrm>
              <a:off x="6407325" y="2690925"/>
              <a:ext cx="3000" cy="69400"/>
            </a:xfrm>
            <a:custGeom>
              <a:avLst/>
              <a:gdLst/>
              <a:ahLst/>
              <a:cxnLst/>
              <a:rect l="l" t="t" r="r" b="b"/>
              <a:pathLst>
                <a:path w="120" h="2776" extrusionOk="0">
                  <a:moveTo>
                    <a:pt x="60" y="1"/>
                  </a:moveTo>
                  <a:cubicBezTo>
                    <a:pt x="37" y="1"/>
                    <a:pt x="1" y="632"/>
                    <a:pt x="1" y="1382"/>
                  </a:cubicBezTo>
                  <a:cubicBezTo>
                    <a:pt x="1" y="2144"/>
                    <a:pt x="37" y="2775"/>
                    <a:pt x="60" y="2775"/>
                  </a:cubicBezTo>
                  <a:cubicBezTo>
                    <a:pt x="108" y="2775"/>
                    <a:pt x="120" y="2144"/>
                    <a:pt x="120" y="1382"/>
                  </a:cubicBezTo>
                  <a:cubicBezTo>
                    <a:pt x="120" y="632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15"/>
            <p:cNvSpPr/>
            <p:nvPr/>
          </p:nvSpPr>
          <p:spPr>
            <a:xfrm>
              <a:off x="6386500" y="2690925"/>
              <a:ext cx="3000" cy="69400"/>
            </a:xfrm>
            <a:custGeom>
              <a:avLst/>
              <a:gdLst/>
              <a:ahLst/>
              <a:cxnLst/>
              <a:rect l="l" t="t" r="r" b="b"/>
              <a:pathLst>
                <a:path w="120" h="2776" extrusionOk="0">
                  <a:moveTo>
                    <a:pt x="60" y="1"/>
                  </a:moveTo>
                  <a:cubicBezTo>
                    <a:pt x="36" y="1"/>
                    <a:pt x="1" y="632"/>
                    <a:pt x="1" y="1382"/>
                  </a:cubicBezTo>
                  <a:cubicBezTo>
                    <a:pt x="1" y="2144"/>
                    <a:pt x="36" y="2775"/>
                    <a:pt x="60" y="2775"/>
                  </a:cubicBezTo>
                  <a:cubicBezTo>
                    <a:pt x="108" y="2775"/>
                    <a:pt x="120" y="2144"/>
                    <a:pt x="120" y="1382"/>
                  </a:cubicBezTo>
                  <a:cubicBezTo>
                    <a:pt x="120" y="632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15"/>
            <p:cNvSpPr/>
            <p:nvPr/>
          </p:nvSpPr>
          <p:spPr>
            <a:xfrm>
              <a:off x="6453475" y="2690925"/>
              <a:ext cx="3000" cy="69400"/>
            </a:xfrm>
            <a:custGeom>
              <a:avLst/>
              <a:gdLst/>
              <a:ahLst/>
              <a:cxnLst/>
              <a:rect l="l" t="t" r="r" b="b"/>
              <a:pathLst>
                <a:path w="120" h="2776" extrusionOk="0">
                  <a:moveTo>
                    <a:pt x="60" y="1"/>
                  </a:moveTo>
                  <a:cubicBezTo>
                    <a:pt x="36" y="1"/>
                    <a:pt x="0" y="632"/>
                    <a:pt x="0" y="1382"/>
                  </a:cubicBezTo>
                  <a:cubicBezTo>
                    <a:pt x="0" y="2144"/>
                    <a:pt x="36" y="2775"/>
                    <a:pt x="60" y="2775"/>
                  </a:cubicBezTo>
                  <a:cubicBezTo>
                    <a:pt x="96" y="2775"/>
                    <a:pt x="119" y="2144"/>
                    <a:pt x="119" y="1382"/>
                  </a:cubicBezTo>
                  <a:cubicBezTo>
                    <a:pt x="119" y="632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15"/>
            <p:cNvSpPr/>
            <p:nvPr/>
          </p:nvSpPr>
          <p:spPr>
            <a:xfrm>
              <a:off x="6432625" y="2690925"/>
              <a:ext cx="3025" cy="69400"/>
            </a:xfrm>
            <a:custGeom>
              <a:avLst/>
              <a:gdLst/>
              <a:ahLst/>
              <a:cxnLst/>
              <a:rect l="l" t="t" r="r" b="b"/>
              <a:pathLst>
                <a:path w="121" h="2776" extrusionOk="0">
                  <a:moveTo>
                    <a:pt x="61" y="1"/>
                  </a:moveTo>
                  <a:cubicBezTo>
                    <a:pt x="37" y="1"/>
                    <a:pt x="1" y="632"/>
                    <a:pt x="1" y="1382"/>
                  </a:cubicBezTo>
                  <a:cubicBezTo>
                    <a:pt x="1" y="2144"/>
                    <a:pt x="37" y="2775"/>
                    <a:pt x="61" y="2775"/>
                  </a:cubicBezTo>
                  <a:cubicBezTo>
                    <a:pt x="96" y="2775"/>
                    <a:pt x="120" y="2144"/>
                    <a:pt x="120" y="1382"/>
                  </a:cubicBezTo>
                  <a:cubicBezTo>
                    <a:pt x="120" y="632"/>
                    <a:pt x="96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15"/>
            <p:cNvSpPr/>
            <p:nvPr/>
          </p:nvSpPr>
          <p:spPr>
            <a:xfrm>
              <a:off x="6499600" y="2690925"/>
              <a:ext cx="3000" cy="69400"/>
            </a:xfrm>
            <a:custGeom>
              <a:avLst/>
              <a:gdLst/>
              <a:ahLst/>
              <a:cxnLst/>
              <a:rect l="l" t="t" r="r" b="b"/>
              <a:pathLst>
                <a:path w="120" h="2776" extrusionOk="0">
                  <a:moveTo>
                    <a:pt x="60" y="1"/>
                  </a:moveTo>
                  <a:cubicBezTo>
                    <a:pt x="37" y="1"/>
                    <a:pt x="1" y="632"/>
                    <a:pt x="1" y="1382"/>
                  </a:cubicBezTo>
                  <a:cubicBezTo>
                    <a:pt x="1" y="2144"/>
                    <a:pt x="37" y="2775"/>
                    <a:pt x="60" y="2775"/>
                  </a:cubicBezTo>
                  <a:cubicBezTo>
                    <a:pt x="96" y="2775"/>
                    <a:pt x="120" y="2144"/>
                    <a:pt x="120" y="1382"/>
                  </a:cubicBezTo>
                  <a:cubicBezTo>
                    <a:pt x="120" y="632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15"/>
            <p:cNvSpPr/>
            <p:nvPr/>
          </p:nvSpPr>
          <p:spPr>
            <a:xfrm>
              <a:off x="6478475" y="2690925"/>
              <a:ext cx="3000" cy="69400"/>
            </a:xfrm>
            <a:custGeom>
              <a:avLst/>
              <a:gdLst/>
              <a:ahLst/>
              <a:cxnLst/>
              <a:rect l="l" t="t" r="r" b="b"/>
              <a:pathLst>
                <a:path w="120" h="2776" extrusionOk="0">
                  <a:moveTo>
                    <a:pt x="60" y="1"/>
                  </a:moveTo>
                  <a:cubicBezTo>
                    <a:pt x="36" y="1"/>
                    <a:pt x="1" y="632"/>
                    <a:pt x="1" y="1382"/>
                  </a:cubicBezTo>
                  <a:cubicBezTo>
                    <a:pt x="1" y="2144"/>
                    <a:pt x="36" y="2775"/>
                    <a:pt x="60" y="2775"/>
                  </a:cubicBezTo>
                  <a:cubicBezTo>
                    <a:pt x="108" y="2775"/>
                    <a:pt x="120" y="2144"/>
                    <a:pt x="120" y="1382"/>
                  </a:cubicBezTo>
                  <a:cubicBezTo>
                    <a:pt x="120" y="632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15"/>
            <p:cNvSpPr/>
            <p:nvPr/>
          </p:nvSpPr>
          <p:spPr>
            <a:xfrm>
              <a:off x="6545450" y="2690925"/>
              <a:ext cx="3000" cy="69400"/>
            </a:xfrm>
            <a:custGeom>
              <a:avLst/>
              <a:gdLst/>
              <a:ahLst/>
              <a:cxnLst/>
              <a:rect l="l" t="t" r="r" b="b"/>
              <a:pathLst>
                <a:path w="120" h="2776" extrusionOk="0">
                  <a:moveTo>
                    <a:pt x="60" y="1"/>
                  </a:moveTo>
                  <a:cubicBezTo>
                    <a:pt x="36" y="1"/>
                    <a:pt x="0" y="632"/>
                    <a:pt x="0" y="1382"/>
                  </a:cubicBezTo>
                  <a:cubicBezTo>
                    <a:pt x="0" y="2144"/>
                    <a:pt x="36" y="2775"/>
                    <a:pt x="60" y="2775"/>
                  </a:cubicBezTo>
                  <a:cubicBezTo>
                    <a:pt x="96" y="2775"/>
                    <a:pt x="120" y="2144"/>
                    <a:pt x="120" y="1382"/>
                  </a:cubicBezTo>
                  <a:cubicBezTo>
                    <a:pt x="120" y="632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15"/>
            <p:cNvSpPr/>
            <p:nvPr/>
          </p:nvSpPr>
          <p:spPr>
            <a:xfrm>
              <a:off x="6524625" y="2690925"/>
              <a:ext cx="3000" cy="69400"/>
            </a:xfrm>
            <a:custGeom>
              <a:avLst/>
              <a:gdLst/>
              <a:ahLst/>
              <a:cxnLst/>
              <a:rect l="l" t="t" r="r" b="b"/>
              <a:pathLst>
                <a:path w="120" h="2776" extrusionOk="0">
                  <a:moveTo>
                    <a:pt x="60" y="1"/>
                  </a:moveTo>
                  <a:cubicBezTo>
                    <a:pt x="36" y="1"/>
                    <a:pt x="0" y="632"/>
                    <a:pt x="0" y="1382"/>
                  </a:cubicBezTo>
                  <a:cubicBezTo>
                    <a:pt x="0" y="2144"/>
                    <a:pt x="36" y="2775"/>
                    <a:pt x="60" y="2775"/>
                  </a:cubicBezTo>
                  <a:cubicBezTo>
                    <a:pt x="95" y="2775"/>
                    <a:pt x="119" y="2144"/>
                    <a:pt x="119" y="1382"/>
                  </a:cubicBezTo>
                  <a:cubicBezTo>
                    <a:pt x="119" y="632"/>
                    <a:pt x="95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15"/>
            <p:cNvSpPr/>
            <p:nvPr/>
          </p:nvSpPr>
          <p:spPr>
            <a:xfrm>
              <a:off x="6591575" y="2690925"/>
              <a:ext cx="3000" cy="69400"/>
            </a:xfrm>
            <a:custGeom>
              <a:avLst/>
              <a:gdLst/>
              <a:ahLst/>
              <a:cxnLst/>
              <a:rect l="l" t="t" r="r" b="b"/>
              <a:pathLst>
                <a:path w="120" h="2776" extrusionOk="0">
                  <a:moveTo>
                    <a:pt x="60" y="1"/>
                  </a:moveTo>
                  <a:cubicBezTo>
                    <a:pt x="37" y="1"/>
                    <a:pt x="1" y="632"/>
                    <a:pt x="1" y="1382"/>
                  </a:cubicBezTo>
                  <a:cubicBezTo>
                    <a:pt x="1" y="2144"/>
                    <a:pt x="37" y="2775"/>
                    <a:pt x="60" y="2775"/>
                  </a:cubicBezTo>
                  <a:cubicBezTo>
                    <a:pt x="96" y="2775"/>
                    <a:pt x="120" y="2144"/>
                    <a:pt x="120" y="1382"/>
                  </a:cubicBezTo>
                  <a:cubicBezTo>
                    <a:pt x="120" y="632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15"/>
            <p:cNvSpPr/>
            <p:nvPr/>
          </p:nvSpPr>
          <p:spPr>
            <a:xfrm>
              <a:off x="6570450" y="2690925"/>
              <a:ext cx="3000" cy="69400"/>
            </a:xfrm>
            <a:custGeom>
              <a:avLst/>
              <a:gdLst/>
              <a:ahLst/>
              <a:cxnLst/>
              <a:rect l="l" t="t" r="r" b="b"/>
              <a:pathLst>
                <a:path w="120" h="2776" extrusionOk="0">
                  <a:moveTo>
                    <a:pt x="60" y="1"/>
                  </a:moveTo>
                  <a:cubicBezTo>
                    <a:pt x="24" y="1"/>
                    <a:pt x="1" y="632"/>
                    <a:pt x="1" y="1382"/>
                  </a:cubicBezTo>
                  <a:cubicBezTo>
                    <a:pt x="1" y="2144"/>
                    <a:pt x="24" y="2775"/>
                    <a:pt x="60" y="2775"/>
                  </a:cubicBezTo>
                  <a:cubicBezTo>
                    <a:pt x="108" y="2775"/>
                    <a:pt x="120" y="2144"/>
                    <a:pt x="120" y="1382"/>
                  </a:cubicBezTo>
                  <a:cubicBezTo>
                    <a:pt x="120" y="632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15"/>
            <p:cNvSpPr/>
            <p:nvPr/>
          </p:nvSpPr>
          <p:spPr>
            <a:xfrm>
              <a:off x="6637425" y="2690925"/>
              <a:ext cx="3000" cy="69400"/>
            </a:xfrm>
            <a:custGeom>
              <a:avLst/>
              <a:gdLst/>
              <a:ahLst/>
              <a:cxnLst/>
              <a:rect l="l" t="t" r="r" b="b"/>
              <a:pathLst>
                <a:path w="120" h="2776" extrusionOk="0">
                  <a:moveTo>
                    <a:pt x="60" y="1"/>
                  </a:moveTo>
                  <a:cubicBezTo>
                    <a:pt x="24" y="1"/>
                    <a:pt x="0" y="632"/>
                    <a:pt x="0" y="1382"/>
                  </a:cubicBezTo>
                  <a:cubicBezTo>
                    <a:pt x="0" y="2144"/>
                    <a:pt x="24" y="2775"/>
                    <a:pt x="60" y="2775"/>
                  </a:cubicBezTo>
                  <a:cubicBezTo>
                    <a:pt x="108" y="2775"/>
                    <a:pt x="120" y="2144"/>
                    <a:pt x="120" y="1382"/>
                  </a:cubicBezTo>
                  <a:cubicBezTo>
                    <a:pt x="120" y="632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5"/>
            <p:cNvSpPr/>
            <p:nvPr/>
          </p:nvSpPr>
          <p:spPr>
            <a:xfrm>
              <a:off x="6616600" y="2690925"/>
              <a:ext cx="3000" cy="69400"/>
            </a:xfrm>
            <a:custGeom>
              <a:avLst/>
              <a:gdLst/>
              <a:ahLst/>
              <a:cxnLst/>
              <a:rect l="l" t="t" r="r" b="b"/>
              <a:pathLst>
                <a:path w="120" h="2776" extrusionOk="0">
                  <a:moveTo>
                    <a:pt x="60" y="1"/>
                  </a:moveTo>
                  <a:cubicBezTo>
                    <a:pt x="24" y="1"/>
                    <a:pt x="0" y="632"/>
                    <a:pt x="0" y="1382"/>
                  </a:cubicBezTo>
                  <a:cubicBezTo>
                    <a:pt x="0" y="2144"/>
                    <a:pt x="24" y="2775"/>
                    <a:pt x="60" y="2775"/>
                  </a:cubicBezTo>
                  <a:cubicBezTo>
                    <a:pt x="83" y="2775"/>
                    <a:pt x="119" y="2144"/>
                    <a:pt x="119" y="1382"/>
                  </a:cubicBezTo>
                  <a:cubicBezTo>
                    <a:pt x="119" y="632"/>
                    <a:pt x="83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5"/>
            <p:cNvSpPr/>
            <p:nvPr/>
          </p:nvSpPr>
          <p:spPr>
            <a:xfrm>
              <a:off x="6683550" y="2690925"/>
              <a:ext cx="3000" cy="69400"/>
            </a:xfrm>
            <a:custGeom>
              <a:avLst/>
              <a:gdLst/>
              <a:ahLst/>
              <a:cxnLst/>
              <a:rect l="l" t="t" r="r" b="b"/>
              <a:pathLst>
                <a:path w="120" h="2776" extrusionOk="0">
                  <a:moveTo>
                    <a:pt x="60" y="1"/>
                  </a:moveTo>
                  <a:cubicBezTo>
                    <a:pt x="25" y="1"/>
                    <a:pt x="1" y="632"/>
                    <a:pt x="1" y="1382"/>
                  </a:cubicBezTo>
                  <a:cubicBezTo>
                    <a:pt x="1" y="2144"/>
                    <a:pt x="25" y="2775"/>
                    <a:pt x="60" y="2775"/>
                  </a:cubicBezTo>
                  <a:cubicBezTo>
                    <a:pt x="84" y="2775"/>
                    <a:pt x="120" y="2144"/>
                    <a:pt x="120" y="1382"/>
                  </a:cubicBezTo>
                  <a:cubicBezTo>
                    <a:pt x="120" y="632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5"/>
            <p:cNvSpPr/>
            <p:nvPr/>
          </p:nvSpPr>
          <p:spPr>
            <a:xfrm>
              <a:off x="6662725" y="2690925"/>
              <a:ext cx="3000" cy="69400"/>
            </a:xfrm>
            <a:custGeom>
              <a:avLst/>
              <a:gdLst/>
              <a:ahLst/>
              <a:cxnLst/>
              <a:rect l="l" t="t" r="r" b="b"/>
              <a:pathLst>
                <a:path w="120" h="2776" extrusionOk="0">
                  <a:moveTo>
                    <a:pt x="60" y="1"/>
                  </a:moveTo>
                  <a:cubicBezTo>
                    <a:pt x="24" y="1"/>
                    <a:pt x="1" y="632"/>
                    <a:pt x="1" y="1382"/>
                  </a:cubicBezTo>
                  <a:cubicBezTo>
                    <a:pt x="1" y="2144"/>
                    <a:pt x="24" y="2775"/>
                    <a:pt x="60" y="2775"/>
                  </a:cubicBezTo>
                  <a:cubicBezTo>
                    <a:pt x="84" y="2775"/>
                    <a:pt x="120" y="2144"/>
                    <a:pt x="120" y="1382"/>
                  </a:cubicBezTo>
                  <a:cubicBezTo>
                    <a:pt x="120" y="632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5"/>
            <p:cNvSpPr/>
            <p:nvPr/>
          </p:nvSpPr>
          <p:spPr>
            <a:xfrm>
              <a:off x="6729400" y="2690925"/>
              <a:ext cx="3000" cy="69400"/>
            </a:xfrm>
            <a:custGeom>
              <a:avLst/>
              <a:gdLst/>
              <a:ahLst/>
              <a:cxnLst/>
              <a:rect l="l" t="t" r="r" b="b"/>
              <a:pathLst>
                <a:path w="120" h="2776" extrusionOk="0">
                  <a:moveTo>
                    <a:pt x="60" y="1"/>
                  </a:moveTo>
                  <a:cubicBezTo>
                    <a:pt x="24" y="1"/>
                    <a:pt x="1" y="632"/>
                    <a:pt x="1" y="1382"/>
                  </a:cubicBezTo>
                  <a:cubicBezTo>
                    <a:pt x="1" y="2144"/>
                    <a:pt x="24" y="2775"/>
                    <a:pt x="60" y="2775"/>
                  </a:cubicBezTo>
                  <a:cubicBezTo>
                    <a:pt x="96" y="2775"/>
                    <a:pt x="120" y="2144"/>
                    <a:pt x="120" y="1382"/>
                  </a:cubicBezTo>
                  <a:cubicBezTo>
                    <a:pt x="120" y="632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6708575" y="2690925"/>
              <a:ext cx="3000" cy="69400"/>
            </a:xfrm>
            <a:custGeom>
              <a:avLst/>
              <a:gdLst/>
              <a:ahLst/>
              <a:cxnLst/>
              <a:rect l="l" t="t" r="r" b="b"/>
              <a:pathLst>
                <a:path w="120" h="2776" extrusionOk="0">
                  <a:moveTo>
                    <a:pt x="60" y="1"/>
                  </a:moveTo>
                  <a:cubicBezTo>
                    <a:pt x="24" y="1"/>
                    <a:pt x="0" y="632"/>
                    <a:pt x="0" y="1382"/>
                  </a:cubicBezTo>
                  <a:cubicBezTo>
                    <a:pt x="0" y="2144"/>
                    <a:pt x="24" y="2775"/>
                    <a:pt x="60" y="2775"/>
                  </a:cubicBezTo>
                  <a:cubicBezTo>
                    <a:pt x="95" y="2775"/>
                    <a:pt x="119" y="2144"/>
                    <a:pt x="119" y="1382"/>
                  </a:cubicBezTo>
                  <a:cubicBezTo>
                    <a:pt x="119" y="632"/>
                    <a:pt x="83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6369525" y="2688850"/>
              <a:ext cx="384600" cy="3000"/>
            </a:xfrm>
            <a:custGeom>
              <a:avLst/>
              <a:gdLst/>
              <a:ahLst/>
              <a:cxnLst/>
              <a:rect l="l" t="t" r="r" b="b"/>
              <a:pathLst>
                <a:path w="15384" h="120" extrusionOk="0">
                  <a:moveTo>
                    <a:pt x="7692" y="1"/>
                  </a:moveTo>
                  <a:cubicBezTo>
                    <a:pt x="3430" y="1"/>
                    <a:pt x="1" y="24"/>
                    <a:pt x="1" y="60"/>
                  </a:cubicBezTo>
                  <a:cubicBezTo>
                    <a:pt x="1" y="84"/>
                    <a:pt x="3454" y="120"/>
                    <a:pt x="7692" y="120"/>
                  </a:cubicBezTo>
                  <a:cubicBezTo>
                    <a:pt x="11955" y="120"/>
                    <a:pt x="15384" y="84"/>
                    <a:pt x="15384" y="60"/>
                  </a:cubicBezTo>
                  <a:cubicBezTo>
                    <a:pt x="15384" y="24"/>
                    <a:pt x="11955" y="1"/>
                    <a:pt x="769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6417150" y="2411725"/>
              <a:ext cx="353350" cy="14450"/>
            </a:xfrm>
            <a:custGeom>
              <a:avLst/>
              <a:gdLst/>
              <a:ahLst/>
              <a:cxnLst/>
              <a:rect l="l" t="t" r="r" b="b"/>
              <a:pathLst>
                <a:path w="14134" h="578" extrusionOk="0">
                  <a:moveTo>
                    <a:pt x="1" y="1"/>
                  </a:moveTo>
                  <a:lnTo>
                    <a:pt x="1" y="1"/>
                  </a:lnTo>
                  <a:cubicBezTo>
                    <a:pt x="1672" y="410"/>
                    <a:pt x="3419" y="577"/>
                    <a:pt x="5159" y="577"/>
                  </a:cubicBezTo>
                  <a:cubicBezTo>
                    <a:pt x="5799" y="577"/>
                    <a:pt x="6439" y="555"/>
                    <a:pt x="7073" y="513"/>
                  </a:cubicBezTo>
                  <a:cubicBezTo>
                    <a:pt x="9306" y="377"/>
                    <a:pt x="11560" y="47"/>
                    <a:pt x="13795" y="36"/>
                  </a:cubicBezTo>
                  <a:lnTo>
                    <a:pt x="13795" y="36"/>
                  </a:lnTo>
                  <a:lnTo>
                    <a:pt x="14134" y="37"/>
                  </a:lnTo>
                  <a:cubicBezTo>
                    <a:pt x="14058" y="36"/>
                    <a:pt x="13983" y="36"/>
                    <a:pt x="13908" y="36"/>
                  </a:cubicBezTo>
                  <a:cubicBezTo>
                    <a:pt x="13870" y="36"/>
                    <a:pt x="13832" y="36"/>
                    <a:pt x="13795" y="36"/>
                  </a:cubicBezTo>
                  <a:lnTo>
                    <a:pt x="13795" y="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5"/>
            <p:cNvSpPr/>
            <p:nvPr/>
          </p:nvSpPr>
          <p:spPr>
            <a:xfrm>
              <a:off x="6420725" y="2342375"/>
              <a:ext cx="353650" cy="14600"/>
            </a:xfrm>
            <a:custGeom>
              <a:avLst/>
              <a:gdLst/>
              <a:ahLst/>
              <a:cxnLst/>
              <a:rect l="l" t="t" r="r" b="b"/>
              <a:pathLst>
                <a:path w="14146" h="584" extrusionOk="0">
                  <a:moveTo>
                    <a:pt x="1" y="1"/>
                  </a:moveTo>
                  <a:cubicBezTo>
                    <a:pt x="1690" y="421"/>
                    <a:pt x="3450" y="584"/>
                    <a:pt x="5195" y="584"/>
                  </a:cubicBezTo>
                  <a:cubicBezTo>
                    <a:pt x="5824" y="584"/>
                    <a:pt x="6452" y="563"/>
                    <a:pt x="7073" y="525"/>
                  </a:cubicBezTo>
                  <a:cubicBezTo>
                    <a:pt x="9252" y="371"/>
                    <a:pt x="11431" y="64"/>
                    <a:pt x="13610" y="47"/>
                  </a:cubicBezTo>
                  <a:lnTo>
                    <a:pt x="13610" y="47"/>
                  </a:lnTo>
                  <a:lnTo>
                    <a:pt x="14145" y="48"/>
                  </a:lnTo>
                  <a:cubicBezTo>
                    <a:pt x="14031" y="47"/>
                    <a:pt x="13916" y="46"/>
                    <a:pt x="13802" y="46"/>
                  </a:cubicBezTo>
                  <a:cubicBezTo>
                    <a:pt x="13738" y="46"/>
                    <a:pt x="13674" y="46"/>
                    <a:pt x="13610" y="47"/>
                  </a:cubicBezTo>
                  <a:lnTo>
                    <a:pt x="13610" y="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6439175" y="2481100"/>
              <a:ext cx="353350" cy="14725"/>
            </a:xfrm>
            <a:custGeom>
              <a:avLst/>
              <a:gdLst/>
              <a:ahLst/>
              <a:cxnLst/>
              <a:rect l="l" t="t" r="r" b="b"/>
              <a:pathLst>
                <a:path w="14134" h="589" extrusionOk="0">
                  <a:moveTo>
                    <a:pt x="13893" y="46"/>
                  </a:moveTo>
                  <a:cubicBezTo>
                    <a:pt x="13866" y="46"/>
                    <a:pt x="13840" y="47"/>
                    <a:pt x="13813" y="47"/>
                  </a:cubicBezTo>
                  <a:lnTo>
                    <a:pt x="13813" y="47"/>
                  </a:lnTo>
                  <a:lnTo>
                    <a:pt x="14134" y="48"/>
                  </a:lnTo>
                  <a:cubicBezTo>
                    <a:pt x="14053" y="47"/>
                    <a:pt x="13973" y="46"/>
                    <a:pt x="13893" y="46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1675" y="419"/>
                    <a:pt x="3425" y="588"/>
                    <a:pt x="5164" y="588"/>
                  </a:cubicBezTo>
                  <a:cubicBezTo>
                    <a:pt x="5799" y="588"/>
                    <a:pt x="6433" y="565"/>
                    <a:pt x="7061" y="524"/>
                  </a:cubicBezTo>
                  <a:cubicBezTo>
                    <a:pt x="9311" y="365"/>
                    <a:pt x="11572" y="54"/>
                    <a:pt x="13813" y="47"/>
                  </a:cubicBezTo>
                  <a:lnTo>
                    <a:pt x="13813" y="4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6424300" y="2550750"/>
              <a:ext cx="353350" cy="14575"/>
            </a:xfrm>
            <a:custGeom>
              <a:avLst/>
              <a:gdLst/>
              <a:ahLst/>
              <a:cxnLst/>
              <a:rect l="l" t="t" r="r" b="b"/>
              <a:pathLst>
                <a:path w="14134" h="583" extrusionOk="0">
                  <a:moveTo>
                    <a:pt x="1" y="0"/>
                  </a:moveTo>
                  <a:lnTo>
                    <a:pt x="1" y="0"/>
                  </a:lnTo>
                  <a:cubicBezTo>
                    <a:pt x="1681" y="420"/>
                    <a:pt x="3439" y="583"/>
                    <a:pt x="5184" y="583"/>
                  </a:cubicBezTo>
                  <a:cubicBezTo>
                    <a:pt x="5812" y="583"/>
                    <a:pt x="6440" y="562"/>
                    <a:pt x="7061" y="524"/>
                  </a:cubicBezTo>
                  <a:cubicBezTo>
                    <a:pt x="9240" y="370"/>
                    <a:pt x="11429" y="63"/>
                    <a:pt x="13600" y="46"/>
                  </a:cubicBezTo>
                  <a:lnTo>
                    <a:pt x="13600" y="46"/>
                  </a:lnTo>
                  <a:lnTo>
                    <a:pt x="14133" y="48"/>
                  </a:lnTo>
                  <a:cubicBezTo>
                    <a:pt x="14019" y="46"/>
                    <a:pt x="13905" y="45"/>
                    <a:pt x="13791" y="45"/>
                  </a:cubicBezTo>
                  <a:cubicBezTo>
                    <a:pt x="13727" y="45"/>
                    <a:pt x="13663" y="45"/>
                    <a:pt x="13600" y="46"/>
                  </a:cubicBezTo>
                  <a:lnTo>
                    <a:pt x="13600" y="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6428775" y="2619500"/>
              <a:ext cx="353325" cy="14725"/>
            </a:xfrm>
            <a:custGeom>
              <a:avLst/>
              <a:gdLst/>
              <a:ahLst/>
              <a:cxnLst/>
              <a:rect l="l" t="t" r="r" b="b"/>
              <a:pathLst>
                <a:path w="14133" h="589" extrusionOk="0">
                  <a:moveTo>
                    <a:pt x="13907" y="47"/>
                  </a:moveTo>
                  <a:cubicBezTo>
                    <a:pt x="13882" y="47"/>
                    <a:pt x="13857" y="47"/>
                    <a:pt x="13832" y="47"/>
                  </a:cubicBezTo>
                  <a:lnTo>
                    <a:pt x="13832" y="47"/>
                  </a:lnTo>
                  <a:lnTo>
                    <a:pt x="14133" y="48"/>
                  </a:lnTo>
                  <a:cubicBezTo>
                    <a:pt x="14058" y="47"/>
                    <a:pt x="13983" y="47"/>
                    <a:pt x="13907" y="47"/>
                  </a:cubicBezTo>
                  <a:close/>
                  <a:moveTo>
                    <a:pt x="0" y="0"/>
                  </a:moveTo>
                  <a:cubicBezTo>
                    <a:pt x="1674" y="419"/>
                    <a:pt x="3425" y="588"/>
                    <a:pt x="5163" y="588"/>
                  </a:cubicBezTo>
                  <a:cubicBezTo>
                    <a:pt x="5799" y="588"/>
                    <a:pt x="6433" y="566"/>
                    <a:pt x="7061" y="524"/>
                  </a:cubicBezTo>
                  <a:cubicBezTo>
                    <a:pt x="9317" y="388"/>
                    <a:pt x="11585" y="54"/>
                    <a:pt x="13832" y="47"/>
                  </a:cubicBezTo>
                  <a:lnTo>
                    <a:pt x="13832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6410025" y="2690350"/>
              <a:ext cx="353625" cy="14550"/>
            </a:xfrm>
            <a:custGeom>
              <a:avLst/>
              <a:gdLst/>
              <a:ahLst/>
              <a:cxnLst/>
              <a:rect l="l" t="t" r="r" b="b"/>
              <a:pathLst>
                <a:path w="14145" h="582" extrusionOk="0">
                  <a:moveTo>
                    <a:pt x="0" y="0"/>
                  </a:moveTo>
                  <a:lnTo>
                    <a:pt x="0" y="0"/>
                  </a:lnTo>
                  <a:cubicBezTo>
                    <a:pt x="1704" y="415"/>
                    <a:pt x="3473" y="581"/>
                    <a:pt x="5234" y="581"/>
                  </a:cubicBezTo>
                  <a:cubicBezTo>
                    <a:pt x="5849" y="581"/>
                    <a:pt x="6463" y="561"/>
                    <a:pt x="7072" y="524"/>
                  </a:cubicBezTo>
                  <a:cubicBezTo>
                    <a:pt x="9240" y="370"/>
                    <a:pt x="11429" y="63"/>
                    <a:pt x="13609" y="46"/>
                  </a:cubicBezTo>
                  <a:lnTo>
                    <a:pt x="13609" y="46"/>
                  </a:lnTo>
                  <a:lnTo>
                    <a:pt x="14145" y="48"/>
                  </a:lnTo>
                  <a:cubicBezTo>
                    <a:pt x="14030" y="46"/>
                    <a:pt x="13916" y="45"/>
                    <a:pt x="13801" y="45"/>
                  </a:cubicBezTo>
                  <a:cubicBezTo>
                    <a:pt x="13737" y="45"/>
                    <a:pt x="13673" y="45"/>
                    <a:pt x="13609" y="46"/>
                  </a:cubicBezTo>
                  <a:lnTo>
                    <a:pt x="13609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5"/>
            <p:cNvSpPr/>
            <p:nvPr/>
          </p:nvSpPr>
          <p:spPr>
            <a:xfrm>
              <a:off x="6416275" y="2280775"/>
              <a:ext cx="3575" cy="37825"/>
            </a:xfrm>
            <a:custGeom>
              <a:avLst/>
              <a:gdLst/>
              <a:ahLst/>
              <a:cxnLst/>
              <a:rect l="l" t="t" r="r" b="b"/>
              <a:pathLst>
                <a:path w="143" h="1513" extrusionOk="0">
                  <a:moveTo>
                    <a:pt x="60" y="0"/>
                  </a:moveTo>
                  <a:cubicBezTo>
                    <a:pt x="36" y="0"/>
                    <a:pt x="0" y="334"/>
                    <a:pt x="0" y="750"/>
                  </a:cubicBezTo>
                  <a:cubicBezTo>
                    <a:pt x="0" y="1167"/>
                    <a:pt x="36" y="1512"/>
                    <a:pt x="60" y="1512"/>
                  </a:cubicBezTo>
                  <a:cubicBezTo>
                    <a:pt x="107" y="1512"/>
                    <a:pt x="143" y="1167"/>
                    <a:pt x="119" y="750"/>
                  </a:cubicBezTo>
                  <a:cubicBezTo>
                    <a:pt x="119" y="334"/>
                    <a:pt x="95" y="0"/>
                    <a:pt x="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15"/>
            <p:cNvSpPr/>
            <p:nvPr/>
          </p:nvSpPr>
          <p:spPr>
            <a:xfrm>
              <a:off x="6392450" y="2352200"/>
              <a:ext cx="3000" cy="40800"/>
            </a:xfrm>
            <a:custGeom>
              <a:avLst/>
              <a:gdLst/>
              <a:ahLst/>
              <a:cxnLst/>
              <a:rect l="l" t="t" r="r" b="b"/>
              <a:pathLst>
                <a:path w="120" h="1632" extrusionOk="0">
                  <a:moveTo>
                    <a:pt x="60" y="1"/>
                  </a:moveTo>
                  <a:cubicBezTo>
                    <a:pt x="36" y="1"/>
                    <a:pt x="1" y="358"/>
                    <a:pt x="1" y="810"/>
                  </a:cubicBezTo>
                  <a:cubicBezTo>
                    <a:pt x="1" y="1275"/>
                    <a:pt x="36" y="1632"/>
                    <a:pt x="60" y="1632"/>
                  </a:cubicBezTo>
                  <a:cubicBezTo>
                    <a:pt x="96" y="1632"/>
                    <a:pt x="120" y="1275"/>
                    <a:pt x="120" y="810"/>
                  </a:cubicBezTo>
                  <a:cubicBezTo>
                    <a:pt x="120" y="358"/>
                    <a:pt x="96" y="1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15"/>
            <p:cNvSpPr/>
            <p:nvPr/>
          </p:nvSpPr>
          <p:spPr>
            <a:xfrm>
              <a:off x="6426675" y="2428700"/>
              <a:ext cx="3000" cy="35750"/>
            </a:xfrm>
            <a:custGeom>
              <a:avLst/>
              <a:gdLst/>
              <a:ahLst/>
              <a:cxnLst/>
              <a:rect l="l" t="t" r="r" b="b"/>
              <a:pathLst>
                <a:path w="120" h="1430" extrusionOk="0">
                  <a:moveTo>
                    <a:pt x="60" y="1"/>
                  </a:moveTo>
                  <a:cubicBezTo>
                    <a:pt x="37" y="1"/>
                    <a:pt x="1" y="310"/>
                    <a:pt x="1" y="715"/>
                  </a:cubicBezTo>
                  <a:cubicBezTo>
                    <a:pt x="1" y="1108"/>
                    <a:pt x="37" y="1429"/>
                    <a:pt x="60" y="1429"/>
                  </a:cubicBezTo>
                  <a:cubicBezTo>
                    <a:pt x="96" y="1429"/>
                    <a:pt x="120" y="1108"/>
                    <a:pt x="120" y="715"/>
                  </a:cubicBezTo>
                  <a:cubicBezTo>
                    <a:pt x="120" y="334"/>
                    <a:pt x="96" y="1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5"/>
            <p:cNvSpPr/>
            <p:nvPr/>
          </p:nvSpPr>
          <p:spPr>
            <a:xfrm>
              <a:off x="6391550" y="2497450"/>
              <a:ext cx="3000" cy="32775"/>
            </a:xfrm>
            <a:custGeom>
              <a:avLst/>
              <a:gdLst/>
              <a:ahLst/>
              <a:cxnLst/>
              <a:rect l="l" t="t" r="r" b="b"/>
              <a:pathLst>
                <a:path w="120" h="1311" extrusionOk="0">
                  <a:moveTo>
                    <a:pt x="60" y="1"/>
                  </a:moveTo>
                  <a:cubicBezTo>
                    <a:pt x="25" y="1"/>
                    <a:pt x="1" y="299"/>
                    <a:pt x="1" y="656"/>
                  </a:cubicBezTo>
                  <a:cubicBezTo>
                    <a:pt x="1" y="1013"/>
                    <a:pt x="25" y="1311"/>
                    <a:pt x="60" y="1311"/>
                  </a:cubicBezTo>
                  <a:cubicBezTo>
                    <a:pt x="84" y="1311"/>
                    <a:pt x="120" y="1013"/>
                    <a:pt x="120" y="656"/>
                  </a:cubicBezTo>
                  <a:cubicBezTo>
                    <a:pt x="120" y="299"/>
                    <a:pt x="84" y="1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5"/>
            <p:cNvSpPr/>
            <p:nvPr/>
          </p:nvSpPr>
          <p:spPr>
            <a:xfrm>
              <a:off x="6406750" y="2345650"/>
              <a:ext cx="126525" cy="3000"/>
            </a:xfrm>
            <a:custGeom>
              <a:avLst/>
              <a:gdLst/>
              <a:ahLst/>
              <a:cxnLst/>
              <a:rect l="l" t="t" r="r" b="b"/>
              <a:pathLst>
                <a:path w="5061" h="120" extrusionOk="0">
                  <a:moveTo>
                    <a:pt x="2524" y="1"/>
                  </a:moveTo>
                  <a:cubicBezTo>
                    <a:pt x="1131" y="1"/>
                    <a:pt x="0" y="36"/>
                    <a:pt x="0" y="60"/>
                  </a:cubicBezTo>
                  <a:cubicBezTo>
                    <a:pt x="0" y="96"/>
                    <a:pt x="1131" y="120"/>
                    <a:pt x="2524" y="120"/>
                  </a:cubicBezTo>
                  <a:cubicBezTo>
                    <a:pt x="3929" y="120"/>
                    <a:pt x="5060" y="96"/>
                    <a:pt x="5060" y="60"/>
                  </a:cubicBezTo>
                  <a:cubicBezTo>
                    <a:pt x="5060" y="36"/>
                    <a:pt x="3929" y="1"/>
                    <a:pt x="25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15"/>
            <p:cNvSpPr/>
            <p:nvPr/>
          </p:nvSpPr>
          <p:spPr>
            <a:xfrm>
              <a:off x="6593375" y="2279875"/>
              <a:ext cx="41700" cy="3000"/>
            </a:xfrm>
            <a:custGeom>
              <a:avLst/>
              <a:gdLst/>
              <a:ahLst/>
              <a:cxnLst/>
              <a:rect l="l" t="t" r="r" b="b"/>
              <a:pathLst>
                <a:path w="1668" h="120" extrusionOk="0">
                  <a:moveTo>
                    <a:pt x="834" y="0"/>
                  </a:moveTo>
                  <a:cubicBezTo>
                    <a:pt x="381" y="0"/>
                    <a:pt x="0" y="36"/>
                    <a:pt x="0" y="60"/>
                  </a:cubicBezTo>
                  <a:cubicBezTo>
                    <a:pt x="0" y="96"/>
                    <a:pt x="381" y="120"/>
                    <a:pt x="834" y="120"/>
                  </a:cubicBezTo>
                  <a:cubicBezTo>
                    <a:pt x="1298" y="120"/>
                    <a:pt x="1667" y="96"/>
                    <a:pt x="1667" y="60"/>
                  </a:cubicBezTo>
                  <a:cubicBezTo>
                    <a:pt x="1667" y="36"/>
                    <a:pt x="1298" y="0"/>
                    <a:pt x="8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6429375" y="2565025"/>
              <a:ext cx="3275" cy="53000"/>
            </a:xfrm>
            <a:custGeom>
              <a:avLst/>
              <a:gdLst/>
              <a:ahLst/>
              <a:cxnLst/>
              <a:rect l="l" t="t" r="r" b="b"/>
              <a:pathLst>
                <a:path w="131" h="2120" extrusionOk="0">
                  <a:moveTo>
                    <a:pt x="60" y="1"/>
                  </a:moveTo>
                  <a:cubicBezTo>
                    <a:pt x="0" y="715"/>
                    <a:pt x="0" y="1406"/>
                    <a:pt x="60" y="2120"/>
                  </a:cubicBezTo>
                  <a:cubicBezTo>
                    <a:pt x="131" y="1406"/>
                    <a:pt x="131" y="715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6410900" y="2541800"/>
              <a:ext cx="311075" cy="2425"/>
            </a:xfrm>
            <a:custGeom>
              <a:avLst/>
              <a:gdLst/>
              <a:ahLst/>
              <a:cxnLst/>
              <a:rect l="l" t="t" r="r" b="b"/>
              <a:pathLst>
                <a:path w="12443" h="97" extrusionOk="0">
                  <a:moveTo>
                    <a:pt x="6216" y="1"/>
                  </a:moveTo>
                  <a:cubicBezTo>
                    <a:pt x="2775" y="1"/>
                    <a:pt x="1" y="13"/>
                    <a:pt x="1" y="49"/>
                  </a:cubicBezTo>
                  <a:cubicBezTo>
                    <a:pt x="1" y="72"/>
                    <a:pt x="2775" y="96"/>
                    <a:pt x="6216" y="96"/>
                  </a:cubicBezTo>
                  <a:cubicBezTo>
                    <a:pt x="9657" y="96"/>
                    <a:pt x="12443" y="72"/>
                    <a:pt x="12443" y="49"/>
                  </a:cubicBezTo>
                  <a:cubicBezTo>
                    <a:pt x="12443" y="13"/>
                    <a:pt x="9657" y="1"/>
                    <a:pt x="62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6414175" y="2682000"/>
              <a:ext cx="245600" cy="2425"/>
            </a:xfrm>
            <a:custGeom>
              <a:avLst/>
              <a:gdLst/>
              <a:ahLst/>
              <a:cxnLst/>
              <a:rect l="l" t="t" r="r" b="b"/>
              <a:pathLst>
                <a:path w="9824" h="97" extrusionOk="0">
                  <a:moveTo>
                    <a:pt x="4906" y="1"/>
                  </a:moveTo>
                  <a:cubicBezTo>
                    <a:pt x="2203" y="1"/>
                    <a:pt x="1" y="25"/>
                    <a:pt x="1" y="48"/>
                  </a:cubicBezTo>
                  <a:cubicBezTo>
                    <a:pt x="1" y="84"/>
                    <a:pt x="2203" y="96"/>
                    <a:pt x="4906" y="96"/>
                  </a:cubicBezTo>
                  <a:cubicBezTo>
                    <a:pt x="7621" y="96"/>
                    <a:pt x="9823" y="84"/>
                    <a:pt x="9823" y="48"/>
                  </a:cubicBezTo>
                  <a:cubicBezTo>
                    <a:pt x="9823" y="25"/>
                    <a:pt x="7621" y="1"/>
                    <a:pt x="49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6375475" y="2715950"/>
              <a:ext cx="3025" cy="30075"/>
            </a:xfrm>
            <a:custGeom>
              <a:avLst/>
              <a:gdLst/>
              <a:ahLst/>
              <a:cxnLst/>
              <a:rect l="l" t="t" r="r" b="b"/>
              <a:pathLst>
                <a:path w="121" h="1203" extrusionOk="0">
                  <a:moveTo>
                    <a:pt x="61" y="0"/>
                  </a:moveTo>
                  <a:cubicBezTo>
                    <a:pt x="1" y="405"/>
                    <a:pt x="1" y="810"/>
                    <a:pt x="61" y="1203"/>
                  </a:cubicBezTo>
                  <a:cubicBezTo>
                    <a:pt x="120" y="822"/>
                    <a:pt x="120" y="405"/>
                    <a:pt x="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5"/>
            <p:cNvSpPr/>
            <p:nvPr/>
          </p:nvSpPr>
          <p:spPr>
            <a:xfrm>
              <a:off x="6393350" y="2751350"/>
              <a:ext cx="254525" cy="2125"/>
            </a:xfrm>
            <a:custGeom>
              <a:avLst/>
              <a:gdLst/>
              <a:ahLst/>
              <a:cxnLst/>
              <a:rect l="l" t="t" r="r" b="b"/>
              <a:pathLst>
                <a:path w="10181" h="85" extrusionOk="0">
                  <a:moveTo>
                    <a:pt x="5084" y="1"/>
                  </a:moveTo>
                  <a:cubicBezTo>
                    <a:pt x="2274" y="1"/>
                    <a:pt x="0" y="13"/>
                    <a:pt x="0" y="49"/>
                  </a:cubicBezTo>
                  <a:cubicBezTo>
                    <a:pt x="0" y="72"/>
                    <a:pt x="2274" y="84"/>
                    <a:pt x="5084" y="84"/>
                  </a:cubicBezTo>
                  <a:cubicBezTo>
                    <a:pt x="7906" y="84"/>
                    <a:pt x="10180" y="72"/>
                    <a:pt x="10180" y="49"/>
                  </a:cubicBezTo>
                  <a:cubicBezTo>
                    <a:pt x="10180" y="13"/>
                    <a:pt x="7882" y="1"/>
                    <a:pt x="50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5"/>
            <p:cNvSpPr/>
            <p:nvPr/>
          </p:nvSpPr>
          <p:spPr>
            <a:xfrm>
              <a:off x="6371325" y="2481100"/>
              <a:ext cx="54200" cy="278925"/>
            </a:xfrm>
            <a:custGeom>
              <a:avLst/>
              <a:gdLst/>
              <a:ahLst/>
              <a:cxnLst/>
              <a:rect l="l" t="t" r="r" b="b"/>
              <a:pathLst>
                <a:path w="2168" h="11157" extrusionOk="0">
                  <a:moveTo>
                    <a:pt x="667" y="0"/>
                  </a:moveTo>
                  <a:cubicBezTo>
                    <a:pt x="655" y="0"/>
                    <a:pt x="643" y="0"/>
                    <a:pt x="643" y="24"/>
                  </a:cubicBezTo>
                  <a:cubicBezTo>
                    <a:pt x="643" y="36"/>
                    <a:pt x="643" y="48"/>
                    <a:pt x="655" y="48"/>
                  </a:cubicBezTo>
                  <a:lnTo>
                    <a:pt x="655" y="202"/>
                  </a:lnTo>
                  <a:cubicBezTo>
                    <a:pt x="643" y="333"/>
                    <a:pt x="643" y="512"/>
                    <a:pt x="643" y="750"/>
                  </a:cubicBezTo>
                  <a:cubicBezTo>
                    <a:pt x="643" y="1238"/>
                    <a:pt x="631" y="1929"/>
                    <a:pt x="631" y="2774"/>
                  </a:cubicBezTo>
                  <a:lnTo>
                    <a:pt x="631" y="2798"/>
                  </a:lnTo>
                  <a:lnTo>
                    <a:pt x="2084" y="2798"/>
                  </a:lnTo>
                  <a:lnTo>
                    <a:pt x="2084" y="5525"/>
                  </a:lnTo>
                  <a:lnTo>
                    <a:pt x="1072" y="5525"/>
                  </a:lnTo>
                  <a:lnTo>
                    <a:pt x="1072" y="5572"/>
                  </a:lnTo>
                  <a:lnTo>
                    <a:pt x="1072" y="8311"/>
                  </a:lnTo>
                  <a:lnTo>
                    <a:pt x="0" y="8311"/>
                  </a:lnTo>
                  <a:lnTo>
                    <a:pt x="0" y="8334"/>
                  </a:lnTo>
                  <a:cubicBezTo>
                    <a:pt x="0" y="9204"/>
                    <a:pt x="12" y="9906"/>
                    <a:pt x="12" y="10394"/>
                  </a:cubicBezTo>
                  <a:lnTo>
                    <a:pt x="12" y="10954"/>
                  </a:lnTo>
                  <a:lnTo>
                    <a:pt x="12" y="11109"/>
                  </a:lnTo>
                  <a:lnTo>
                    <a:pt x="12" y="11156"/>
                  </a:lnTo>
                  <a:cubicBezTo>
                    <a:pt x="12" y="11139"/>
                    <a:pt x="25" y="11128"/>
                    <a:pt x="36" y="11128"/>
                  </a:cubicBezTo>
                  <a:cubicBezTo>
                    <a:pt x="41" y="11128"/>
                    <a:pt x="45" y="11129"/>
                    <a:pt x="48" y="11132"/>
                  </a:cubicBezTo>
                  <a:lnTo>
                    <a:pt x="48" y="10990"/>
                  </a:lnTo>
                  <a:cubicBezTo>
                    <a:pt x="60" y="10835"/>
                    <a:pt x="60" y="10656"/>
                    <a:pt x="60" y="10418"/>
                  </a:cubicBezTo>
                  <a:cubicBezTo>
                    <a:pt x="60" y="9927"/>
                    <a:pt x="71" y="9242"/>
                    <a:pt x="72" y="8418"/>
                  </a:cubicBezTo>
                  <a:lnTo>
                    <a:pt x="72" y="8418"/>
                  </a:lnTo>
                  <a:lnTo>
                    <a:pt x="1119" y="8430"/>
                  </a:lnTo>
                  <a:lnTo>
                    <a:pt x="1155" y="8430"/>
                  </a:lnTo>
                  <a:lnTo>
                    <a:pt x="1155" y="8382"/>
                  </a:lnTo>
                  <a:lnTo>
                    <a:pt x="1155" y="5644"/>
                  </a:lnTo>
                  <a:lnTo>
                    <a:pt x="2167" y="5644"/>
                  </a:lnTo>
                  <a:lnTo>
                    <a:pt x="2167" y="5596"/>
                  </a:lnTo>
                  <a:lnTo>
                    <a:pt x="2167" y="2786"/>
                  </a:lnTo>
                  <a:lnTo>
                    <a:pt x="2167" y="2739"/>
                  </a:lnTo>
                  <a:lnTo>
                    <a:pt x="703" y="2739"/>
                  </a:lnTo>
                  <a:cubicBezTo>
                    <a:pt x="702" y="1921"/>
                    <a:pt x="679" y="1231"/>
                    <a:pt x="679" y="750"/>
                  </a:cubicBezTo>
                  <a:cubicBezTo>
                    <a:pt x="667" y="524"/>
                    <a:pt x="667" y="333"/>
                    <a:pt x="667" y="202"/>
                  </a:cubicBezTo>
                  <a:lnTo>
                    <a:pt x="667" y="48"/>
                  </a:lnTo>
                  <a:cubicBezTo>
                    <a:pt x="667" y="48"/>
                    <a:pt x="679" y="48"/>
                    <a:pt x="679" y="36"/>
                  </a:cubicBezTo>
                  <a:cubicBezTo>
                    <a:pt x="679" y="24"/>
                    <a:pt x="691" y="0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02751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6"/>
          <p:cNvSpPr txBox="1">
            <a:spLocks noGrp="1"/>
          </p:cNvSpPr>
          <p:nvPr>
            <p:ph type="title"/>
          </p:nvPr>
        </p:nvSpPr>
        <p:spPr>
          <a:xfrm>
            <a:off x="6059600" y="2919300"/>
            <a:ext cx="5181600" cy="22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48" name="Google Shape;348;p16"/>
          <p:cNvSpPr txBox="1">
            <a:spLocks noGrp="1"/>
          </p:cNvSpPr>
          <p:nvPr>
            <p:ph type="title" idx="2" hasCustomPrompt="1"/>
          </p:nvPr>
        </p:nvSpPr>
        <p:spPr>
          <a:xfrm>
            <a:off x="6059584" y="1625100"/>
            <a:ext cx="1452800" cy="10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49" name="Google Shape;349;p16"/>
          <p:cNvSpPr txBox="1">
            <a:spLocks noGrp="1"/>
          </p:cNvSpPr>
          <p:nvPr>
            <p:ph type="subTitle" idx="1"/>
          </p:nvPr>
        </p:nvSpPr>
        <p:spPr>
          <a:xfrm>
            <a:off x="6059600" y="5139567"/>
            <a:ext cx="5181600" cy="9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436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7"/>
          <p:cNvSpPr txBox="1">
            <a:spLocks noGrp="1"/>
          </p:cNvSpPr>
          <p:nvPr>
            <p:ph type="title"/>
          </p:nvPr>
        </p:nvSpPr>
        <p:spPr>
          <a:xfrm>
            <a:off x="2925200" y="4128167"/>
            <a:ext cx="8111200" cy="12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52" name="Google Shape;352;p17"/>
          <p:cNvSpPr txBox="1">
            <a:spLocks noGrp="1"/>
          </p:cNvSpPr>
          <p:nvPr>
            <p:ph type="title" idx="2" hasCustomPrompt="1"/>
          </p:nvPr>
        </p:nvSpPr>
        <p:spPr>
          <a:xfrm>
            <a:off x="1157384" y="4736600"/>
            <a:ext cx="1452800" cy="10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667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53" name="Google Shape;353;p17"/>
          <p:cNvSpPr txBox="1">
            <a:spLocks noGrp="1"/>
          </p:cNvSpPr>
          <p:nvPr>
            <p:ph type="subTitle" idx="1"/>
          </p:nvPr>
        </p:nvSpPr>
        <p:spPr>
          <a:xfrm>
            <a:off x="2925200" y="5236000"/>
            <a:ext cx="5247200" cy="9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4003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8"/>
          <p:cNvSpPr txBox="1">
            <a:spLocks noGrp="1"/>
          </p:cNvSpPr>
          <p:nvPr>
            <p:ph type="title"/>
          </p:nvPr>
        </p:nvSpPr>
        <p:spPr>
          <a:xfrm>
            <a:off x="951200" y="4594367"/>
            <a:ext cx="6434400" cy="70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356" name="Google Shape;356;p18"/>
          <p:cNvSpPr txBox="1">
            <a:spLocks noGrp="1"/>
          </p:cNvSpPr>
          <p:nvPr>
            <p:ph type="subTitle" idx="1"/>
          </p:nvPr>
        </p:nvSpPr>
        <p:spPr>
          <a:xfrm>
            <a:off x="951200" y="1269567"/>
            <a:ext cx="6434400" cy="33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grpSp>
        <p:nvGrpSpPr>
          <p:cNvPr id="357" name="Google Shape;357;p18"/>
          <p:cNvGrpSpPr/>
          <p:nvPr/>
        </p:nvGrpSpPr>
        <p:grpSpPr>
          <a:xfrm>
            <a:off x="9371134" y="-339433"/>
            <a:ext cx="1565657" cy="1414089"/>
            <a:chOff x="9093600" y="2914350"/>
            <a:chExt cx="1174243" cy="1060567"/>
          </a:xfrm>
        </p:grpSpPr>
        <p:sp>
          <p:nvSpPr>
            <p:cNvPr id="358" name="Google Shape;358;p18"/>
            <p:cNvSpPr/>
            <p:nvPr/>
          </p:nvSpPr>
          <p:spPr>
            <a:xfrm>
              <a:off x="9093600" y="2914350"/>
              <a:ext cx="1174243" cy="1060567"/>
            </a:xfrm>
            <a:custGeom>
              <a:avLst/>
              <a:gdLst/>
              <a:ahLst/>
              <a:cxnLst/>
              <a:rect l="l" t="t" r="r" b="b"/>
              <a:pathLst>
                <a:path w="15241" h="13766" extrusionOk="0">
                  <a:moveTo>
                    <a:pt x="7472" y="0"/>
                  </a:moveTo>
                  <a:cubicBezTo>
                    <a:pt x="7061" y="0"/>
                    <a:pt x="6645" y="37"/>
                    <a:pt x="6228" y="113"/>
                  </a:cubicBezTo>
                  <a:cubicBezTo>
                    <a:pt x="2489" y="791"/>
                    <a:pt x="1" y="4375"/>
                    <a:pt x="691" y="8114"/>
                  </a:cubicBezTo>
                  <a:cubicBezTo>
                    <a:pt x="1294" y="11432"/>
                    <a:pt x="4194" y="13765"/>
                    <a:pt x="7444" y="13765"/>
                  </a:cubicBezTo>
                  <a:cubicBezTo>
                    <a:pt x="7856" y="13765"/>
                    <a:pt x="8273" y="13728"/>
                    <a:pt x="8692" y="13650"/>
                  </a:cubicBezTo>
                  <a:cubicBezTo>
                    <a:pt x="9097" y="13579"/>
                    <a:pt x="9490" y="13471"/>
                    <a:pt x="9871" y="13329"/>
                  </a:cubicBezTo>
                  <a:cubicBezTo>
                    <a:pt x="13431" y="11983"/>
                    <a:pt x="15241" y="8030"/>
                    <a:pt x="13907" y="4458"/>
                  </a:cubicBezTo>
                  <a:cubicBezTo>
                    <a:pt x="12889" y="1735"/>
                    <a:pt x="10300" y="0"/>
                    <a:pt x="74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18"/>
            <p:cNvSpPr/>
            <p:nvPr/>
          </p:nvSpPr>
          <p:spPr>
            <a:xfrm>
              <a:off x="9224806" y="3040855"/>
              <a:ext cx="916450" cy="810564"/>
            </a:xfrm>
            <a:custGeom>
              <a:avLst/>
              <a:gdLst/>
              <a:ahLst/>
              <a:cxnLst/>
              <a:rect l="l" t="t" r="r" b="b"/>
              <a:pathLst>
                <a:path w="11895" h="10521" extrusionOk="0">
                  <a:moveTo>
                    <a:pt x="5951" y="0"/>
                  </a:moveTo>
                  <a:cubicBezTo>
                    <a:pt x="5334" y="0"/>
                    <a:pt x="4707" y="109"/>
                    <a:pt x="4096" y="340"/>
                  </a:cubicBezTo>
                  <a:lnTo>
                    <a:pt x="4072" y="340"/>
                  </a:lnTo>
                  <a:cubicBezTo>
                    <a:pt x="1370" y="1388"/>
                    <a:pt x="1" y="4424"/>
                    <a:pt x="1024" y="7126"/>
                  </a:cubicBezTo>
                  <a:cubicBezTo>
                    <a:pt x="1835" y="9226"/>
                    <a:pt x="3834" y="10520"/>
                    <a:pt x="5949" y="10520"/>
                  </a:cubicBezTo>
                  <a:cubicBezTo>
                    <a:pt x="6569" y="10520"/>
                    <a:pt x="7198" y="10409"/>
                    <a:pt x="7811" y="10174"/>
                  </a:cubicBezTo>
                  <a:cubicBezTo>
                    <a:pt x="10526" y="9139"/>
                    <a:pt x="11895" y="6103"/>
                    <a:pt x="10859" y="3388"/>
                  </a:cubicBezTo>
                  <a:cubicBezTo>
                    <a:pt x="10066" y="1294"/>
                    <a:pt x="8071" y="0"/>
                    <a:pt x="5951" y="0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18"/>
            <p:cNvSpPr/>
            <p:nvPr/>
          </p:nvSpPr>
          <p:spPr>
            <a:xfrm>
              <a:off x="9257857" y="3037388"/>
              <a:ext cx="817370" cy="815110"/>
            </a:xfrm>
            <a:custGeom>
              <a:avLst/>
              <a:gdLst/>
              <a:ahLst/>
              <a:cxnLst/>
              <a:rect l="l" t="t" r="r" b="b"/>
              <a:pathLst>
                <a:path w="10609" h="10580" extrusionOk="0">
                  <a:moveTo>
                    <a:pt x="10151" y="3268"/>
                  </a:moveTo>
                  <a:lnTo>
                    <a:pt x="10180" y="3350"/>
                  </a:lnTo>
                  <a:cubicBezTo>
                    <a:pt x="10215" y="3397"/>
                    <a:pt x="10227" y="3409"/>
                    <a:pt x="10239" y="3432"/>
                  </a:cubicBezTo>
                  <a:lnTo>
                    <a:pt x="10239" y="3432"/>
                  </a:lnTo>
                  <a:cubicBezTo>
                    <a:pt x="10227" y="3409"/>
                    <a:pt x="10216" y="3397"/>
                    <a:pt x="10192" y="3361"/>
                  </a:cubicBezTo>
                  <a:cubicBezTo>
                    <a:pt x="10181" y="3333"/>
                    <a:pt x="10167" y="3302"/>
                    <a:pt x="10151" y="3268"/>
                  </a:cubicBezTo>
                  <a:close/>
                  <a:moveTo>
                    <a:pt x="5295" y="1"/>
                  </a:moveTo>
                  <a:cubicBezTo>
                    <a:pt x="4995" y="1"/>
                    <a:pt x="4694" y="25"/>
                    <a:pt x="4394" y="75"/>
                  </a:cubicBezTo>
                  <a:cubicBezTo>
                    <a:pt x="3453" y="242"/>
                    <a:pt x="2596" y="647"/>
                    <a:pt x="1858" y="1266"/>
                  </a:cubicBezTo>
                  <a:cubicBezTo>
                    <a:pt x="1667" y="1433"/>
                    <a:pt x="1488" y="1587"/>
                    <a:pt x="1322" y="1790"/>
                  </a:cubicBezTo>
                  <a:cubicBezTo>
                    <a:pt x="1250" y="1873"/>
                    <a:pt x="1167" y="1980"/>
                    <a:pt x="1084" y="2088"/>
                  </a:cubicBezTo>
                  <a:cubicBezTo>
                    <a:pt x="1012" y="2171"/>
                    <a:pt x="941" y="2290"/>
                    <a:pt x="869" y="2397"/>
                  </a:cubicBezTo>
                  <a:cubicBezTo>
                    <a:pt x="572" y="2838"/>
                    <a:pt x="345" y="3314"/>
                    <a:pt x="214" y="3838"/>
                  </a:cubicBezTo>
                  <a:cubicBezTo>
                    <a:pt x="60" y="4374"/>
                    <a:pt x="0" y="4921"/>
                    <a:pt x="12" y="5481"/>
                  </a:cubicBezTo>
                  <a:cubicBezTo>
                    <a:pt x="36" y="6040"/>
                    <a:pt x="155" y="6600"/>
                    <a:pt x="345" y="7148"/>
                  </a:cubicBezTo>
                  <a:cubicBezTo>
                    <a:pt x="548" y="7672"/>
                    <a:pt x="834" y="8172"/>
                    <a:pt x="1191" y="8612"/>
                  </a:cubicBezTo>
                  <a:cubicBezTo>
                    <a:pt x="1536" y="9041"/>
                    <a:pt x="1953" y="9422"/>
                    <a:pt x="2417" y="9719"/>
                  </a:cubicBezTo>
                  <a:cubicBezTo>
                    <a:pt x="2631" y="9862"/>
                    <a:pt x="2870" y="9981"/>
                    <a:pt x="3108" y="10100"/>
                  </a:cubicBezTo>
                  <a:cubicBezTo>
                    <a:pt x="3346" y="10208"/>
                    <a:pt x="3608" y="10303"/>
                    <a:pt x="3858" y="10374"/>
                  </a:cubicBezTo>
                  <a:cubicBezTo>
                    <a:pt x="4108" y="10446"/>
                    <a:pt x="4358" y="10505"/>
                    <a:pt x="4620" y="10541"/>
                  </a:cubicBezTo>
                  <a:cubicBezTo>
                    <a:pt x="4837" y="10567"/>
                    <a:pt x="5055" y="10580"/>
                    <a:pt x="5272" y="10580"/>
                  </a:cubicBezTo>
                  <a:cubicBezTo>
                    <a:pt x="6247" y="10580"/>
                    <a:pt x="7212" y="10319"/>
                    <a:pt x="8049" y="9803"/>
                  </a:cubicBezTo>
                  <a:cubicBezTo>
                    <a:pt x="9347" y="9017"/>
                    <a:pt x="10240" y="7707"/>
                    <a:pt x="10513" y="6219"/>
                  </a:cubicBezTo>
                  <a:cubicBezTo>
                    <a:pt x="10597" y="5731"/>
                    <a:pt x="10609" y="5207"/>
                    <a:pt x="10549" y="4707"/>
                  </a:cubicBezTo>
                  <a:cubicBezTo>
                    <a:pt x="10525" y="4504"/>
                    <a:pt x="10490" y="4326"/>
                    <a:pt x="10454" y="4147"/>
                  </a:cubicBezTo>
                  <a:cubicBezTo>
                    <a:pt x="10430" y="4076"/>
                    <a:pt x="10418" y="4004"/>
                    <a:pt x="10406" y="3945"/>
                  </a:cubicBezTo>
                  <a:lnTo>
                    <a:pt x="10347" y="3766"/>
                  </a:lnTo>
                  <a:lnTo>
                    <a:pt x="10275" y="3528"/>
                  </a:lnTo>
                  <a:cubicBezTo>
                    <a:pt x="10275" y="3492"/>
                    <a:pt x="10251" y="3469"/>
                    <a:pt x="10240" y="3433"/>
                  </a:cubicBezTo>
                  <a:lnTo>
                    <a:pt x="10240" y="3433"/>
                  </a:lnTo>
                  <a:cubicBezTo>
                    <a:pt x="10240" y="3469"/>
                    <a:pt x="10251" y="3492"/>
                    <a:pt x="10228" y="3552"/>
                  </a:cubicBezTo>
                  <a:cubicBezTo>
                    <a:pt x="10240" y="3612"/>
                    <a:pt x="10275" y="3695"/>
                    <a:pt x="10299" y="3790"/>
                  </a:cubicBezTo>
                  <a:lnTo>
                    <a:pt x="10359" y="3969"/>
                  </a:lnTo>
                  <a:cubicBezTo>
                    <a:pt x="10370" y="4028"/>
                    <a:pt x="10394" y="4112"/>
                    <a:pt x="10406" y="4183"/>
                  </a:cubicBezTo>
                  <a:cubicBezTo>
                    <a:pt x="10454" y="4362"/>
                    <a:pt x="10478" y="4540"/>
                    <a:pt x="10490" y="4719"/>
                  </a:cubicBezTo>
                  <a:cubicBezTo>
                    <a:pt x="10549" y="5219"/>
                    <a:pt x="10525" y="5731"/>
                    <a:pt x="10430" y="6219"/>
                  </a:cubicBezTo>
                  <a:cubicBezTo>
                    <a:pt x="9989" y="8672"/>
                    <a:pt x="7858" y="10458"/>
                    <a:pt x="5358" y="10493"/>
                  </a:cubicBezTo>
                  <a:cubicBezTo>
                    <a:pt x="5318" y="10494"/>
                    <a:pt x="5277" y="10495"/>
                    <a:pt x="5236" y="10495"/>
                  </a:cubicBezTo>
                  <a:cubicBezTo>
                    <a:pt x="4785" y="10495"/>
                    <a:pt x="4318" y="10434"/>
                    <a:pt x="3882" y="10303"/>
                  </a:cubicBezTo>
                  <a:cubicBezTo>
                    <a:pt x="3632" y="10219"/>
                    <a:pt x="3393" y="10136"/>
                    <a:pt x="3155" y="10029"/>
                  </a:cubicBezTo>
                  <a:cubicBezTo>
                    <a:pt x="2917" y="9910"/>
                    <a:pt x="2691" y="9791"/>
                    <a:pt x="2477" y="9648"/>
                  </a:cubicBezTo>
                  <a:cubicBezTo>
                    <a:pt x="2012" y="9362"/>
                    <a:pt x="1607" y="8993"/>
                    <a:pt x="1262" y="8576"/>
                  </a:cubicBezTo>
                  <a:cubicBezTo>
                    <a:pt x="548" y="7707"/>
                    <a:pt x="155" y="6624"/>
                    <a:pt x="107" y="5505"/>
                  </a:cubicBezTo>
                  <a:cubicBezTo>
                    <a:pt x="72" y="4957"/>
                    <a:pt x="155" y="4421"/>
                    <a:pt x="298" y="3897"/>
                  </a:cubicBezTo>
                  <a:cubicBezTo>
                    <a:pt x="369" y="3647"/>
                    <a:pt x="464" y="3397"/>
                    <a:pt x="572" y="3159"/>
                  </a:cubicBezTo>
                  <a:cubicBezTo>
                    <a:pt x="667" y="2933"/>
                    <a:pt x="810" y="2707"/>
                    <a:pt x="941" y="2480"/>
                  </a:cubicBezTo>
                  <a:lnTo>
                    <a:pt x="1167" y="2171"/>
                  </a:lnTo>
                  <a:cubicBezTo>
                    <a:pt x="1238" y="2064"/>
                    <a:pt x="1310" y="1968"/>
                    <a:pt x="1405" y="1873"/>
                  </a:cubicBezTo>
                  <a:cubicBezTo>
                    <a:pt x="1560" y="1683"/>
                    <a:pt x="1738" y="1516"/>
                    <a:pt x="1941" y="1349"/>
                  </a:cubicBezTo>
                  <a:cubicBezTo>
                    <a:pt x="2908" y="511"/>
                    <a:pt x="4114" y="91"/>
                    <a:pt x="5325" y="91"/>
                  </a:cubicBezTo>
                  <a:cubicBezTo>
                    <a:pt x="6469" y="91"/>
                    <a:pt x="7618" y="466"/>
                    <a:pt x="8573" y="1218"/>
                  </a:cubicBezTo>
                  <a:cubicBezTo>
                    <a:pt x="8977" y="1528"/>
                    <a:pt x="9335" y="1897"/>
                    <a:pt x="9620" y="2314"/>
                  </a:cubicBezTo>
                  <a:cubicBezTo>
                    <a:pt x="9739" y="2469"/>
                    <a:pt x="9823" y="2611"/>
                    <a:pt x="9918" y="2778"/>
                  </a:cubicBezTo>
                  <a:cubicBezTo>
                    <a:pt x="9942" y="2861"/>
                    <a:pt x="9989" y="2921"/>
                    <a:pt x="10013" y="2980"/>
                  </a:cubicBezTo>
                  <a:cubicBezTo>
                    <a:pt x="10049" y="3040"/>
                    <a:pt x="10073" y="3100"/>
                    <a:pt x="10097" y="3135"/>
                  </a:cubicBezTo>
                  <a:cubicBezTo>
                    <a:pt x="10115" y="3185"/>
                    <a:pt x="10134" y="3229"/>
                    <a:pt x="10151" y="3268"/>
                  </a:cubicBezTo>
                  <a:lnTo>
                    <a:pt x="10151" y="3268"/>
                  </a:lnTo>
                  <a:lnTo>
                    <a:pt x="10097" y="3111"/>
                  </a:lnTo>
                  <a:cubicBezTo>
                    <a:pt x="10061" y="3064"/>
                    <a:pt x="10049" y="3004"/>
                    <a:pt x="10013" y="2945"/>
                  </a:cubicBezTo>
                  <a:cubicBezTo>
                    <a:pt x="9989" y="2885"/>
                    <a:pt x="9954" y="2826"/>
                    <a:pt x="9918" y="2754"/>
                  </a:cubicBezTo>
                  <a:cubicBezTo>
                    <a:pt x="9835" y="2588"/>
                    <a:pt x="9739" y="2421"/>
                    <a:pt x="9632" y="2278"/>
                  </a:cubicBezTo>
                  <a:cubicBezTo>
                    <a:pt x="9347" y="1861"/>
                    <a:pt x="9001" y="1468"/>
                    <a:pt x="8608" y="1159"/>
                  </a:cubicBezTo>
                  <a:cubicBezTo>
                    <a:pt x="7665" y="397"/>
                    <a:pt x="6494" y="1"/>
                    <a:pt x="5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18"/>
            <p:cNvSpPr/>
            <p:nvPr/>
          </p:nvSpPr>
          <p:spPr>
            <a:xfrm>
              <a:off x="9262403" y="3043397"/>
              <a:ext cx="784395" cy="572272"/>
            </a:xfrm>
            <a:custGeom>
              <a:avLst/>
              <a:gdLst/>
              <a:ahLst/>
              <a:cxnLst/>
              <a:rect l="l" t="t" r="r" b="b"/>
              <a:pathLst>
                <a:path w="10181" h="7428" extrusionOk="0">
                  <a:moveTo>
                    <a:pt x="5360" y="0"/>
                  </a:moveTo>
                  <a:cubicBezTo>
                    <a:pt x="5225" y="0"/>
                    <a:pt x="5091" y="3"/>
                    <a:pt x="4954" y="9"/>
                  </a:cubicBezTo>
                  <a:cubicBezTo>
                    <a:pt x="4680" y="21"/>
                    <a:pt x="4394" y="69"/>
                    <a:pt x="4120" y="128"/>
                  </a:cubicBezTo>
                  <a:cubicBezTo>
                    <a:pt x="3858" y="200"/>
                    <a:pt x="3573" y="295"/>
                    <a:pt x="3311" y="402"/>
                  </a:cubicBezTo>
                  <a:cubicBezTo>
                    <a:pt x="3037" y="521"/>
                    <a:pt x="2787" y="652"/>
                    <a:pt x="2537" y="795"/>
                  </a:cubicBezTo>
                  <a:cubicBezTo>
                    <a:pt x="2299" y="950"/>
                    <a:pt x="2060" y="1128"/>
                    <a:pt x="1846" y="1307"/>
                  </a:cubicBezTo>
                  <a:cubicBezTo>
                    <a:pt x="1644" y="1486"/>
                    <a:pt x="1465" y="1676"/>
                    <a:pt x="1287" y="1890"/>
                  </a:cubicBezTo>
                  <a:cubicBezTo>
                    <a:pt x="1108" y="2081"/>
                    <a:pt x="953" y="2283"/>
                    <a:pt x="822" y="2510"/>
                  </a:cubicBezTo>
                  <a:cubicBezTo>
                    <a:pt x="572" y="2914"/>
                    <a:pt x="370" y="3355"/>
                    <a:pt x="239" y="3819"/>
                  </a:cubicBezTo>
                  <a:cubicBezTo>
                    <a:pt x="120" y="4224"/>
                    <a:pt x="48" y="4641"/>
                    <a:pt x="36" y="5058"/>
                  </a:cubicBezTo>
                  <a:cubicBezTo>
                    <a:pt x="1" y="5653"/>
                    <a:pt x="72" y="6260"/>
                    <a:pt x="275" y="6832"/>
                  </a:cubicBezTo>
                  <a:cubicBezTo>
                    <a:pt x="402" y="7214"/>
                    <a:pt x="518" y="7427"/>
                    <a:pt x="546" y="7427"/>
                  </a:cubicBezTo>
                  <a:cubicBezTo>
                    <a:pt x="547" y="7427"/>
                    <a:pt x="548" y="7427"/>
                    <a:pt x="548" y="7427"/>
                  </a:cubicBezTo>
                  <a:cubicBezTo>
                    <a:pt x="584" y="7403"/>
                    <a:pt x="513" y="7189"/>
                    <a:pt x="417" y="6784"/>
                  </a:cubicBezTo>
                  <a:cubicBezTo>
                    <a:pt x="286" y="6212"/>
                    <a:pt x="251" y="5653"/>
                    <a:pt x="298" y="5069"/>
                  </a:cubicBezTo>
                  <a:cubicBezTo>
                    <a:pt x="346" y="4665"/>
                    <a:pt x="417" y="4284"/>
                    <a:pt x="536" y="3915"/>
                  </a:cubicBezTo>
                  <a:cubicBezTo>
                    <a:pt x="691" y="3498"/>
                    <a:pt x="882" y="3081"/>
                    <a:pt x="1120" y="2700"/>
                  </a:cubicBezTo>
                  <a:cubicBezTo>
                    <a:pt x="1239" y="2498"/>
                    <a:pt x="1382" y="2307"/>
                    <a:pt x="1548" y="2129"/>
                  </a:cubicBezTo>
                  <a:cubicBezTo>
                    <a:pt x="1715" y="1926"/>
                    <a:pt x="1894" y="1748"/>
                    <a:pt x="2084" y="1593"/>
                  </a:cubicBezTo>
                  <a:cubicBezTo>
                    <a:pt x="2275" y="1414"/>
                    <a:pt x="2489" y="1259"/>
                    <a:pt x="2715" y="1128"/>
                  </a:cubicBezTo>
                  <a:cubicBezTo>
                    <a:pt x="2930" y="997"/>
                    <a:pt x="3168" y="878"/>
                    <a:pt x="3430" y="771"/>
                  </a:cubicBezTo>
                  <a:cubicBezTo>
                    <a:pt x="3668" y="664"/>
                    <a:pt x="3918" y="581"/>
                    <a:pt x="4180" y="521"/>
                  </a:cubicBezTo>
                  <a:cubicBezTo>
                    <a:pt x="4442" y="462"/>
                    <a:pt x="4704" y="414"/>
                    <a:pt x="4954" y="402"/>
                  </a:cubicBezTo>
                  <a:cubicBezTo>
                    <a:pt x="5085" y="390"/>
                    <a:pt x="5213" y="384"/>
                    <a:pt x="5339" y="384"/>
                  </a:cubicBezTo>
                  <a:cubicBezTo>
                    <a:pt x="5466" y="384"/>
                    <a:pt x="5591" y="390"/>
                    <a:pt x="5716" y="402"/>
                  </a:cubicBezTo>
                  <a:cubicBezTo>
                    <a:pt x="5954" y="414"/>
                    <a:pt x="6192" y="438"/>
                    <a:pt x="6430" y="497"/>
                  </a:cubicBezTo>
                  <a:cubicBezTo>
                    <a:pt x="6882" y="593"/>
                    <a:pt x="7299" y="736"/>
                    <a:pt x="7692" y="950"/>
                  </a:cubicBezTo>
                  <a:cubicBezTo>
                    <a:pt x="8049" y="1128"/>
                    <a:pt x="8383" y="1355"/>
                    <a:pt x="8680" y="1605"/>
                  </a:cubicBezTo>
                  <a:cubicBezTo>
                    <a:pt x="9121" y="1974"/>
                    <a:pt x="9502" y="2402"/>
                    <a:pt x="9811" y="2902"/>
                  </a:cubicBezTo>
                  <a:cubicBezTo>
                    <a:pt x="10032" y="3227"/>
                    <a:pt x="10128" y="3439"/>
                    <a:pt x="10166" y="3439"/>
                  </a:cubicBezTo>
                  <a:cubicBezTo>
                    <a:pt x="10167" y="3439"/>
                    <a:pt x="10168" y="3439"/>
                    <a:pt x="10169" y="3438"/>
                  </a:cubicBezTo>
                  <a:cubicBezTo>
                    <a:pt x="10181" y="3414"/>
                    <a:pt x="10121" y="3200"/>
                    <a:pt x="9978" y="2819"/>
                  </a:cubicBezTo>
                  <a:cubicBezTo>
                    <a:pt x="9704" y="2271"/>
                    <a:pt x="9347" y="1783"/>
                    <a:pt x="8907" y="1378"/>
                  </a:cubicBezTo>
                  <a:cubicBezTo>
                    <a:pt x="8585" y="1093"/>
                    <a:pt x="8264" y="855"/>
                    <a:pt x="7895" y="652"/>
                  </a:cubicBezTo>
                  <a:cubicBezTo>
                    <a:pt x="7478" y="414"/>
                    <a:pt x="7013" y="235"/>
                    <a:pt x="6549" y="128"/>
                  </a:cubicBezTo>
                  <a:cubicBezTo>
                    <a:pt x="6299" y="69"/>
                    <a:pt x="6025" y="21"/>
                    <a:pt x="5775" y="9"/>
                  </a:cubicBezTo>
                  <a:cubicBezTo>
                    <a:pt x="5632" y="3"/>
                    <a:pt x="5495" y="0"/>
                    <a:pt x="53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2" name="Google Shape;362;p18"/>
          <p:cNvGrpSpPr/>
          <p:nvPr/>
        </p:nvGrpSpPr>
        <p:grpSpPr>
          <a:xfrm rot="1389967">
            <a:off x="5434923" y="6208506"/>
            <a:ext cx="1160915" cy="1048529"/>
            <a:chOff x="9093600" y="2914350"/>
            <a:chExt cx="1174243" cy="1060567"/>
          </a:xfrm>
        </p:grpSpPr>
        <p:sp>
          <p:nvSpPr>
            <p:cNvPr id="363" name="Google Shape;363;p18"/>
            <p:cNvSpPr/>
            <p:nvPr/>
          </p:nvSpPr>
          <p:spPr>
            <a:xfrm>
              <a:off x="9093600" y="2914350"/>
              <a:ext cx="1174243" cy="1060567"/>
            </a:xfrm>
            <a:custGeom>
              <a:avLst/>
              <a:gdLst/>
              <a:ahLst/>
              <a:cxnLst/>
              <a:rect l="l" t="t" r="r" b="b"/>
              <a:pathLst>
                <a:path w="15241" h="13766" extrusionOk="0">
                  <a:moveTo>
                    <a:pt x="7472" y="0"/>
                  </a:moveTo>
                  <a:cubicBezTo>
                    <a:pt x="7061" y="0"/>
                    <a:pt x="6645" y="37"/>
                    <a:pt x="6228" y="113"/>
                  </a:cubicBezTo>
                  <a:cubicBezTo>
                    <a:pt x="2489" y="791"/>
                    <a:pt x="1" y="4375"/>
                    <a:pt x="691" y="8114"/>
                  </a:cubicBezTo>
                  <a:cubicBezTo>
                    <a:pt x="1294" y="11432"/>
                    <a:pt x="4194" y="13765"/>
                    <a:pt x="7444" y="13765"/>
                  </a:cubicBezTo>
                  <a:cubicBezTo>
                    <a:pt x="7856" y="13765"/>
                    <a:pt x="8273" y="13728"/>
                    <a:pt x="8692" y="13650"/>
                  </a:cubicBezTo>
                  <a:cubicBezTo>
                    <a:pt x="9097" y="13579"/>
                    <a:pt x="9490" y="13471"/>
                    <a:pt x="9871" y="13329"/>
                  </a:cubicBezTo>
                  <a:cubicBezTo>
                    <a:pt x="13431" y="11983"/>
                    <a:pt x="15241" y="8030"/>
                    <a:pt x="13907" y="4458"/>
                  </a:cubicBezTo>
                  <a:cubicBezTo>
                    <a:pt x="12889" y="1735"/>
                    <a:pt x="10300" y="0"/>
                    <a:pt x="74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18"/>
            <p:cNvSpPr/>
            <p:nvPr/>
          </p:nvSpPr>
          <p:spPr>
            <a:xfrm>
              <a:off x="9224806" y="3040855"/>
              <a:ext cx="916450" cy="810564"/>
            </a:xfrm>
            <a:custGeom>
              <a:avLst/>
              <a:gdLst/>
              <a:ahLst/>
              <a:cxnLst/>
              <a:rect l="l" t="t" r="r" b="b"/>
              <a:pathLst>
                <a:path w="11895" h="10521" extrusionOk="0">
                  <a:moveTo>
                    <a:pt x="5951" y="0"/>
                  </a:moveTo>
                  <a:cubicBezTo>
                    <a:pt x="5334" y="0"/>
                    <a:pt x="4707" y="109"/>
                    <a:pt x="4096" y="340"/>
                  </a:cubicBezTo>
                  <a:lnTo>
                    <a:pt x="4072" y="340"/>
                  </a:lnTo>
                  <a:cubicBezTo>
                    <a:pt x="1370" y="1388"/>
                    <a:pt x="1" y="4424"/>
                    <a:pt x="1024" y="7126"/>
                  </a:cubicBezTo>
                  <a:cubicBezTo>
                    <a:pt x="1835" y="9226"/>
                    <a:pt x="3834" y="10520"/>
                    <a:pt x="5949" y="10520"/>
                  </a:cubicBezTo>
                  <a:cubicBezTo>
                    <a:pt x="6569" y="10520"/>
                    <a:pt x="7198" y="10409"/>
                    <a:pt x="7811" y="10174"/>
                  </a:cubicBezTo>
                  <a:cubicBezTo>
                    <a:pt x="10526" y="9139"/>
                    <a:pt x="11895" y="6103"/>
                    <a:pt x="10859" y="3388"/>
                  </a:cubicBezTo>
                  <a:cubicBezTo>
                    <a:pt x="10066" y="1294"/>
                    <a:pt x="8071" y="0"/>
                    <a:pt x="5951" y="0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18"/>
            <p:cNvSpPr/>
            <p:nvPr/>
          </p:nvSpPr>
          <p:spPr>
            <a:xfrm>
              <a:off x="9257857" y="3037388"/>
              <a:ext cx="817370" cy="815110"/>
            </a:xfrm>
            <a:custGeom>
              <a:avLst/>
              <a:gdLst/>
              <a:ahLst/>
              <a:cxnLst/>
              <a:rect l="l" t="t" r="r" b="b"/>
              <a:pathLst>
                <a:path w="10609" h="10580" extrusionOk="0">
                  <a:moveTo>
                    <a:pt x="10151" y="3268"/>
                  </a:moveTo>
                  <a:lnTo>
                    <a:pt x="10180" y="3350"/>
                  </a:lnTo>
                  <a:cubicBezTo>
                    <a:pt x="10215" y="3397"/>
                    <a:pt x="10227" y="3409"/>
                    <a:pt x="10239" y="3432"/>
                  </a:cubicBezTo>
                  <a:lnTo>
                    <a:pt x="10239" y="3432"/>
                  </a:lnTo>
                  <a:cubicBezTo>
                    <a:pt x="10227" y="3409"/>
                    <a:pt x="10216" y="3397"/>
                    <a:pt x="10192" y="3361"/>
                  </a:cubicBezTo>
                  <a:cubicBezTo>
                    <a:pt x="10181" y="3333"/>
                    <a:pt x="10167" y="3302"/>
                    <a:pt x="10151" y="3268"/>
                  </a:cubicBezTo>
                  <a:close/>
                  <a:moveTo>
                    <a:pt x="5295" y="1"/>
                  </a:moveTo>
                  <a:cubicBezTo>
                    <a:pt x="4995" y="1"/>
                    <a:pt x="4694" y="25"/>
                    <a:pt x="4394" y="75"/>
                  </a:cubicBezTo>
                  <a:cubicBezTo>
                    <a:pt x="3453" y="242"/>
                    <a:pt x="2596" y="647"/>
                    <a:pt x="1858" y="1266"/>
                  </a:cubicBezTo>
                  <a:cubicBezTo>
                    <a:pt x="1667" y="1433"/>
                    <a:pt x="1488" y="1587"/>
                    <a:pt x="1322" y="1790"/>
                  </a:cubicBezTo>
                  <a:cubicBezTo>
                    <a:pt x="1250" y="1873"/>
                    <a:pt x="1167" y="1980"/>
                    <a:pt x="1084" y="2088"/>
                  </a:cubicBezTo>
                  <a:cubicBezTo>
                    <a:pt x="1012" y="2171"/>
                    <a:pt x="941" y="2290"/>
                    <a:pt x="869" y="2397"/>
                  </a:cubicBezTo>
                  <a:cubicBezTo>
                    <a:pt x="572" y="2838"/>
                    <a:pt x="345" y="3314"/>
                    <a:pt x="214" y="3838"/>
                  </a:cubicBezTo>
                  <a:cubicBezTo>
                    <a:pt x="60" y="4374"/>
                    <a:pt x="0" y="4921"/>
                    <a:pt x="12" y="5481"/>
                  </a:cubicBezTo>
                  <a:cubicBezTo>
                    <a:pt x="36" y="6040"/>
                    <a:pt x="155" y="6600"/>
                    <a:pt x="345" y="7148"/>
                  </a:cubicBezTo>
                  <a:cubicBezTo>
                    <a:pt x="548" y="7672"/>
                    <a:pt x="834" y="8172"/>
                    <a:pt x="1191" y="8612"/>
                  </a:cubicBezTo>
                  <a:cubicBezTo>
                    <a:pt x="1536" y="9041"/>
                    <a:pt x="1953" y="9422"/>
                    <a:pt x="2417" y="9719"/>
                  </a:cubicBezTo>
                  <a:cubicBezTo>
                    <a:pt x="2631" y="9862"/>
                    <a:pt x="2870" y="9981"/>
                    <a:pt x="3108" y="10100"/>
                  </a:cubicBezTo>
                  <a:cubicBezTo>
                    <a:pt x="3346" y="10208"/>
                    <a:pt x="3608" y="10303"/>
                    <a:pt x="3858" y="10374"/>
                  </a:cubicBezTo>
                  <a:cubicBezTo>
                    <a:pt x="4108" y="10446"/>
                    <a:pt x="4358" y="10505"/>
                    <a:pt x="4620" y="10541"/>
                  </a:cubicBezTo>
                  <a:cubicBezTo>
                    <a:pt x="4837" y="10567"/>
                    <a:pt x="5055" y="10580"/>
                    <a:pt x="5272" y="10580"/>
                  </a:cubicBezTo>
                  <a:cubicBezTo>
                    <a:pt x="6247" y="10580"/>
                    <a:pt x="7212" y="10319"/>
                    <a:pt x="8049" y="9803"/>
                  </a:cubicBezTo>
                  <a:cubicBezTo>
                    <a:pt x="9347" y="9017"/>
                    <a:pt x="10240" y="7707"/>
                    <a:pt x="10513" y="6219"/>
                  </a:cubicBezTo>
                  <a:cubicBezTo>
                    <a:pt x="10597" y="5731"/>
                    <a:pt x="10609" y="5207"/>
                    <a:pt x="10549" y="4707"/>
                  </a:cubicBezTo>
                  <a:cubicBezTo>
                    <a:pt x="10525" y="4504"/>
                    <a:pt x="10490" y="4326"/>
                    <a:pt x="10454" y="4147"/>
                  </a:cubicBezTo>
                  <a:cubicBezTo>
                    <a:pt x="10430" y="4076"/>
                    <a:pt x="10418" y="4004"/>
                    <a:pt x="10406" y="3945"/>
                  </a:cubicBezTo>
                  <a:lnTo>
                    <a:pt x="10347" y="3766"/>
                  </a:lnTo>
                  <a:lnTo>
                    <a:pt x="10275" y="3528"/>
                  </a:lnTo>
                  <a:cubicBezTo>
                    <a:pt x="10275" y="3492"/>
                    <a:pt x="10251" y="3469"/>
                    <a:pt x="10240" y="3433"/>
                  </a:cubicBezTo>
                  <a:lnTo>
                    <a:pt x="10240" y="3433"/>
                  </a:lnTo>
                  <a:cubicBezTo>
                    <a:pt x="10240" y="3469"/>
                    <a:pt x="10251" y="3492"/>
                    <a:pt x="10228" y="3552"/>
                  </a:cubicBezTo>
                  <a:cubicBezTo>
                    <a:pt x="10240" y="3612"/>
                    <a:pt x="10275" y="3695"/>
                    <a:pt x="10299" y="3790"/>
                  </a:cubicBezTo>
                  <a:lnTo>
                    <a:pt x="10359" y="3969"/>
                  </a:lnTo>
                  <a:cubicBezTo>
                    <a:pt x="10370" y="4028"/>
                    <a:pt x="10394" y="4112"/>
                    <a:pt x="10406" y="4183"/>
                  </a:cubicBezTo>
                  <a:cubicBezTo>
                    <a:pt x="10454" y="4362"/>
                    <a:pt x="10478" y="4540"/>
                    <a:pt x="10490" y="4719"/>
                  </a:cubicBezTo>
                  <a:cubicBezTo>
                    <a:pt x="10549" y="5219"/>
                    <a:pt x="10525" y="5731"/>
                    <a:pt x="10430" y="6219"/>
                  </a:cubicBezTo>
                  <a:cubicBezTo>
                    <a:pt x="9989" y="8672"/>
                    <a:pt x="7858" y="10458"/>
                    <a:pt x="5358" y="10493"/>
                  </a:cubicBezTo>
                  <a:cubicBezTo>
                    <a:pt x="5318" y="10494"/>
                    <a:pt x="5277" y="10495"/>
                    <a:pt x="5236" y="10495"/>
                  </a:cubicBezTo>
                  <a:cubicBezTo>
                    <a:pt x="4785" y="10495"/>
                    <a:pt x="4318" y="10434"/>
                    <a:pt x="3882" y="10303"/>
                  </a:cubicBezTo>
                  <a:cubicBezTo>
                    <a:pt x="3632" y="10219"/>
                    <a:pt x="3393" y="10136"/>
                    <a:pt x="3155" y="10029"/>
                  </a:cubicBezTo>
                  <a:cubicBezTo>
                    <a:pt x="2917" y="9910"/>
                    <a:pt x="2691" y="9791"/>
                    <a:pt x="2477" y="9648"/>
                  </a:cubicBezTo>
                  <a:cubicBezTo>
                    <a:pt x="2012" y="9362"/>
                    <a:pt x="1607" y="8993"/>
                    <a:pt x="1262" y="8576"/>
                  </a:cubicBezTo>
                  <a:cubicBezTo>
                    <a:pt x="548" y="7707"/>
                    <a:pt x="155" y="6624"/>
                    <a:pt x="107" y="5505"/>
                  </a:cubicBezTo>
                  <a:cubicBezTo>
                    <a:pt x="72" y="4957"/>
                    <a:pt x="155" y="4421"/>
                    <a:pt x="298" y="3897"/>
                  </a:cubicBezTo>
                  <a:cubicBezTo>
                    <a:pt x="369" y="3647"/>
                    <a:pt x="464" y="3397"/>
                    <a:pt x="572" y="3159"/>
                  </a:cubicBezTo>
                  <a:cubicBezTo>
                    <a:pt x="667" y="2933"/>
                    <a:pt x="810" y="2707"/>
                    <a:pt x="941" y="2480"/>
                  </a:cubicBezTo>
                  <a:lnTo>
                    <a:pt x="1167" y="2171"/>
                  </a:lnTo>
                  <a:cubicBezTo>
                    <a:pt x="1238" y="2064"/>
                    <a:pt x="1310" y="1968"/>
                    <a:pt x="1405" y="1873"/>
                  </a:cubicBezTo>
                  <a:cubicBezTo>
                    <a:pt x="1560" y="1683"/>
                    <a:pt x="1738" y="1516"/>
                    <a:pt x="1941" y="1349"/>
                  </a:cubicBezTo>
                  <a:cubicBezTo>
                    <a:pt x="2908" y="511"/>
                    <a:pt x="4114" y="91"/>
                    <a:pt x="5325" y="91"/>
                  </a:cubicBezTo>
                  <a:cubicBezTo>
                    <a:pt x="6469" y="91"/>
                    <a:pt x="7618" y="466"/>
                    <a:pt x="8573" y="1218"/>
                  </a:cubicBezTo>
                  <a:cubicBezTo>
                    <a:pt x="8977" y="1528"/>
                    <a:pt x="9335" y="1897"/>
                    <a:pt x="9620" y="2314"/>
                  </a:cubicBezTo>
                  <a:cubicBezTo>
                    <a:pt x="9739" y="2469"/>
                    <a:pt x="9823" y="2611"/>
                    <a:pt x="9918" y="2778"/>
                  </a:cubicBezTo>
                  <a:cubicBezTo>
                    <a:pt x="9942" y="2861"/>
                    <a:pt x="9989" y="2921"/>
                    <a:pt x="10013" y="2980"/>
                  </a:cubicBezTo>
                  <a:cubicBezTo>
                    <a:pt x="10049" y="3040"/>
                    <a:pt x="10073" y="3100"/>
                    <a:pt x="10097" y="3135"/>
                  </a:cubicBezTo>
                  <a:cubicBezTo>
                    <a:pt x="10115" y="3185"/>
                    <a:pt x="10134" y="3229"/>
                    <a:pt x="10151" y="3268"/>
                  </a:cubicBezTo>
                  <a:lnTo>
                    <a:pt x="10151" y="3268"/>
                  </a:lnTo>
                  <a:lnTo>
                    <a:pt x="10097" y="3111"/>
                  </a:lnTo>
                  <a:cubicBezTo>
                    <a:pt x="10061" y="3064"/>
                    <a:pt x="10049" y="3004"/>
                    <a:pt x="10013" y="2945"/>
                  </a:cubicBezTo>
                  <a:cubicBezTo>
                    <a:pt x="9989" y="2885"/>
                    <a:pt x="9954" y="2826"/>
                    <a:pt x="9918" y="2754"/>
                  </a:cubicBezTo>
                  <a:cubicBezTo>
                    <a:pt x="9835" y="2588"/>
                    <a:pt x="9739" y="2421"/>
                    <a:pt x="9632" y="2278"/>
                  </a:cubicBezTo>
                  <a:cubicBezTo>
                    <a:pt x="9347" y="1861"/>
                    <a:pt x="9001" y="1468"/>
                    <a:pt x="8608" y="1159"/>
                  </a:cubicBezTo>
                  <a:cubicBezTo>
                    <a:pt x="7665" y="397"/>
                    <a:pt x="6494" y="1"/>
                    <a:pt x="5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18"/>
            <p:cNvSpPr/>
            <p:nvPr/>
          </p:nvSpPr>
          <p:spPr>
            <a:xfrm>
              <a:off x="9262403" y="3043397"/>
              <a:ext cx="784395" cy="572272"/>
            </a:xfrm>
            <a:custGeom>
              <a:avLst/>
              <a:gdLst/>
              <a:ahLst/>
              <a:cxnLst/>
              <a:rect l="l" t="t" r="r" b="b"/>
              <a:pathLst>
                <a:path w="10181" h="7428" extrusionOk="0">
                  <a:moveTo>
                    <a:pt x="5360" y="0"/>
                  </a:moveTo>
                  <a:cubicBezTo>
                    <a:pt x="5225" y="0"/>
                    <a:pt x="5091" y="3"/>
                    <a:pt x="4954" y="9"/>
                  </a:cubicBezTo>
                  <a:cubicBezTo>
                    <a:pt x="4680" y="21"/>
                    <a:pt x="4394" y="69"/>
                    <a:pt x="4120" y="128"/>
                  </a:cubicBezTo>
                  <a:cubicBezTo>
                    <a:pt x="3858" y="200"/>
                    <a:pt x="3573" y="295"/>
                    <a:pt x="3311" y="402"/>
                  </a:cubicBezTo>
                  <a:cubicBezTo>
                    <a:pt x="3037" y="521"/>
                    <a:pt x="2787" y="652"/>
                    <a:pt x="2537" y="795"/>
                  </a:cubicBezTo>
                  <a:cubicBezTo>
                    <a:pt x="2299" y="950"/>
                    <a:pt x="2060" y="1128"/>
                    <a:pt x="1846" y="1307"/>
                  </a:cubicBezTo>
                  <a:cubicBezTo>
                    <a:pt x="1644" y="1486"/>
                    <a:pt x="1465" y="1676"/>
                    <a:pt x="1287" y="1890"/>
                  </a:cubicBezTo>
                  <a:cubicBezTo>
                    <a:pt x="1108" y="2081"/>
                    <a:pt x="953" y="2283"/>
                    <a:pt x="822" y="2510"/>
                  </a:cubicBezTo>
                  <a:cubicBezTo>
                    <a:pt x="572" y="2914"/>
                    <a:pt x="370" y="3355"/>
                    <a:pt x="239" y="3819"/>
                  </a:cubicBezTo>
                  <a:cubicBezTo>
                    <a:pt x="120" y="4224"/>
                    <a:pt x="48" y="4641"/>
                    <a:pt x="36" y="5058"/>
                  </a:cubicBezTo>
                  <a:cubicBezTo>
                    <a:pt x="1" y="5653"/>
                    <a:pt x="72" y="6260"/>
                    <a:pt x="275" y="6832"/>
                  </a:cubicBezTo>
                  <a:cubicBezTo>
                    <a:pt x="402" y="7214"/>
                    <a:pt x="518" y="7427"/>
                    <a:pt x="546" y="7427"/>
                  </a:cubicBezTo>
                  <a:cubicBezTo>
                    <a:pt x="547" y="7427"/>
                    <a:pt x="548" y="7427"/>
                    <a:pt x="548" y="7427"/>
                  </a:cubicBezTo>
                  <a:cubicBezTo>
                    <a:pt x="584" y="7403"/>
                    <a:pt x="513" y="7189"/>
                    <a:pt x="417" y="6784"/>
                  </a:cubicBezTo>
                  <a:cubicBezTo>
                    <a:pt x="286" y="6212"/>
                    <a:pt x="251" y="5653"/>
                    <a:pt x="298" y="5069"/>
                  </a:cubicBezTo>
                  <a:cubicBezTo>
                    <a:pt x="346" y="4665"/>
                    <a:pt x="417" y="4284"/>
                    <a:pt x="536" y="3915"/>
                  </a:cubicBezTo>
                  <a:cubicBezTo>
                    <a:pt x="691" y="3498"/>
                    <a:pt x="882" y="3081"/>
                    <a:pt x="1120" y="2700"/>
                  </a:cubicBezTo>
                  <a:cubicBezTo>
                    <a:pt x="1239" y="2498"/>
                    <a:pt x="1382" y="2307"/>
                    <a:pt x="1548" y="2129"/>
                  </a:cubicBezTo>
                  <a:cubicBezTo>
                    <a:pt x="1715" y="1926"/>
                    <a:pt x="1894" y="1748"/>
                    <a:pt x="2084" y="1593"/>
                  </a:cubicBezTo>
                  <a:cubicBezTo>
                    <a:pt x="2275" y="1414"/>
                    <a:pt x="2489" y="1259"/>
                    <a:pt x="2715" y="1128"/>
                  </a:cubicBezTo>
                  <a:cubicBezTo>
                    <a:pt x="2930" y="997"/>
                    <a:pt x="3168" y="878"/>
                    <a:pt x="3430" y="771"/>
                  </a:cubicBezTo>
                  <a:cubicBezTo>
                    <a:pt x="3668" y="664"/>
                    <a:pt x="3918" y="581"/>
                    <a:pt x="4180" y="521"/>
                  </a:cubicBezTo>
                  <a:cubicBezTo>
                    <a:pt x="4442" y="462"/>
                    <a:pt x="4704" y="414"/>
                    <a:pt x="4954" y="402"/>
                  </a:cubicBezTo>
                  <a:cubicBezTo>
                    <a:pt x="5085" y="390"/>
                    <a:pt x="5213" y="384"/>
                    <a:pt x="5339" y="384"/>
                  </a:cubicBezTo>
                  <a:cubicBezTo>
                    <a:pt x="5466" y="384"/>
                    <a:pt x="5591" y="390"/>
                    <a:pt x="5716" y="402"/>
                  </a:cubicBezTo>
                  <a:cubicBezTo>
                    <a:pt x="5954" y="414"/>
                    <a:pt x="6192" y="438"/>
                    <a:pt x="6430" y="497"/>
                  </a:cubicBezTo>
                  <a:cubicBezTo>
                    <a:pt x="6882" y="593"/>
                    <a:pt x="7299" y="736"/>
                    <a:pt x="7692" y="950"/>
                  </a:cubicBezTo>
                  <a:cubicBezTo>
                    <a:pt x="8049" y="1128"/>
                    <a:pt x="8383" y="1355"/>
                    <a:pt x="8680" y="1605"/>
                  </a:cubicBezTo>
                  <a:cubicBezTo>
                    <a:pt x="9121" y="1974"/>
                    <a:pt x="9502" y="2402"/>
                    <a:pt x="9811" y="2902"/>
                  </a:cubicBezTo>
                  <a:cubicBezTo>
                    <a:pt x="10032" y="3227"/>
                    <a:pt x="10128" y="3439"/>
                    <a:pt x="10166" y="3439"/>
                  </a:cubicBezTo>
                  <a:cubicBezTo>
                    <a:pt x="10167" y="3439"/>
                    <a:pt x="10168" y="3439"/>
                    <a:pt x="10169" y="3438"/>
                  </a:cubicBezTo>
                  <a:cubicBezTo>
                    <a:pt x="10181" y="3414"/>
                    <a:pt x="10121" y="3200"/>
                    <a:pt x="9978" y="2819"/>
                  </a:cubicBezTo>
                  <a:cubicBezTo>
                    <a:pt x="9704" y="2271"/>
                    <a:pt x="9347" y="1783"/>
                    <a:pt x="8907" y="1378"/>
                  </a:cubicBezTo>
                  <a:cubicBezTo>
                    <a:pt x="8585" y="1093"/>
                    <a:pt x="8264" y="855"/>
                    <a:pt x="7895" y="652"/>
                  </a:cubicBezTo>
                  <a:cubicBezTo>
                    <a:pt x="7478" y="414"/>
                    <a:pt x="7013" y="235"/>
                    <a:pt x="6549" y="128"/>
                  </a:cubicBezTo>
                  <a:cubicBezTo>
                    <a:pt x="6299" y="69"/>
                    <a:pt x="6025" y="21"/>
                    <a:pt x="5775" y="9"/>
                  </a:cubicBezTo>
                  <a:cubicBezTo>
                    <a:pt x="5632" y="3"/>
                    <a:pt x="5495" y="0"/>
                    <a:pt x="53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7" name="Google Shape;367;p18"/>
          <p:cNvGrpSpPr/>
          <p:nvPr/>
        </p:nvGrpSpPr>
        <p:grpSpPr>
          <a:xfrm rot="1389967">
            <a:off x="11540423" y="816924"/>
            <a:ext cx="1160915" cy="1048529"/>
            <a:chOff x="9093600" y="2914350"/>
            <a:chExt cx="1174243" cy="1060567"/>
          </a:xfrm>
        </p:grpSpPr>
        <p:sp>
          <p:nvSpPr>
            <p:cNvPr id="368" name="Google Shape;368;p18"/>
            <p:cNvSpPr/>
            <p:nvPr/>
          </p:nvSpPr>
          <p:spPr>
            <a:xfrm>
              <a:off x="9093600" y="2914350"/>
              <a:ext cx="1174243" cy="1060567"/>
            </a:xfrm>
            <a:custGeom>
              <a:avLst/>
              <a:gdLst/>
              <a:ahLst/>
              <a:cxnLst/>
              <a:rect l="l" t="t" r="r" b="b"/>
              <a:pathLst>
                <a:path w="15241" h="13766" extrusionOk="0">
                  <a:moveTo>
                    <a:pt x="7472" y="0"/>
                  </a:moveTo>
                  <a:cubicBezTo>
                    <a:pt x="7061" y="0"/>
                    <a:pt x="6645" y="37"/>
                    <a:pt x="6228" y="113"/>
                  </a:cubicBezTo>
                  <a:cubicBezTo>
                    <a:pt x="2489" y="791"/>
                    <a:pt x="1" y="4375"/>
                    <a:pt x="691" y="8114"/>
                  </a:cubicBezTo>
                  <a:cubicBezTo>
                    <a:pt x="1294" y="11432"/>
                    <a:pt x="4194" y="13765"/>
                    <a:pt x="7444" y="13765"/>
                  </a:cubicBezTo>
                  <a:cubicBezTo>
                    <a:pt x="7856" y="13765"/>
                    <a:pt x="8273" y="13728"/>
                    <a:pt x="8692" y="13650"/>
                  </a:cubicBezTo>
                  <a:cubicBezTo>
                    <a:pt x="9097" y="13579"/>
                    <a:pt x="9490" y="13471"/>
                    <a:pt x="9871" y="13329"/>
                  </a:cubicBezTo>
                  <a:cubicBezTo>
                    <a:pt x="13431" y="11983"/>
                    <a:pt x="15241" y="8030"/>
                    <a:pt x="13907" y="4458"/>
                  </a:cubicBezTo>
                  <a:cubicBezTo>
                    <a:pt x="12889" y="1735"/>
                    <a:pt x="10300" y="0"/>
                    <a:pt x="74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18"/>
            <p:cNvSpPr/>
            <p:nvPr/>
          </p:nvSpPr>
          <p:spPr>
            <a:xfrm>
              <a:off x="9224806" y="3040855"/>
              <a:ext cx="916450" cy="810564"/>
            </a:xfrm>
            <a:custGeom>
              <a:avLst/>
              <a:gdLst/>
              <a:ahLst/>
              <a:cxnLst/>
              <a:rect l="l" t="t" r="r" b="b"/>
              <a:pathLst>
                <a:path w="11895" h="10521" extrusionOk="0">
                  <a:moveTo>
                    <a:pt x="5951" y="0"/>
                  </a:moveTo>
                  <a:cubicBezTo>
                    <a:pt x="5334" y="0"/>
                    <a:pt x="4707" y="109"/>
                    <a:pt x="4096" y="340"/>
                  </a:cubicBezTo>
                  <a:lnTo>
                    <a:pt x="4072" y="340"/>
                  </a:lnTo>
                  <a:cubicBezTo>
                    <a:pt x="1370" y="1388"/>
                    <a:pt x="1" y="4424"/>
                    <a:pt x="1024" y="7126"/>
                  </a:cubicBezTo>
                  <a:cubicBezTo>
                    <a:pt x="1835" y="9226"/>
                    <a:pt x="3834" y="10520"/>
                    <a:pt x="5949" y="10520"/>
                  </a:cubicBezTo>
                  <a:cubicBezTo>
                    <a:pt x="6569" y="10520"/>
                    <a:pt x="7198" y="10409"/>
                    <a:pt x="7811" y="10174"/>
                  </a:cubicBezTo>
                  <a:cubicBezTo>
                    <a:pt x="10526" y="9139"/>
                    <a:pt x="11895" y="6103"/>
                    <a:pt x="10859" y="3388"/>
                  </a:cubicBezTo>
                  <a:cubicBezTo>
                    <a:pt x="10066" y="1294"/>
                    <a:pt x="8071" y="0"/>
                    <a:pt x="5951" y="0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18"/>
            <p:cNvSpPr/>
            <p:nvPr/>
          </p:nvSpPr>
          <p:spPr>
            <a:xfrm>
              <a:off x="9257857" y="3037388"/>
              <a:ext cx="817370" cy="815110"/>
            </a:xfrm>
            <a:custGeom>
              <a:avLst/>
              <a:gdLst/>
              <a:ahLst/>
              <a:cxnLst/>
              <a:rect l="l" t="t" r="r" b="b"/>
              <a:pathLst>
                <a:path w="10609" h="10580" extrusionOk="0">
                  <a:moveTo>
                    <a:pt x="10151" y="3268"/>
                  </a:moveTo>
                  <a:lnTo>
                    <a:pt x="10180" y="3350"/>
                  </a:lnTo>
                  <a:cubicBezTo>
                    <a:pt x="10215" y="3397"/>
                    <a:pt x="10227" y="3409"/>
                    <a:pt x="10239" y="3432"/>
                  </a:cubicBezTo>
                  <a:lnTo>
                    <a:pt x="10239" y="3432"/>
                  </a:lnTo>
                  <a:cubicBezTo>
                    <a:pt x="10227" y="3409"/>
                    <a:pt x="10216" y="3397"/>
                    <a:pt x="10192" y="3361"/>
                  </a:cubicBezTo>
                  <a:cubicBezTo>
                    <a:pt x="10181" y="3333"/>
                    <a:pt x="10167" y="3302"/>
                    <a:pt x="10151" y="3268"/>
                  </a:cubicBezTo>
                  <a:close/>
                  <a:moveTo>
                    <a:pt x="5295" y="1"/>
                  </a:moveTo>
                  <a:cubicBezTo>
                    <a:pt x="4995" y="1"/>
                    <a:pt x="4694" y="25"/>
                    <a:pt x="4394" y="75"/>
                  </a:cubicBezTo>
                  <a:cubicBezTo>
                    <a:pt x="3453" y="242"/>
                    <a:pt x="2596" y="647"/>
                    <a:pt x="1858" y="1266"/>
                  </a:cubicBezTo>
                  <a:cubicBezTo>
                    <a:pt x="1667" y="1433"/>
                    <a:pt x="1488" y="1587"/>
                    <a:pt x="1322" y="1790"/>
                  </a:cubicBezTo>
                  <a:cubicBezTo>
                    <a:pt x="1250" y="1873"/>
                    <a:pt x="1167" y="1980"/>
                    <a:pt x="1084" y="2088"/>
                  </a:cubicBezTo>
                  <a:cubicBezTo>
                    <a:pt x="1012" y="2171"/>
                    <a:pt x="941" y="2290"/>
                    <a:pt x="869" y="2397"/>
                  </a:cubicBezTo>
                  <a:cubicBezTo>
                    <a:pt x="572" y="2838"/>
                    <a:pt x="345" y="3314"/>
                    <a:pt x="214" y="3838"/>
                  </a:cubicBezTo>
                  <a:cubicBezTo>
                    <a:pt x="60" y="4374"/>
                    <a:pt x="0" y="4921"/>
                    <a:pt x="12" y="5481"/>
                  </a:cubicBezTo>
                  <a:cubicBezTo>
                    <a:pt x="36" y="6040"/>
                    <a:pt x="155" y="6600"/>
                    <a:pt x="345" y="7148"/>
                  </a:cubicBezTo>
                  <a:cubicBezTo>
                    <a:pt x="548" y="7672"/>
                    <a:pt x="834" y="8172"/>
                    <a:pt x="1191" y="8612"/>
                  </a:cubicBezTo>
                  <a:cubicBezTo>
                    <a:pt x="1536" y="9041"/>
                    <a:pt x="1953" y="9422"/>
                    <a:pt x="2417" y="9719"/>
                  </a:cubicBezTo>
                  <a:cubicBezTo>
                    <a:pt x="2631" y="9862"/>
                    <a:pt x="2870" y="9981"/>
                    <a:pt x="3108" y="10100"/>
                  </a:cubicBezTo>
                  <a:cubicBezTo>
                    <a:pt x="3346" y="10208"/>
                    <a:pt x="3608" y="10303"/>
                    <a:pt x="3858" y="10374"/>
                  </a:cubicBezTo>
                  <a:cubicBezTo>
                    <a:pt x="4108" y="10446"/>
                    <a:pt x="4358" y="10505"/>
                    <a:pt x="4620" y="10541"/>
                  </a:cubicBezTo>
                  <a:cubicBezTo>
                    <a:pt x="4837" y="10567"/>
                    <a:pt x="5055" y="10580"/>
                    <a:pt x="5272" y="10580"/>
                  </a:cubicBezTo>
                  <a:cubicBezTo>
                    <a:pt x="6247" y="10580"/>
                    <a:pt x="7212" y="10319"/>
                    <a:pt x="8049" y="9803"/>
                  </a:cubicBezTo>
                  <a:cubicBezTo>
                    <a:pt x="9347" y="9017"/>
                    <a:pt x="10240" y="7707"/>
                    <a:pt x="10513" y="6219"/>
                  </a:cubicBezTo>
                  <a:cubicBezTo>
                    <a:pt x="10597" y="5731"/>
                    <a:pt x="10609" y="5207"/>
                    <a:pt x="10549" y="4707"/>
                  </a:cubicBezTo>
                  <a:cubicBezTo>
                    <a:pt x="10525" y="4504"/>
                    <a:pt x="10490" y="4326"/>
                    <a:pt x="10454" y="4147"/>
                  </a:cubicBezTo>
                  <a:cubicBezTo>
                    <a:pt x="10430" y="4076"/>
                    <a:pt x="10418" y="4004"/>
                    <a:pt x="10406" y="3945"/>
                  </a:cubicBezTo>
                  <a:lnTo>
                    <a:pt x="10347" y="3766"/>
                  </a:lnTo>
                  <a:lnTo>
                    <a:pt x="10275" y="3528"/>
                  </a:lnTo>
                  <a:cubicBezTo>
                    <a:pt x="10275" y="3492"/>
                    <a:pt x="10251" y="3469"/>
                    <a:pt x="10240" y="3433"/>
                  </a:cubicBezTo>
                  <a:lnTo>
                    <a:pt x="10240" y="3433"/>
                  </a:lnTo>
                  <a:cubicBezTo>
                    <a:pt x="10240" y="3469"/>
                    <a:pt x="10251" y="3492"/>
                    <a:pt x="10228" y="3552"/>
                  </a:cubicBezTo>
                  <a:cubicBezTo>
                    <a:pt x="10240" y="3612"/>
                    <a:pt x="10275" y="3695"/>
                    <a:pt x="10299" y="3790"/>
                  </a:cubicBezTo>
                  <a:lnTo>
                    <a:pt x="10359" y="3969"/>
                  </a:lnTo>
                  <a:cubicBezTo>
                    <a:pt x="10370" y="4028"/>
                    <a:pt x="10394" y="4112"/>
                    <a:pt x="10406" y="4183"/>
                  </a:cubicBezTo>
                  <a:cubicBezTo>
                    <a:pt x="10454" y="4362"/>
                    <a:pt x="10478" y="4540"/>
                    <a:pt x="10490" y="4719"/>
                  </a:cubicBezTo>
                  <a:cubicBezTo>
                    <a:pt x="10549" y="5219"/>
                    <a:pt x="10525" y="5731"/>
                    <a:pt x="10430" y="6219"/>
                  </a:cubicBezTo>
                  <a:cubicBezTo>
                    <a:pt x="9989" y="8672"/>
                    <a:pt x="7858" y="10458"/>
                    <a:pt x="5358" y="10493"/>
                  </a:cubicBezTo>
                  <a:cubicBezTo>
                    <a:pt x="5318" y="10494"/>
                    <a:pt x="5277" y="10495"/>
                    <a:pt x="5236" y="10495"/>
                  </a:cubicBezTo>
                  <a:cubicBezTo>
                    <a:pt x="4785" y="10495"/>
                    <a:pt x="4318" y="10434"/>
                    <a:pt x="3882" y="10303"/>
                  </a:cubicBezTo>
                  <a:cubicBezTo>
                    <a:pt x="3632" y="10219"/>
                    <a:pt x="3393" y="10136"/>
                    <a:pt x="3155" y="10029"/>
                  </a:cubicBezTo>
                  <a:cubicBezTo>
                    <a:pt x="2917" y="9910"/>
                    <a:pt x="2691" y="9791"/>
                    <a:pt x="2477" y="9648"/>
                  </a:cubicBezTo>
                  <a:cubicBezTo>
                    <a:pt x="2012" y="9362"/>
                    <a:pt x="1607" y="8993"/>
                    <a:pt x="1262" y="8576"/>
                  </a:cubicBezTo>
                  <a:cubicBezTo>
                    <a:pt x="548" y="7707"/>
                    <a:pt x="155" y="6624"/>
                    <a:pt x="107" y="5505"/>
                  </a:cubicBezTo>
                  <a:cubicBezTo>
                    <a:pt x="72" y="4957"/>
                    <a:pt x="155" y="4421"/>
                    <a:pt x="298" y="3897"/>
                  </a:cubicBezTo>
                  <a:cubicBezTo>
                    <a:pt x="369" y="3647"/>
                    <a:pt x="464" y="3397"/>
                    <a:pt x="572" y="3159"/>
                  </a:cubicBezTo>
                  <a:cubicBezTo>
                    <a:pt x="667" y="2933"/>
                    <a:pt x="810" y="2707"/>
                    <a:pt x="941" y="2480"/>
                  </a:cubicBezTo>
                  <a:lnTo>
                    <a:pt x="1167" y="2171"/>
                  </a:lnTo>
                  <a:cubicBezTo>
                    <a:pt x="1238" y="2064"/>
                    <a:pt x="1310" y="1968"/>
                    <a:pt x="1405" y="1873"/>
                  </a:cubicBezTo>
                  <a:cubicBezTo>
                    <a:pt x="1560" y="1683"/>
                    <a:pt x="1738" y="1516"/>
                    <a:pt x="1941" y="1349"/>
                  </a:cubicBezTo>
                  <a:cubicBezTo>
                    <a:pt x="2908" y="511"/>
                    <a:pt x="4114" y="91"/>
                    <a:pt x="5325" y="91"/>
                  </a:cubicBezTo>
                  <a:cubicBezTo>
                    <a:pt x="6469" y="91"/>
                    <a:pt x="7618" y="466"/>
                    <a:pt x="8573" y="1218"/>
                  </a:cubicBezTo>
                  <a:cubicBezTo>
                    <a:pt x="8977" y="1528"/>
                    <a:pt x="9335" y="1897"/>
                    <a:pt x="9620" y="2314"/>
                  </a:cubicBezTo>
                  <a:cubicBezTo>
                    <a:pt x="9739" y="2469"/>
                    <a:pt x="9823" y="2611"/>
                    <a:pt x="9918" y="2778"/>
                  </a:cubicBezTo>
                  <a:cubicBezTo>
                    <a:pt x="9942" y="2861"/>
                    <a:pt x="9989" y="2921"/>
                    <a:pt x="10013" y="2980"/>
                  </a:cubicBezTo>
                  <a:cubicBezTo>
                    <a:pt x="10049" y="3040"/>
                    <a:pt x="10073" y="3100"/>
                    <a:pt x="10097" y="3135"/>
                  </a:cubicBezTo>
                  <a:cubicBezTo>
                    <a:pt x="10115" y="3185"/>
                    <a:pt x="10134" y="3229"/>
                    <a:pt x="10151" y="3268"/>
                  </a:cubicBezTo>
                  <a:lnTo>
                    <a:pt x="10151" y="3268"/>
                  </a:lnTo>
                  <a:lnTo>
                    <a:pt x="10097" y="3111"/>
                  </a:lnTo>
                  <a:cubicBezTo>
                    <a:pt x="10061" y="3064"/>
                    <a:pt x="10049" y="3004"/>
                    <a:pt x="10013" y="2945"/>
                  </a:cubicBezTo>
                  <a:cubicBezTo>
                    <a:pt x="9989" y="2885"/>
                    <a:pt x="9954" y="2826"/>
                    <a:pt x="9918" y="2754"/>
                  </a:cubicBezTo>
                  <a:cubicBezTo>
                    <a:pt x="9835" y="2588"/>
                    <a:pt x="9739" y="2421"/>
                    <a:pt x="9632" y="2278"/>
                  </a:cubicBezTo>
                  <a:cubicBezTo>
                    <a:pt x="9347" y="1861"/>
                    <a:pt x="9001" y="1468"/>
                    <a:pt x="8608" y="1159"/>
                  </a:cubicBezTo>
                  <a:cubicBezTo>
                    <a:pt x="7665" y="397"/>
                    <a:pt x="6494" y="1"/>
                    <a:pt x="5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18"/>
            <p:cNvSpPr/>
            <p:nvPr/>
          </p:nvSpPr>
          <p:spPr>
            <a:xfrm>
              <a:off x="9262403" y="3043397"/>
              <a:ext cx="784395" cy="572272"/>
            </a:xfrm>
            <a:custGeom>
              <a:avLst/>
              <a:gdLst/>
              <a:ahLst/>
              <a:cxnLst/>
              <a:rect l="l" t="t" r="r" b="b"/>
              <a:pathLst>
                <a:path w="10181" h="7428" extrusionOk="0">
                  <a:moveTo>
                    <a:pt x="5360" y="0"/>
                  </a:moveTo>
                  <a:cubicBezTo>
                    <a:pt x="5225" y="0"/>
                    <a:pt x="5091" y="3"/>
                    <a:pt x="4954" y="9"/>
                  </a:cubicBezTo>
                  <a:cubicBezTo>
                    <a:pt x="4680" y="21"/>
                    <a:pt x="4394" y="69"/>
                    <a:pt x="4120" y="128"/>
                  </a:cubicBezTo>
                  <a:cubicBezTo>
                    <a:pt x="3858" y="200"/>
                    <a:pt x="3573" y="295"/>
                    <a:pt x="3311" y="402"/>
                  </a:cubicBezTo>
                  <a:cubicBezTo>
                    <a:pt x="3037" y="521"/>
                    <a:pt x="2787" y="652"/>
                    <a:pt x="2537" y="795"/>
                  </a:cubicBezTo>
                  <a:cubicBezTo>
                    <a:pt x="2299" y="950"/>
                    <a:pt x="2060" y="1128"/>
                    <a:pt x="1846" y="1307"/>
                  </a:cubicBezTo>
                  <a:cubicBezTo>
                    <a:pt x="1644" y="1486"/>
                    <a:pt x="1465" y="1676"/>
                    <a:pt x="1287" y="1890"/>
                  </a:cubicBezTo>
                  <a:cubicBezTo>
                    <a:pt x="1108" y="2081"/>
                    <a:pt x="953" y="2283"/>
                    <a:pt x="822" y="2510"/>
                  </a:cubicBezTo>
                  <a:cubicBezTo>
                    <a:pt x="572" y="2914"/>
                    <a:pt x="370" y="3355"/>
                    <a:pt x="239" y="3819"/>
                  </a:cubicBezTo>
                  <a:cubicBezTo>
                    <a:pt x="120" y="4224"/>
                    <a:pt x="48" y="4641"/>
                    <a:pt x="36" y="5058"/>
                  </a:cubicBezTo>
                  <a:cubicBezTo>
                    <a:pt x="1" y="5653"/>
                    <a:pt x="72" y="6260"/>
                    <a:pt x="275" y="6832"/>
                  </a:cubicBezTo>
                  <a:cubicBezTo>
                    <a:pt x="402" y="7214"/>
                    <a:pt x="518" y="7427"/>
                    <a:pt x="546" y="7427"/>
                  </a:cubicBezTo>
                  <a:cubicBezTo>
                    <a:pt x="547" y="7427"/>
                    <a:pt x="548" y="7427"/>
                    <a:pt x="548" y="7427"/>
                  </a:cubicBezTo>
                  <a:cubicBezTo>
                    <a:pt x="584" y="7403"/>
                    <a:pt x="513" y="7189"/>
                    <a:pt x="417" y="6784"/>
                  </a:cubicBezTo>
                  <a:cubicBezTo>
                    <a:pt x="286" y="6212"/>
                    <a:pt x="251" y="5653"/>
                    <a:pt x="298" y="5069"/>
                  </a:cubicBezTo>
                  <a:cubicBezTo>
                    <a:pt x="346" y="4665"/>
                    <a:pt x="417" y="4284"/>
                    <a:pt x="536" y="3915"/>
                  </a:cubicBezTo>
                  <a:cubicBezTo>
                    <a:pt x="691" y="3498"/>
                    <a:pt x="882" y="3081"/>
                    <a:pt x="1120" y="2700"/>
                  </a:cubicBezTo>
                  <a:cubicBezTo>
                    <a:pt x="1239" y="2498"/>
                    <a:pt x="1382" y="2307"/>
                    <a:pt x="1548" y="2129"/>
                  </a:cubicBezTo>
                  <a:cubicBezTo>
                    <a:pt x="1715" y="1926"/>
                    <a:pt x="1894" y="1748"/>
                    <a:pt x="2084" y="1593"/>
                  </a:cubicBezTo>
                  <a:cubicBezTo>
                    <a:pt x="2275" y="1414"/>
                    <a:pt x="2489" y="1259"/>
                    <a:pt x="2715" y="1128"/>
                  </a:cubicBezTo>
                  <a:cubicBezTo>
                    <a:pt x="2930" y="997"/>
                    <a:pt x="3168" y="878"/>
                    <a:pt x="3430" y="771"/>
                  </a:cubicBezTo>
                  <a:cubicBezTo>
                    <a:pt x="3668" y="664"/>
                    <a:pt x="3918" y="581"/>
                    <a:pt x="4180" y="521"/>
                  </a:cubicBezTo>
                  <a:cubicBezTo>
                    <a:pt x="4442" y="462"/>
                    <a:pt x="4704" y="414"/>
                    <a:pt x="4954" y="402"/>
                  </a:cubicBezTo>
                  <a:cubicBezTo>
                    <a:pt x="5085" y="390"/>
                    <a:pt x="5213" y="384"/>
                    <a:pt x="5339" y="384"/>
                  </a:cubicBezTo>
                  <a:cubicBezTo>
                    <a:pt x="5466" y="384"/>
                    <a:pt x="5591" y="390"/>
                    <a:pt x="5716" y="402"/>
                  </a:cubicBezTo>
                  <a:cubicBezTo>
                    <a:pt x="5954" y="414"/>
                    <a:pt x="6192" y="438"/>
                    <a:pt x="6430" y="497"/>
                  </a:cubicBezTo>
                  <a:cubicBezTo>
                    <a:pt x="6882" y="593"/>
                    <a:pt x="7299" y="736"/>
                    <a:pt x="7692" y="950"/>
                  </a:cubicBezTo>
                  <a:cubicBezTo>
                    <a:pt x="8049" y="1128"/>
                    <a:pt x="8383" y="1355"/>
                    <a:pt x="8680" y="1605"/>
                  </a:cubicBezTo>
                  <a:cubicBezTo>
                    <a:pt x="9121" y="1974"/>
                    <a:pt x="9502" y="2402"/>
                    <a:pt x="9811" y="2902"/>
                  </a:cubicBezTo>
                  <a:cubicBezTo>
                    <a:pt x="10032" y="3227"/>
                    <a:pt x="10128" y="3439"/>
                    <a:pt x="10166" y="3439"/>
                  </a:cubicBezTo>
                  <a:cubicBezTo>
                    <a:pt x="10167" y="3439"/>
                    <a:pt x="10168" y="3439"/>
                    <a:pt x="10169" y="3438"/>
                  </a:cubicBezTo>
                  <a:cubicBezTo>
                    <a:pt x="10181" y="3414"/>
                    <a:pt x="10121" y="3200"/>
                    <a:pt x="9978" y="2819"/>
                  </a:cubicBezTo>
                  <a:cubicBezTo>
                    <a:pt x="9704" y="2271"/>
                    <a:pt x="9347" y="1783"/>
                    <a:pt x="8907" y="1378"/>
                  </a:cubicBezTo>
                  <a:cubicBezTo>
                    <a:pt x="8585" y="1093"/>
                    <a:pt x="8264" y="855"/>
                    <a:pt x="7895" y="652"/>
                  </a:cubicBezTo>
                  <a:cubicBezTo>
                    <a:pt x="7478" y="414"/>
                    <a:pt x="7013" y="235"/>
                    <a:pt x="6549" y="128"/>
                  </a:cubicBezTo>
                  <a:cubicBezTo>
                    <a:pt x="6299" y="69"/>
                    <a:pt x="6025" y="21"/>
                    <a:pt x="5775" y="9"/>
                  </a:cubicBezTo>
                  <a:cubicBezTo>
                    <a:pt x="5632" y="3"/>
                    <a:pt x="5495" y="0"/>
                    <a:pt x="53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2" name="Google Shape;372;p18"/>
          <p:cNvSpPr/>
          <p:nvPr/>
        </p:nvSpPr>
        <p:spPr>
          <a:xfrm>
            <a:off x="1386727" y="719167"/>
            <a:ext cx="371200" cy="14000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3" name="Google Shape;373;p18"/>
          <p:cNvSpPr/>
          <p:nvPr/>
        </p:nvSpPr>
        <p:spPr>
          <a:xfrm>
            <a:off x="1822260" y="719167"/>
            <a:ext cx="371200" cy="14000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4" name="Google Shape;374;p18"/>
          <p:cNvSpPr/>
          <p:nvPr/>
        </p:nvSpPr>
        <p:spPr>
          <a:xfrm>
            <a:off x="951200" y="719167"/>
            <a:ext cx="371200" cy="14000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40327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77" name="Google Shape;377;p19"/>
          <p:cNvGrpSpPr/>
          <p:nvPr/>
        </p:nvGrpSpPr>
        <p:grpSpPr>
          <a:xfrm>
            <a:off x="9798395" y="131373"/>
            <a:ext cx="2186364" cy="599731"/>
            <a:chOff x="1562675" y="2540025"/>
            <a:chExt cx="867100" cy="237850"/>
          </a:xfrm>
        </p:grpSpPr>
        <p:sp>
          <p:nvSpPr>
            <p:cNvPr id="378" name="Google Shape;378;p19"/>
            <p:cNvSpPr/>
            <p:nvPr/>
          </p:nvSpPr>
          <p:spPr>
            <a:xfrm>
              <a:off x="1562675" y="2540025"/>
              <a:ext cx="867100" cy="237850"/>
            </a:xfrm>
            <a:custGeom>
              <a:avLst/>
              <a:gdLst/>
              <a:ahLst/>
              <a:cxnLst/>
              <a:rect l="l" t="t" r="r" b="b"/>
              <a:pathLst>
                <a:path w="34684" h="9514" extrusionOk="0">
                  <a:moveTo>
                    <a:pt x="1561" y="1"/>
                  </a:moveTo>
                  <a:cubicBezTo>
                    <a:pt x="703" y="1"/>
                    <a:pt x="1" y="703"/>
                    <a:pt x="1" y="1560"/>
                  </a:cubicBezTo>
                  <a:lnTo>
                    <a:pt x="1" y="7942"/>
                  </a:lnTo>
                  <a:cubicBezTo>
                    <a:pt x="1" y="8811"/>
                    <a:pt x="703" y="9514"/>
                    <a:pt x="1561" y="9514"/>
                  </a:cubicBezTo>
                  <a:lnTo>
                    <a:pt x="33112" y="9514"/>
                  </a:lnTo>
                  <a:cubicBezTo>
                    <a:pt x="33981" y="9514"/>
                    <a:pt x="34684" y="8811"/>
                    <a:pt x="34660" y="7942"/>
                  </a:cubicBezTo>
                  <a:lnTo>
                    <a:pt x="34660" y="1560"/>
                  </a:lnTo>
                  <a:cubicBezTo>
                    <a:pt x="34660" y="703"/>
                    <a:pt x="33957" y="1"/>
                    <a:pt x="33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19"/>
            <p:cNvSpPr/>
            <p:nvPr/>
          </p:nvSpPr>
          <p:spPr>
            <a:xfrm>
              <a:off x="1638300" y="2599250"/>
              <a:ext cx="115200" cy="115225"/>
            </a:xfrm>
            <a:custGeom>
              <a:avLst/>
              <a:gdLst/>
              <a:ahLst/>
              <a:cxnLst/>
              <a:rect l="l" t="t" r="r" b="b"/>
              <a:pathLst>
                <a:path w="4608" h="4609" extrusionOk="0">
                  <a:moveTo>
                    <a:pt x="2298" y="1"/>
                  </a:moveTo>
                  <a:cubicBezTo>
                    <a:pt x="1024" y="1"/>
                    <a:pt x="0" y="1025"/>
                    <a:pt x="0" y="2299"/>
                  </a:cubicBezTo>
                  <a:cubicBezTo>
                    <a:pt x="0" y="3573"/>
                    <a:pt x="1024" y="4609"/>
                    <a:pt x="2298" y="4609"/>
                  </a:cubicBezTo>
                  <a:cubicBezTo>
                    <a:pt x="3584" y="4609"/>
                    <a:pt x="4608" y="3573"/>
                    <a:pt x="4608" y="2299"/>
                  </a:cubicBezTo>
                  <a:cubicBezTo>
                    <a:pt x="4608" y="1025"/>
                    <a:pt x="3584" y="1"/>
                    <a:pt x="22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19"/>
            <p:cNvSpPr/>
            <p:nvPr/>
          </p:nvSpPr>
          <p:spPr>
            <a:xfrm>
              <a:off x="1810925" y="2616225"/>
              <a:ext cx="543250" cy="21750"/>
            </a:xfrm>
            <a:custGeom>
              <a:avLst/>
              <a:gdLst/>
              <a:ahLst/>
              <a:cxnLst/>
              <a:rect l="l" t="t" r="r" b="b"/>
              <a:pathLst>
                <a:path w="21730" h="870" extrusionOk="0">
                  <a:moveTo>
                    <a:pt x="382" y="1"/>
                  </a:moveTo>
                  <a:cubicBezTo>
                    <a:pt x="179" y="1"/>
                    <a:pt x="13" y="179"/>
                    <a:pt x="1" y="382"/>
                  </a:cubicBezTo>
                  <a:lnTo>
                    <a:pt x="1" y="477"/>
                  </a:lnTo>
                  <a:cubicBezTo>
                    <a:pt x="1" y="703"/>
                    <a:pt x="179" y="870"/>
                    <a:pt x="382" y="870"/>
                  </a:cubicBezTo>
                  <a:lnTo>
                    <a:pt x="21289" y="870"/>
                  </a:lnTo>
                  <a:cubicBezTo>
                    <a:pt x="21539" y="870"/>
                    <a:pt x="21730" y="667"/>
                    <a:pt x="21730" y="429"/>
                  </a:cubicBezTo>
                  <a:cubicBezTo>
                    <a:pt x="21730" y="191"/>
                    <a:pt x="21539" y="1"/>
                    <a:pt x="212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19"/>
            <p:cNvSpPr/>
            <p:nvPr/>
          </p:nvSpPr>
          <p:spPr>
            <a:xfrm>
              <a:off x="1810925" y="2679625"/>
              <a:ext cx="300950" cy="21450"/>
            </a:xfrm>
            <a:custGeom>
              <a:avLst/>
              <a:gdLst/>
              <a:ahLst/>
              <a:cxnLst/>
              <a:rect l="l" t="t" r="r" b="b"/>
              <a:pathLst>
                <a:path w="12038" h="858" extrusionOk="0">
                  <a:moveTo>
                    <a:pt x="382" y="1"/>
                  </a:moveTo>
                  <a:cubicBezTo>
                    <a:pt x="179" y="1"/>
                    <a:pt x="13" y="179"/>
                    <a:pt x="1" y="382"/>
                  </a:cubicBezTo>
                  <a:lnTo>
                    <a:pt x="1" y="465"/>
                  </a:lnTo>
                  <a:cubicBezTo>
                    <a:pt x="1" y="691"/>
                    <a:pt x="179" y="858"/>
                    <a:pt x="382" y="858"/>
                  </a:cubicBezTo>
                  <a:lnTo>
                    <a:pt x="11609" y="858"/>
                  </a:lnTo>
                  <a:cubicBezTo>
                    <a:pt x="11847" y="858"/>
                    <a:pt x="12038" y="667"/>
                    <a:pt x="12038" y="429"/>
                  </a:cubicBezTo>
                  <a:cubicBezTo>
                    <a:pt x="12038" y="191"/>
                    <a:pt x="11847" y="1"/>
                    <a:pt x="116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2" name="Google Shape;382;p19"/>
          <p:cNvGrpSpPr/>
          <p:nvPr/>
        </p:nvGrpSpPr>
        <p:grpSpPr>
          <a:xfrm rot="-955984">
            <a:off x="-418036" y="5834988"/>
            <a:ext cx="1598087" cy="1443379"/>
            <a:chOff x="9093600" y="2914350"/>
            <a:chExt cx="1174243" cy="1060567"/>
          </a:xfrm>
        </p:grpSpPr>
        <p:sp>
          <p:nvSpPr>
            <p:cNvPr id="383" name="Google Shape;383;p19"/>
            <p:cNvSpPr/>
            <p:nvPr/>
          </p:nvSpPr>
          <p:spPr>
            <a:xfrm>
              <a:off x="9093600" y="2914350"/>
              <a:ext cx="1174243" cy="1060567"/>
            </a:xfrm>
            <a:custGeom>
              <a:avLst/>
              <a:gdLst/>
              <a:ahLst/>
              <a:cxnLst/>
              <a:rect l="l" t="t" r="r" b="b"/>
              <a:pathLst>
                <a:path w="15241" h="13766" extrusionOk="0">
                  <a:moveTo>
                    <a:pt x="7472" y="0"/>
                  </a:moveTo>
                  <a:cubicBezTo>
                    <a:pt x="7061" y="0"/>
                    <a:pt x="6645" y="37"/>
                    <a:pt x="6228" y="113"/>
                  </a:cubicBezTo>
                  <a:cubicBezTo>
                    <a:pt x="2489" y="791"/>
                    <a:pt x="1" y="4375"/>
                    <a:pt x="691" y="8114"/>
                  </a:cubicBezTo>
                  <a:cubicBezTo>
                    <a:pt x="1294" y="11432"/>
                    <a:pt x="4194" y="13765"/>
                    <a:pt x="7444" y="13765"/>
                  </a:cubicBezTo>
                  <a:cubicBezTo>
                    <a:pt x="7856" y="13765"/>
                    <a:pt x="8273" y="13728"/>
                    <a:pt x="8692" y="13650"/>
                  </a:cubicBezTo>
                  <a:cubicBezTo>
                    <a:pt x="9097" y="13579"/>
                    <a:pt x="9490" y="13471"/>
                    <a:pt x="9871" y="13329"/>
                  </a:cubicBezTo>
                  <a:cubicBezTo>
                    <a:pt x="13431" y="11983"/>
                    <a:pt x="15241" y="8030"/>
                    <a:pt x="13907" y="4458"/>
                  </a:cubicBezTo>
                  <a:cubicBezTo>
                    <a:pt x="12889" y="1735"/>
                    <a:pt x="10300" y="0"/>
                    <a:pt x="74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19"/>
            <p:cNvSpPr/>
            <p:nvPr/>
          </p:nvSpPr>
          <p:spPr>
            <a:xfrm>
              <a:off x="9224806" y="3040855"/>
              <a:ext cx="916450" cy="810564"/>
            </a:xfrm>
            <a:custGeom>
              <a:avLst/>
              <a:gdLst/>
              <a:ahLst/>
              <a:cxnLst/>
              <a:rect l="l" t="t" r="r" b="b"/>
              <a:pathLst>
                <a:path w="11895" h="10521" extrusionOk="0">
                  <a:moveTo>
                    <a:pt x="5951" y="0"/>
                  </a:moveTo>
                  <a:cubicBezTo>
                    <a:pt x="5334" y="0"/>
                    <a:pt x="4707" y="109"/>
                    <a:pt x="4096" y="340"/>
                  </a:cubicBezTo>
                  <a:lnTo>
                    <a:pt x="4072" y="340"/>
                  </a:lnTo>
                  <a:cubicBezTo>
                    <a:pt x="1370" y="1388"/>
                    <a:pt x="1" y="4424"/>
                    <a:pt x="1024" y="7126"/>
                  </a:cubicBezTo>
                  <a:cubicBezTo>
                    <a:pt x="1835" y="9226"/>
                    <a:pt x="3834" y="10520"/>
                    <a:pt x="5949" y="10520"/>
                  </a:cubicBezTo>
                  <a:cubicBezTo>
                    <a:pt x="6569" y="10520"/>
                    <a:pt x="7198" y="10409"/>
                    <a:pt x="7811" y="10174"/>
                  </a:cubicBezTo>
                  <a:cubicBezTo>
                    <a:pt x="10526" y="9139"/>
                    <a:pt x="11895" y="6103"/>
                    <a:pt x="10859" y="3388"/>
                  </a:cubicBezTo>
                  <a:cubicBezTo>
                    <a:pt x="10066" y="1294"/>
                    <a:pt x="8071" y="0"/>
                    <a:pt x="5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19"/>
            <p:cNvSpPr/>
            <p:nvPr/>
          </p:nvSpPr>
          <p:spPr>
            <a:xfrm>
              <a:off x="9257857" y="3037388"/>
              <a:ext cx="817370" cy="815110"/>
            </a:xfrm>
            <a:custGeom>
              <a:avLst/>
              <a:gdLst/>
              <a:ahLst/>
              <a:cxnLst/>
              <a:rect l="l" t="t" r="r" b="b"/>
              <a:pathLst>
                <a:path w="10609" h="10580" extrusionOk="0">
                  <a:moveTo>
                    <a:pt x="10151" y="3268"/>
                  </a:moveTo>
                  <a:lnTo>
                    <a:pt x="10180" y="3350"/>
                  </a:lnTo>
                  <a:cubicBezTo>
                    <a:pt x="10215" y="3397"/>
                    <a:pt x="10227" y="3409"/>
                    <a:pt x="10239" y="3432"/>
                  </a:cubicBezTo>
                  <a:lnTo>
                    <a:pt x="10239" y="3432"/>
                  </a:lnTo>
                  <a:cubicBezTo>
                    <a:pt x="10227" y="3409"/>
                    <a:pt x="10216" y="3397"/>
                    <a:pt x="10192" y="3361"/>
                  </a:cubicBezTo>
                  <a:cubicBezTo>
                    <a:pt x="10181" y="3333"/>
                    <a:pt x="10167" y="3302"/>
                    <a:pt x="10151" y="3268"/>
                  </a:cubicBezTo>
                  <a:close/>
                  <a:moveTo>
                    <a:pt x="5295" y="1"/>
                  </a:moveTo>
                  <a:cubicBezTo>
                    <a:pt x="4995" y="1"/>
                    <a:pt x="4694" y="25"/>
                    <a:pt x="4394" y="75"/>
                  </a:cubicBezTo>
                  <a:cubicBezTo>
                    <a:pt x="3453" y="242"/>
                    <a:pt x="2596" y="647"/>
                    <a:pt x="1858" y="1266"/>
                  </a:cubicBezTo>
                  <a:cubicBezTo>
                    <a:pt x="1667" y="1433"/>
                    <a:pt x="1488" y="1587"/>
                    <a:pt x="1322" y="1790"/>
                  </a:cubicBezTo>
                  <a:cubicBezTo>
                    <a:pt x="1250" y="1873"/>
                    <a:pt x="1167" y="1980"/>
                    <a:pt x="1084" y="2088"/>
                  </a:cubicBezTo>
                  <a:cubicBezTo>
                    <a:pt x="1012" y="2171"/>
                    <a:pt x="941" y="2290"/>
                    <a:pt x="869" y="2397"/>
                  </a:cubicBezTo>
                  <a:cubicBezTo>
                    <a:pt x="572" y="2838"/>
                    <a:pt x="345" y="3314"/>
                    <a:pt x="214" y="3838"/>
                  </a:cubicBezTo>
                  <a:cubicBezTo>
                    <a:pt x="60" y="4374"/>
                    <a:pt x="0" y="4921"/>
                    <a:pt x="12" y="5481"/>
                  </a:cubicBezTo>
                  <a:cubicBezTo>
                    <a:pt x="36" y="6040"/>
                    <a:pt x="155" y="6600"/>
                    <a:pt x="345" y="7148"/>
                  </a:cubicBezTo>
                  <a:cubicBezTo>
                    <a:pt x="548" y="7672"/>
                    <a:pt x="834" y="8172"/>
                    <a:pt x="1191" y="8612"/>
                  </a:cubicBezTo>
                  <a:cubicBezTo>
                    <a:pt x="1536" y="9041"/>
                    <a:pt x="1953" y="9422"/>
                    <a:pt x="2417" y="9719"/>
                  </a:cubicBezTo>
                  <a:cubicBezTo>
                    <a:pt x="2631" y="9862"/>
                    <a:pt x="2870" y="9981"/>
                    <a:pt x="3108" y="10100"/>
                  </a:cubicBezTo>
                  <a:cubicBezTo>
                    <a:pt x="3346" y="10208"/>
                    <a:pt x="3608" y="10303"/>
                    <a:pt x="3858" y="10374"/>
                  </a:cubicBezTo>
                  <a:cubicBezTo>
                    <a:pt x="4108" y="10446"/>
                    <a:pt x="4358" y="10505"/>
                    <a:pt x="4620" y="10541"/>
                  </a:cubicBezTo>
                  <a:cubicBezTo>
                    <a:pt x="4837" y="10567"/>
                    <a:pt x="5055" y="10580"/>
                    <a:pt x="5272" y="10580"/>
                  </a:cubicBezTo>
                  <a:cubicBezTo>
                    <a:pt x="6247" y="10580"/>
                    <a:pt x="7212" y="10319"/>
                    <a:pt x="8049" y="9803"/>
                  </a:cubicBezTo>
                  <a:cubicBezTo>
                    <a:pt x="9347" y="9017"/>
                    <a:pt x="10240" y="7707"/>
                    <a:pt x="10513" y="6219"/>
                  </a:cubicBezTo>
                  <a:cubicBezTo>
                    <a:pt x="10597" y="5731"/>
                    <a:pt x="10609" y="5207"/>
                    <a:pt x="10549" y="4707"/>
                  </a:cubicBezTo>
                  <a:cubicBezTo>
                    <a:pt x="10525" y="4504"/>
                    <a:pt x="10490" y="4326"/>
                    <a:pt x="10454" y="4147"/>
                  </a:cubicBezTo>
                  <a:cubicBezTo>
                    <a:pt x="10430" y="4076"/>
                    <a:pt x="10418" y="4004"/>
                    <a:pt x="10406" y="3945"/>
                  </a:cubicBezTo>
                  <a:lnTo>
                    <a:pt x="10347" y="3766"/>
                  </a:lnTo>
                  <a:lnTo>
                    <a:pt x="10275" y="3528"/>
                  </a:lnTo>
                  <a:cubicBezTo>
                    <a:pt x="10275" y="3492"/>
                    <a:pt x="10251" y="3469"/>
                    <a:pt x="10240" y="3433"/>
                  </a:cubicBezTo>
                  <a:lnTo>
                    <a:pt x="10240" y="3433"/>
                  </a:lnTo>
                  <a:cubicBezTo>
                    <a:pt x="10240" y="3469"/>
                    <a:pt x="10251" y="3492"/>
                    <a:pt x="10228" y="3552"/>
                  </a:cubicBezTo>
                  <a:cubicBezTo>
                    <a:pt x="10240" y="3612"/>
                    <a:pt x="10275" y="3695"/>
                    <a:pt x="10299" y="3790"/>
                  </a:cubicBezTo>
                  <a:lnTo>
                    <a:pt x="10359" y="3969"/>
                  </a:lnTo>
                  <a:cubicBezTo>
                    <a:pt x="10370" y="4028"/>
                    <a:pt x="10394" y="4112"/>
                    <a:pt x="10406" y="4183"/>
                  </a:cubicBezTo>
                  <a:cubicBezTo>
                    <a:pt x="10454" y="4362"/>
                    <a:pt x="10478" y="4540"/>
                    <a:pt x="10490" y="4719"/>
                  </a:cubicBezTo>
                  <a:cubicBezTo>
                    <a:pt x="10549" y="5219"/>
                    <a:pt x="10525" y="5731"/>
                    <a:pt x="10430" y="6219"/>
                  </a:cubicBezTo>
                  <a:cubicBezTo>
                    <a:pt x="9989" y="8672"/>
                    <a:pt x="7858" y="10458"/>
                    <a:pt x="5358" y="10493"/>
                  </a:cubicBezTo>
                  <a:cubicBezTo>
                    <a:pt x="5318" y="10494"/>
                    <a:pt x="5277" y="10495"/>
                    <a:pt x="5236" y="10495"/>
                  </a:cubicBezTo>
                  <a:cubicBezTo>
                    <a:pt x="4785" y="10495"/>
                    <a:pt x="4318" y="10434"/>
                    <a:pt x="3882" y="10303"/>
                  </a:cubicBezTo>
                  <a:cubicBezTo>
                    <a:pt x="3632" y="10219"/>
                    <a:pt x="3393" y="10136"/>
                    <a:pt x="3155" y="10029"/>
                  </a:cubicBezTo>
                  <a:cubicBezTo>
                    <a:pt x="2917" y="9910"/>
                    <a:pt x="2691" y="9791"/>
                    <a:pt x="2477" y="9648"/>
                  </a:cubicBezTo>
                  <a:cubicBezTo>
                    <a:pt x="2012" y="9362"/>
                    <a:pt x="1607" y="8993"/>
                    <a:pt x="1262" y="8576"/>
                  </a:cubicBezTo>
                  <a:cubicBezTo>
                    <a:pt x="548" y="7707"/>
                    <a:pt x="155" y="6624"/>
                    <a:pt x="107" y="5505"/>
                  </a:cubicBezTo>
                  <a:cubicBezTo>
                    <a:pt x="72" y="4957"/>
                    <a:pt x="155" y="4421"/>
                    <a:pt x="298" y="3897"/>
                  </a:cubicBezTo>
                  <a:cubicBezTo>
                    <a:pt x="369" y="3647"/>
                    <a:pt x="464" y="3397"/>
                    <a:pt x="572" y="3159"/>
                  </a:cubicBezTo>
                  <a:cubicBezTo>
                    <a:pt x="667" y="2933"/>
                    <a:pt x="810" y="2707"/>
                    <a:pt x="941" y="2480"/>
                  </a:cubicBezTo>
                  <a:lnTo>
                    <a:pt x="1167" y="2171"/>
                  </a:lnTo>
                  <a:cubicBezTo>
                    <a:pt x="1238" y="2064"/>
                    <a:pt x="1310" y="1968"/>
                    <a:pt x="1405" y="1873"/>
                  </a:cubicBezTo>
                  <a:cubicBezTo>
                    <a:pt x="1560" y="1683"/>
                    <a:pt x="1738" y="1516"/>
                    <a:pt x="1941" y="1349"/>
                  </a:cubicBezTo>
                  <a:cubicBezTo>
                    <a:pt x="2908" y="511"/>
                    <a:pt x="4114" y="91"/>
                    <a:pt x="5325" y="91"/>
                  </a:cubicBezTo>
                  <a:cubicBezTo>
                    <a:pt x="6469" y="91"/>
                    <a:pt x="7618" y="466"/>
                    <a:pt x="8573" y="1218"/>
                  </a:cubicBezTo>
                  <a:cubicBezTo>
                    <a:pt x="8977" y="1528"/>
                    <a:pt x="9335" y="1897"/>
                    <a:pt x="9620" y="2314"/>
                  </a:cubicBezTo>
                  <a:cubicBezTo>
                    <a:pt x="9739" y="2469"/>
                    <a:pt x="9823" y="2611"/>
                    <a:pt x="9918" y="2778"/>
                  </a:cubicBezTo>
                  <a:cubicBezTo>
                    <a:pt x="9942" y="2861"/>
                    <a:pt x="9989" y="2921"/>
                    <a:pt x="10013" y="2980"/>
                  </a:cubicBezTo>
                  <a:cubicBezTo>
                    <a:pt x="10049" y="3040"/>
                    <a:pt x="10073" y="3100"/>
                    <a:pt x="10097" y="3135"/>
                  </a:cubicBezTo>
                  <a:cubicBezTo>
                    <a:pt x="10115" y="3185"/>
                    <a:pt x="10134" y="3229"/>
                    <a:pt x="10151" y="3268"/>
                  </a:cubicBezTo>
                  <a:lnTo>
                    <a:pt x="10151" y="3268"/>
                  </a:lnTo>
                  <a:lnTo>
                    <a:pt x="10097" y="3111"/>
                  </a:lnTo>
                  <a:cubicBezTo>
                    <a:pt x="10061" y="3064"/>
                    <a:pt x="10049" y="3004"/>
                    <a:pt x="10013" y="2945"/>
                  </a:cubicBezTo>
                  <a:cubicBezTo>
                    <a:pt x="9989" y="2885"/>
                    <a:pt x="9954" y="2826"/>
                    <a:pt x="9918" y="2754"/>
                  </a:cubicBezTo>
                  <a:cubicBezTo>
                    <a:pt x="9835" y="2588"/>
                    <a:pt x="9739" y="2421"/>
                    <a:pt x="9632" y="2278"/>
                  </a:cubicBezTo>
                  <a:cubicBezTo>
                    <a:pt x="9347" y="1861"/>
                    <a:pt x="9001" y="1468"/>
                    <a:pt x="8608" y="1159"/>
                  </a:cubicBezTo>
                  <a:cubicBezTo>
                    <a:pt x="7665" y="397"/>
                    <a:pt x="6494" y="1"/>
                    <a:pt x="52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19"/>
            <p:cNvSpPr/>
            <p:nvPr/>
          </p:nvSpPr>
          <p:spPr>
            <a:xfrm>
              <a:off x="9262403" y="3043397"/>
              <a:ext cx="784395" cy="572272"/>
            </a:xfrm>
            <a:custGeom>
              <a:avLst/>
              <a:gdLst/>
              <a:ahLst/>
              <a:cxnLst/>
              <a:rect l="l" t="t" r="r" b="b"/>
              <a:pathLst>
                <a:path w="10181" h="7428" extrusionOk="0">
                  <a:moveTo>
                    <a:pt x="5360" y="0"/>
                  </a:moveTo>
                  <a:cubicBezTo>
                    <a:pt x="5225" y="0"/>
                    <a:pt x="5091" y="3"/>
                    <a:pt x="4954" y="9"/>
                  </a:cubicBezTo>
                  <a:cubicBezTo>
                    <a:pt x="4680" y="21"/>
                    <a:pt x="4394" y="69"/>
                    <a:pt x="4120" y="128"/>
                  </a:cubicBezTo>
                  <a:cubicBezTo>
                    <a:pt x="3858" y="200"/>
                    <a:pt x="3573" y="295"/>
                    <a:pt x="3311" y="402"/>
                  </a:cubicBezTo>
                  <a:cubicBezTo>
                    <a:pt x="3037" y="521"/>
                    <a:pt x="2787" y="652"/>
                    <a:pt x="2537" y="795"/>
                  </a:cubicBezTo>
                  <a:cubicBezTo>
                    <a:pt x="2299" y="950"/>
                    <a:pt x="2060" y="1128"/>
                    <a:pt x="1846" y="1307"/>
                  </a:cubicBezTo>
                  <a:cubicBezTo>
                    <a:pt x="1644" y="1486"/>
                    <a:pt x="1465" y="1676"/>
                    <a:pt x="1287" y="1890"/>
                  </a:cubicBezTo>
                  <a:cubicBezTo>
                    <a:pt x="1108" y="2081"/>
                    <a:pt x="953" y="2283"/>
                    <a:pt x="822" y="2510"/>
                  </a:cubicBezTo>
                  <a:cubicBezTo>
                    <a:pt x="572" y="2914"/>
                    <a:pt x="370" y="3355"/>
                    <a:pt x="239" y="3819"/>
                  </a:cubicBezTo>
                  <a:cubicBezTo>
                    <a:pt x="120" y="4224"/>
                    <a:pt x="48" y="4641"/>
                    <a:pt x="36" y="5058"/>
                  </a:cubicBezTo>
                  <a:cubicBezTo>
                    <a:pt x="1" y="5653"/>
                    <a:pt x="72" y="6260"/>
                    <a:pt x="275" y="6832"/>
                  </a:cubicBezTo>
                  <a:cubicBezTo>
                    <a:pt x="402" y="7214"/>
                    <a:pt x="518" y="7427"/>
                    <a:pt x="546" y="7427"/>
                  </a:cubicBezTo>
                  <a:cubicBezTo>
                    <a:pt x="547" y="7427"/>
                    <a:pt x="548" y="7427"/>
                    <a:pt x="548" y="7427"/>
                  </a:cubicBezTo>
                  <a:cubicBezTo>
                    <a:pt x="584" y="7403"/>
                    <a:pt x="513" y="7189"/>
                    <a:pt x="417" y="6784"/>
                  </a:cubicBezTo>
                  <a:cubicBezTo>
                    <a:pt x="286" y="6212"/>
                    <a:pt x="251" y="5653"/>
                    <a:pt x="298" y="5069"/>
                  </a:cubicBezTo>
                  <a:cubicBezTo>
                    <a:pt x="346" y="4665"/>
                    <a:pt x="417" y="4284"/>
                    <a:pt x="536" y="3915"/>
                  </a:cubicBezTo>
                  <a:cubicBezTo>
                    <a:pt x="691" y="3498"/>
                    <a:pt x="882" y="3081"/>
                    <a:pt x="1120" y="2700"/>
                  </a:cubicBezTo>
                  <a:cubicBezTo>
                    <a:pt x="1239" y="2498"/>
                    <a:pt x="1382" y="2307"/>
                    <a:pt x="1548" y="2129"/>
                  </a:cubicBezTo>
                  <a:cubicBezTo>
                    <a:pt x="1715" y="1926"/>
                    <a:pt x="1894" y="1748"/>
                    <a:pt x="2084" y="1593"/>
                  </a:cubicBezTo>
                  <a:cubicBezTo>
                    <a:pt x="2275" y="1414"/>
                    <a:pt x="2489" y="1259"/>
                    <a:pt x="2715" y="1128"/>
                  </a:cubicBezTo>
                  <a:cubicBezTo>
                    <a:pt x="2930" y="997"/>
                    <a:pt x="3168" y="878"/>
                    <a:pt x="3430" y="771"/>
                  </a:cubicBezTo>
                  <a:cubicBezTo>
                    <a:pt x="3668" y="664"/>
                    <a:pt x="3918" y="581"/>
                    <a:pt x="4180" y="521"/>
                  </a:cubicBezTo>
                  <a:cubicBezTo>
                    <a:pt x="4442" y="462"/>
                    <a:pt x="4704" y="414"/>
                    <a:pt x="4954" y="402"/>
                  </a:cubicBezTo>
                  <a:cubicBezTo>
                    <a:pt x="5085" y="390"/>
                    <a:pt x="5213" y="384"/>
                    <a:pt x="5339" y="384"/>
                  </a:cubicBezTo>
                  <a:cubicBezTo>
                    <a:pt x="5466" y="384"/>
                    <a:pt x="5591" y="390"/>
                    <a:pt x="5716" y="402"/>
                  </a:cubicBezTo>
                  <a:cubicBezTo>
                    <a:pt x="5954" y="414"/>
                    <a:pt x="6192" y="438"/>
                    <a:pt x="6430" y="497"/>
                  </a:cubicBezTo>
                  <a:cubicBezTo>
                    <a:pt x="6882" y="593"/>
                    <a:pt x="7299" y="736"/>
                    <a:pt x="7692" y="950"/>
                  </a:cubicBezTo>
                  <a:cubicBezTo>
                    <a:pt x="8049" y="1128"/>
                    <a:pt x="8383" y="1355"/>
                    <a:pt x="8680" y="1605"/>
                  </a:cubicBezTo>
                  <a:cubicBezTo>
                    <a:pt x="9121" y="1974"/>
                    <a:pt x="9502" y="2402"/>
                    <a:pt x="9811" y="2902"/>
                  </a:cubicBezTo>
                  <a:cubicBezTo>
                    <a:pt x="10032" y="3227"/>
                    <a:pt x="10128" y="3439"/>
                    <a:pt x="10166" y="3439"/>
                  </a:cubicBezTo>
                  <a:cubicBezTo>
                    <a:pt x="10167" y="3439"/>
                    <a:pt x="10168" y="3439"/>
                    <a:pt x="10169" y="3438"/>
                  </a:cubicBezTo>
                  <a:cubicBezTo>
                    <a:pt x="10181" y="3414"/>
                    <a:pt x="10121" y="3200"/>
                    <a:pt x="9978" y="2819"/>
                  </a:cubicBezTo>
                  <a:cubicBezTo>
                    <a:pt x="9704" y="2271"/>
                    <a:pt x="9347" y="1783"/>
                    <a:pt x="8907" y="1378"/>
                  </a:cubicBezTo>
                  <a:cubicBezTo>
                    <a:pt x="8585" y="1093"/>
                    <a:pt x="8264" y="855"/>
                    <a:pt x="7895" y="652"/>
                  </a:cubicBezTo>
                  <a:cubicBezTo>
                    <a:pt x="7478" y="414"/>
                    <a:pt x="7013" y="235"/>
                    <a:pt x="6549" y="128"/>
                  </a:cubicBezTo>
                  <a:cubicBezTo>
                    <a:pt x="6299" y="69"/>
                    <a:pt x="6025" y="21"/>
                    <a:pt x="5775" y="9"/>
                  </a:cubicBezTo>
                  <a:cubicBezTo>
                    <a:pt x="5632" y="3"/>
                    <a:pt x="5495" y="0"/>
                    <a:pt x="53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19"/>
            <p:cNvSpPr/>
            <p:nvPr/>
          </p:nvSpPr>
          <p:spPr>
            <a:xfrm>
              <a:off x="9467511" y="3219735"/>
              <a:ext cx="371775" cy="449796"/>
            </a:xfrm>
            <a:custGeom>
              <a:avLst/>
              <a:gdLst/>
              <a:ahLst/>
              <a:cxnLst/>
              <a:rect l="l" t="t" r="r" b="b"/>
              <a:pathLst>
                <a:path w="3740" h="4525" extrusionOk="0">
                  <a:moveTo>
                    <a:pt x="2323" y="0"/>
                  </a:moveTo>
                  <a:cubicBezTo>
                    <a:pt x="1513" y="0"/>
                    <a:pt x="810" y="548"/>
                    <a:pt x="501" y="1358"/>
                  </a:cubicBezTo>
                  <a:lnTo>
                    <a:pt x="1" y="1358"/>
                  </a:lnTo>
                  <a:lnTo>
                    <a:pt x="1" y="1977"/>
                  </a:lnTo>
                  <a:lnTo>
                    <a:pt x="346" y="1977"/>
                  </a:lnTo>
                  <a:cubicBezTo>
                    <a:pt x="334" y="2072"/>
                    <a:pt x="334" y="2179"/>
                    <a:pt x="334" y="2262"/>
                  </a:cubicBezTo>
                  <a:cubicBezTo>
                    <a:pt x="334" y="2370"/>
                    <a:pt x="334" y="2453"/>
                    <a:pt x="346" y="2548"/>
                  </a:cubicBezTo>
                  <a:lnTo>
                    <a:pt x="1" y="2548"/>
                  </a:lnTo>
                  <a:lnTo>
                    <a:pt x="1" y="3167"/>
                  </a:lnTo>
                  <a:lnTo>
                    <a:pt x="501" y="3167"/>
                  </a:lnTo>
                  <a:cubicBezTo>
                    <a:pt x="810" y="3965"/>
                    <a:pt x="1513" y="4525"/>
                    <a:pt x="2323" y="4525"/>
                  </a:cubicBezTo>
                  <a:cubicBezTo>
                    <a:pt x="2882" y="4525"/>
                    <a:pt x="3382" y="4275"/>
                    <a:pt x="3739" y="3858"/>
                  </a:cubicBezTo>
                  <a:lnTo>
                    <a:pt x="3251" y="3465"/>
                  </a:lnTo>
                  <a:cubicBezTo>
                    <a:pt x="3013" y="3739"/>
                    <a:pt x="2680" y="3906"/>
                    <a:pt x="2323" y="3906"/>
                  </a:cubicBezTo>
                  <a:cubicBezTo>
                    <a:pt x="1846" y="3906"/>
                    <a:pt x="1430" y="3620"/>
                    <a:pt x="1180" y="3167"/>
                  </a:cubicBezTo>
                  <a:lnTo>
                    <a:pt x="2204" y="3167"/>
                  </a:lnTo>
                  <a:lnTo>
                    <a:pt x="2656" y="2548"/>
                  </a:lnTo>
                  <a:lnTo>
                    <a:pt x="977" y="2548"/>
                  </a:lnTo>
                  <a:cubicBezTo>
                    <a:pt x="953" y="2453"/>
                    <a:pt x="941" y="2358"/>
                    <a:pt x="941" y="2262"/>
                  </a:cubicBezTo>
                  <a:cubicBezTo>
                    <a:pt x="941" y="2155"/>
                    <a:pt x="953" y="2072"/>
                    <a:pt x="977" y="1977"/>
                  </a:cubicBezTo>
                  <a:lnTo>
                    <a:pt x="2204" y="1977"/>
                  </a:lnTo>
                  <a:lnTo>
                    <a:pt x="2656" y="1358"/>
                  </a:lnTo>
                  <a:lnTo>
                    <a:pt x="1180" y="1358"/>
                  </a:lnTo>
                  <a:cubicBezTo>
                    <a:pt x="1430" y="929"/>
                    <a:pt x="1846" y="631"/>
                    <a:pt x="2323" y="631"/>
                  </a:cubicBezTo>
                  <a:cubicBezTo>
                    <a:pt x="2656" y="631"/>
                    <a:pt x="2954" y="762"/>
                    <a:pt x="3180" y="989"/>
                  </a:cubicBezTo>
                  <a:lnTo>
                    <a:pt x="3620" y="536"/>
                  </a:lnTo>
                  <a:cubicBezTo>
                    <a:pt x="3275" y="191"/>
                    <a:pt x="2823" y="0"/>
                    <a:pt x="23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8" name="Google Shape;388;p19"/>
          <p:cNvGrpSpPr/>
          <p:nvPr/>
        </p:nvGrpSpPr>
        <p:grpSpPr>
          <a:xfrm rot="-887109">
            <a:off x="-163343" y="267601"/>
            <a:ext cx="845421" cy="763579"/>
            <a:chOff x="9093600" y="2914350"/>
            <a:chExt cx="1174243" cy="1060567"/>
          </a:xfrm>
        </p:grpSpPr>
        <p:sp>
          <p:nvSpPr>
            <p:cNvPr id="389" name="Google Shape;389;p19"/>
            <p:cNvSpPr/>
            <p:nvPr/>
          </p:nvSpPr>
          <p:spPr>
            <a:xfrm>
              <a:off x="9093600" y="2914350"/>
              <a:ext cx="1174243" cy="1060567"/>
            </a:xfrm>
            <a:custGeom>
              <a:avLst/>
              <a:gdLst/>
              <a:ahLst/>
              <a:cxnLst/>
              <a:rect l="l" t="t" r="r" b="b"/>
              <a:pathLst>
                <a:path w="15241" h="13766" extrusionOk="0">
                  <a:moveTo>
                    <a:pt x="7472" y="0"/>
                  </a:moveTo>
                  <a:cubicBezTo>
                    <a:pt x="7061" y="0"/>
                    <a:pt x="6645" y="37"/>
                    <a:pt x="6228" y="113"/>
                  </a:cubicBezTo>
                  <a:cubicBezTo>
                    <a:pt x="2489" y="791"/>
                    <a:pt x="1" y="4375"/>
                    <a:pt x="691" y="8114"/>
                  </a:cubicBezTo>
                  <a:cubicBezTo>
                    <a:pt x="1294" y="11432"/>
                    <a:pt x="4194" y="13765"/>
                    <a:pt x="7444" y="13765"/>
                  </a:cubicBezTo>
                  <a:cubicBezTo>
                    <a:pt x="7856" y="13765"/>
                    <a:pt x="8273" y="13728"/>
                    <a:pt x="8692" y="13650"/>
                  </a:cubicBezTo>
                  <a:cubicBezTo>
                    <a:pt x="9097" y="13579"/>
                    <a:pt x="9490" y="13471"/>
                    <a:pt x="9871" y="13329"/>
                  </a:cubicBezTo>
                  <a:cubicBezTo>
                    <a:pt x="13431" y="11983"/>
                    <a:pt x="15241" y="8030"/>
                    <a:pt x="13907" y="4458"/>
                  </a:cubicBezTo>
                  <a:cubicBezTo>
                    <a:pt x="12889" y="1735"/>
                    <a:pt x="10300" y="0"/>
                    <a:pt x="74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19"/>
            <p:cNvSpPr/>
            <p:nvPr/>
          </p:nvSpPr>
          <p:spPr>
            <a:xfrm>
              <a:off x="9224806" y="3040855"/>
              <a:ext cx="916450" cy="810564"/>
            </a:xfrm>
            <a:custGeom>
              <a:avLst/>
              <a:gdLst/>
              <a:ahLst/>
              <a:cxnLst/>
              <a:rect l="l" t="t" r="r" b="b"/>
              <a:pathLst>
                <a:path w="11895" h="10521" extrusionOk="0">
                  <a:moveTo>
                    <a:pt x="5951" y="0"/>
                  </a:moveTo>
                  <a:cubicBezTo>
                    <a:pt x="5334" y="0"/>
                    <a:pt x="4707" y="109"/>
                    <a:pt x="4096" y="340"/>
                  </a:cubicBezTo>
                  <a:lnTo>
                    <a:pt x="4072" y="340"/>
                  </a:lnTo>
                  <a:cubicBezTo>
                    <a:pt x="1370" y="1388"/>
                    <a:pt x="1" y="4424"/>
                    <a:pt x="1024" y="7126"/>
                  </a:cubicBezTo>
                  <a:cubicBezTo>
                    <a:pt x="1835" y="9226"/>
                    <a:pt x="3834" y="10520"/>
                    <a:pt x="5949" y="10520"/>
                  </a:cubicBezTo>
                  <a:cubicBezTo>
                    <a:pt x="6569" y="10520"/>
                    <a:pt x="7198" y="10409"/>
                    <a:pt x="7811" y="10174"/>
                  </a:cubicBezTo>
                  <a:cubicBezTo>
                    <a:pt x="10526" y="9139"/>
                    <a:pt x="11895" y="6103"/>
                    <a:pt x="10859" y="3388"/>
                  </a:cubicBezTo>
                  <a:cubicBezTo>
                    <a:pt x="10066" y="1294"/>
                    <a:pt x="8071" y="0"/>
                    <a:pt x="5951" y="0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19"/>
            <p:cNvSpPr/>
            <p:nvPr/>
          </p:nvSpPr>
          <p:spPr>
            <a:xfrm>
              <a:off x="9257857" y="3037388"/>
              <a:ext cx="817370" cy="815110"/>
            </a:xfrm>
            <a:custGeom>
              <a:avLst/>
              <a:gdLst/>
              <a:ahLst/>
              <a:cxnLst/>
              <a:rect l="l" t="t" r="r" b="b"/>
              <a:pathLst>
                <a:path w="10609" h="10580" extrusionOk="0">
                  <a:moveTo>
                    <a:pt x="10151" y="3268"/>
                  </a:moveTo>
                  <a:lnTo>
                    <a:pt x="10180" y="3350"/>
                  </a:lnTo>
                  <a:cubicBezTo>
                    <a:pt x="10215" y="3397"/>
                    <a:pt x="10227" y="3409"/>
                    <a:pt x="10239" y="3432"/>
                  </a:cubicBezTo>
                  <a:lnTo>
                    <a:pt x="10239" y="3432"/>
                  </a:lnTo>
                  <a:cubicBezTo>
                    <a:pt x="10227" y="3409"/>
                    <a:pt x="10216" y="3397"/>
                    <a:pt x="10192" y="3361"/>
                  </a:cubicBezTo>
                  <a:cubicBezTo>
                    <a:pt x="10181" y="3333"/>
                    <a:pt x="10167" y="3302"/>
                    <a:pt x="10151" y="3268"/>
                  </a:cubicBezTo>
                  <a:close/>
                  <a:moveTo>
                    <a:pt x="5295" y="1"/>
                  </a:moveTo>
                  <a:cubicBezTo>
                    <a:pt x="4995" y="1"/>
                    <a:pt x="4694" y="25"/>
                    <a:pt x="4394" y="75"/>
                  </a:cubicBezTo>
                  <a:cubicBezTo>
                    <a:pt x="3453" y="242"/>
                    <a:pt x="2596" y="647"/>
                    <a:pt x="1858" y="1266"/>
                  </a:cubicBezTo>
                  <a:cubicBezTo>
                    <a:pt x="1667" y="1433"/>
                    <a:pt x="1488" y="1587"/>
                    <a:pt x="1322" y="1790"/>
                  </a:cubicBezTo>
                  <a:cubicBezTo>
                    <a:pt x="1250" y="1873"/>
                    <a:pt x="1167" y="1980"/>
                    <a:pt x="1084" y="2088"/>
                  </a:cubicBezTo>
                  <a:cubicBezTo>
                    <a:pt x="1012" y="2171"/>
                    <a:pt x="941" y="2290"/>
                    <a:pt x="869" y="2397"/>
                  </a:cubicBezTo>
                  <a:cubicBezTo>
                    <a:pt x="572" y="2838"/>
                    <a:pt x="345" y="3314"/>
                    <a:pt x="214" y="3838"/>
                  </a:cubicBezTo>
                  <a:cubicBezTo>
                    <a:pt x="60" y="4374"/>
                    <a:pt x="0" y="4921"/>
                    <a:pt x="12" y="5481"/>
                  </a:cubicBezTo>
                  <a:cubicBezTo>
                    <a:pt x="36" y="6040"/>
                    <a:pt x="155" y="6600"/>
                    <a:pt x="345" y="7148"/>
                  </a:cubicBezTo>
                  <a:cubicBezTo>
                    <a:pt x="548" y="7672"/>
                    <a:pt x="834" y="8172"/>
                    <a:pt x="1191" y="8612"/>
                  </a:cubicBezTo>
                  <a:cubicBezTo>
                    <a:pt x="1536" y="9041"/>
                    <a:pt x="1953" y="9422"/>
                    <a:pt x="2417" y="9719"/>
                  </a:cubicBezTo>
                  <a:cubicBezTo>
                    <a:pt x="2631" y="9862"/>
                    <a:pt x="2870" y="9981"/>
                    <a:pt x="3108" y="10100"/>
                  </a:cubicBezTo>
                  <a:cubicBezTo>
                    <a:pt x="3346" y="10208"/>
                    <a:pt x="3608" y="10303"/>
                    <a:pt x="3858" y="10374"/>
                  </a:cubicBezTo>
                  <a:cubicBezTo>
                    <a:pt x="4108" y="10446"/>
                    <a:pt x="4358" y="10505"/>
                    <a:pt x="4620" y="10541"/>
                  </a:cubicBezTo>
                  <a:cubicBezTo>
                    <a:pt x="4837" y="10567"/>
                    <a:pt x="5055" y="10580"/>
                    <a:pt x="5272" y="10580"/>
                  </a:cubicBezTo>
                  <a:cubicBezTo>
                    <a:pt x="6247" y="10580"/>
                    <a:pt x="7212" y="10319"/>
                    <a:pt x="8049" y="9803"/>
                  </a:cubicBezTo>
                  <a:cubicBezTo>
                    <a:pt x="9347" y="9017"/>
                    <a:pt x="10240" y="7707"/>
                    <a:pt x="10513" y="6219"/>
                  </a:cubicBezTo>
                  <a:cubicBezTo>
                    <a:pt x="10597" y="5731"/>
                    <a:pt x="10609" y="5207"/>
                    <a:pt x="10549" y="4707"/>
                  </a:cubicBezTo>
                  <a:cubicBezTo>
                    <a:pt x="10525" y="4504"/>
                    <a:pt x="10490" y="4326"/>
                    <a:pt x="10454" y="4147"/>
                  </a:cubicBezTo>
                  <a:cubicBezTo>
                    <a:pt x="10430" y="4076"/>
                    <a:pt x="10418" y="4004"/>
                    <a:pt x="10406" y="3945"/>
                  </a:cubicBezTo>
                  <a:lnTo>
                    <a:pt x="10347" y="3766"/>
                  </a:lnTo>
                  <a:lnTo>
                    <a:pt x="10275" y="3528"/>
                  </a:lnTo>
                  <a:cubicBezTo>
                    <a:pt x="10275" y="3492"/>
                    <a:pt x="10251" y="3469"/>
                    <a:pt x="10240" y="3433"/>
                  </a:cubicBezTo>
                  <a:lnTo>
                    <a:pt x="10240" y="3433"/>
                  </a:lnTo>
                  <a:cubicBezTo>
                    <a:pt x="10240" y="3469"/>
                    <a:pt x="10251" y="3492"/>
                    <a:pt x="10228" y="3552"/>
                  </a:cubicBezTo>
                  <a:cubicBezTo>
                    <a:pt x="10240" y="3612"/>
                    <a:pt x="10275" y="3695"/>
                    <a:pt x="10299" y="3790"/>
                  </a:cubicBezTo>
                  <a:lnTo>
                    <a:pt x="10359" y="3969"/>
                  </a:lnTo>
                  <a:cubicBezTo>
                    <a:pt x="10370" y="4028"/>
                    <a:pt x="10394" y="4112"/>
                    <a:pt x="10406" y="4183"/>
                  </a:cubicBezTo>
                  <a:cubicBezTo>
                    <a:pt x="10454" y="4362"/>
                    <a:pt x="10478" y="4540"/>
                    <a:pt x="10490" y="4719"/>
                  </a:cubicBezTo>
                  <a:cubicBezTo>
                    <a:pt x="10549" y="5219"/>
                    <a:pt x="10525" y="5731"/>
                    <a:pt x="10430" y="6219"/>
                  </a:cubicBezTo>
                  <a:cubicBezTo>
                    <a:pt x="9989" y="8672"/>
                    <a:pt x="7858" y="10458"/>
                    <a:pt x="5358" y="10493"/>
                  </a:cubicBezTo>
                  <a:cubicBezTo>
                    <a:pt x="5318" y="10494"/>
                    <a:pt x="5277" y="10495"/>
                    <a:pt x="5236" y="10495"/>
                  </a:cubicBezTo>
                  <a:cubicBezTo>
                    <a:pt x="4785" y="10495"/>
                    <a:pt x="4318" y="10434"/>
                    <a:pt x="3882" y="10303"/>
                  </a:cubicBezTo>
                  <a:cubicBezTo>
                    <a:pt x="3632" y="10219"/>
                    <a:pt x="3393" y="10136"/>
                    <a:pt x="3155" y="10029"/>
                  </a:cubicBezTo>
                  <a:cubicBezTo>
                    <a:pt x="2917" y="9910"/>
                    <a:pt x="2691" y="9791"/>
                    <a:pt x="2477" y="9648"/>
                  </a:cubicBezTo>
                  <a:cubicBezTo>
                    <a:pt x="2012" y="9362"/>
                    <a:pt x="1607" y="8993"/>
                    <a:pt x="1262" y="8576"/>
                  </a:cubicBezTo>
                  <a:cubicBezTo>
                    <a:pt x="548" y="7707"/>
                    <a:pt x="155" y="6624"/>
                    <a:pt x="107" y="5505"/>
                  </a:cubicBezTo>
                  <a:cubicBezTo>
                    <a:pt x="72" y="4957"/>
                    <a:pt x="155" y="4421"/>
                    <a:pt x="298" y="3897"/>
                  </a:cubicBezTo>
                  <a:cubicBezTo>
                    <a:pt x="369" y="3647"/>
                    <a:pt x="464" y="3397"/>
                    <a:pt x="572" y="3159"/>
                  </a:cubicBezTo>
                  <a:cubicBezTo>
                    <a:pt x="667" y="2933"/>
                    <a:pt x="810" y="2707"/>
                    <a:pt x="941" y="2480"/>
                  </a:cubicBezTo>
                  <a:lnTo>
                    <a:pt x="1167" y="2171"/>
                  </a:lnTo>
                  <a:cubicBezTo>
                    <a:pt x="1238" y="2064"/>
                    <a:pt x="1310" y="1968"/>
                    <a:pt x="1405" y="1873"/>
                  </a:cubicBezTo>
                  <a:cubicBezTo>
                    <a:pt x="1560" y="1683"/>
                    <a:pt x="1738" y="1516"/>
                    <a:pt x="1941" y="1349"/>
                  </a:cubicBezTo>
                  <a:cubicBezTo>
                    <a:pt x="2908" y="511"/>
                    <a:pt x="4114" y="91"/>
                    <a:pt x="5325" y="91"/>
                  </a:cubicBezTo>
                  <a:cubicBezTo>
                    <a:pt x="6469" y="91"/>
                    <a:pt x="7618" y="466"/>
                    <a:pt x="8573" y="1218"/>
                  </a:cubicBezTo>
                  <a:cubicBezTo>
                    <a:pt x="8977" y="1528"/>
                    <a:pt x="9335" y="1897"/>
                    <a:pt x="9620" y="2314"/>
                  </a:cubicBezTo>
                  <a:cubicBezTo>
                    <a:pt x="9739" y="2469"/>
                    <a:pt x="9823" y="2611"/>
                    <a:pt x="9918" y="2778"/>
                  </a:cubicBezTo>
                  <a:cubicBezTo>
                    <a:pt x="9942" y="2861"/>
                    <a:pt x="9989" y="2921"/>
                    <a:pt x="10013" y="2980"/>
                  </a:cubicBezTo>
                  <a:cubicBezTo>
                    <a:pt x="10049" y="3040"/>
                    <a:pt x="10073" y="3100"/>
                    <a:pt x="10097" y="3135"/>
                  </a:cubicBezTo>
                  <a:cubicBezTo>
                    <a:pt x="10115" y="3185"/>
                    <a:pt x="10134" y="3229"/>
                    <a:pt x="10151" y="3268"/>
                  </a:cubicBezTo>
                  <a:lnTo>
                    <a:pt x="10151" y="3268"/>
                  </a:lnTo>
                  <a:lnTo>
                    <a:pt x="10097" y="3111"/>
                  </a:lnTo>
                  <a:cubicBezTo>
                    <a:pt x="10061" y="3064"/>
                    <a:pt x="10049" y="3004"/>
                    <a:pt x="10013" y="2945"/>
                  </a:cubicBezTo>
                  <a:cubicBezTo>
                    <a:pt x="9989" y="2885"/>
                    <a:pt x="9954" y="2826"/>
                    <a:pt x="9918" y="2754"/>
                  </a:cubicBezTo>
                  <a:cubicBezTo>
                    <a:pt x="9835" y="2588"/>
                    <a:pt x="9739" y="2421"/>
                    <a:pt x="9632" y="2278"/>
                  </a:cubicBezTo>
                  <a:cubicBezTo>
                    <a:pt x="9347" y="1861"/>
                    <a:pt x="9001" y="1468"/>
                    <a:pt x="8608" y="1159"/>
                  </a:cubicBezTo>
                  <a:cubicBezTo>
                    <a:pt x="7665" y="397"/>
                    <a:pt x="6494" y="1"/>
                    <a:pt x="5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19"/>
            <p:cNvSpPr/>
            <p:nvPr/>
          </p:nvSpPr>
          <p:spPr>
            <a:xfrm>
              <a:off x="9262403" y="3043397"/>
              <a:ext cx="784395" cy="572272"/>
            </a:xfrm>
            <a:custGeom>
              <a:avLst/>
              <a:gdLst/>
              <a:ahLst/>
              <a:cxnLst/>
              <a:rect l="l" t="t" r="r" b="b"/>
              <a:pathLst>
                <a:path w="10181" h="7428" extrusionOk="0">
                  <a:moveTo>
                    <a:pt x="5360" y="0"/>
                  </a:moveTo>
                  <a:cubicBezTo>
                    <a:pt x="5225" y="0"/>
                    <a:pt x="5091" y="3"/>
                    <a:pt x="4954" y="9"/>
                  </a:cubicBezTo>
                  <a:cubicBezTo>
                    <a:pt x="4680" y="21"/>
                    <a:pt x="4394" y="69"/>
                    <a:pt x="4120" y="128"/>
                  </a:cubicBezTo>
                  <a:cubicBezTo>
                    <a:pt x="3858" y="200"/>
                    <a:pt x="3573" y="295"/>
                    <a:pt x="3311" y="402"/>
                  </a:cubicBezTo>
                  <a:cubicBezTo>
                    <a:pt x="3037" y="521"/>
                    <a:pt x="2787" y="652"/>
                    <a:pt x="2537" y="795"/>
                  </a:cubicBezTo>
                  <a:cubicBezTo>
                    <a:pt x="2299" y="950"/>
                    <a:pt x="2060" y="1128"/>
                    <a:pt x="1846" y="1307"/>
                  </a:cubicBezTo>
                  <a:cubicBezTo>
                    <a:pt x="1644" y="1486"/>
                    <a:pt x="1465" y="1676"/>
                    <a:pt x="1287" y="1890"/>
                  </a:cubicBezTo>
                  <a:cubicBezTo>
                    <a:pt x="1108" y="2081"/>
                    <a:pt x="953" y="2283"/>
                    <a:pt x="822" y="2510"/>
                  </a:cubicBezTo>
                  <a:cubicBezTo>
                    <a:pt x="572" y="2914"/>
                    <a:pt x="370" y="3355"/>
                    <a:pt x="239" y="3819"/>
                  </a:cubicBezTo>
                  <a:cubicBezTo>
                    <a:pt x="120" y="4224"/>
                    <a:pt x="48" y="4641"/>
                    <a:pt x="36" y="5058"/>
                  </a:cubicBezTo>
                  <a:cubicBezTo>
                    <a:pt x="1" y="5653"/>
                    <a:pt x="72" y="6260"/>
                    <a:pt x="275" y="6832"/>
                  </a:cubicBezTo>
                  <a:cubicBezTo>
                    <a:pt x="402" y="7214"/>
                    <a:pt x="518" y="7427"/>
                    <a:pt x="546" y="7427"/>
                  </a:cubicBezTo>
                  <a:cubicBezTo>
                    <a:pt x="547" y="7427"/>
                    <a:pt x="548" y="7427"/>
                    <a:pt x="548" y="7427"/>
                  </a:cubicBezTo>
                  <a:cubicBezTo>
                    <a:pt x="584" y="7403"/>
                    <a:pt x="513" y="7189"/>
                    <a:pt x="417" y="6784"/>
                  </a:cubicBezTo>
                  <a:cubicBezTo>
                    <a:pt x="286" y="6212"/>
                    <a:pt x="251" y="5653"/>
                    <a:pt x="298" y="5069"/>
                  </a:cubicBezTo>
                  <a:cubicBezTo>
                    <a:pt x="346" y="4665"/>
                    <a:pt x="417" y="4284"/>
                    <a:pt x="536" y="3915"/>
                  </a:cubicBezTo>
                  <a:cubicBezTo>
                    <a:pt x="691" y="3498"/>
                    <a:pt x="882" y="3081"/>
                    <a:pt x="1120" y="2700"/>
                  </a:cubicBezTo>
                  <a:cubicBezTo>
                    <a:pt x="1239" y="2498"/>
                    <a:pt x="1382" y="2307"/>
                    <a:pt x="1548" y="2129"/>
                  </a:cubicBezTo>
                  <a:cubicBezTo>
                    <a:pt x="1715" y="1926"/>
                    <a:pt x="1894" y="1748"/>
                    <a:pt x="2084" y="1593"/>
                  </a:cubicBezTo>
                  <a:cubicBezTo>
                    <a:pt x="2275" y="1414"/>
                    <a:pt x="2489" y="1259"/>
                    <a:pt x="2715" y="1128"/>
                  </a:cubicBezTo>
                  <a:cubicBezTo>
                    <a:pt x="2930" y="997"/>
                    <a:pt x="3168" y="878"/>
                    <a:pt x="3430" y="771"/>
                  </a:cubicBezTo>
                  <a:cubicBezTo>
                    <a:pt x="3668" y="664"/>
                    <a:pt x="3918" y="581"/>
                    <a:pt x="4180" y="521"/>
                  </a:cubicBezTo>
                  <a:cubicBezTo>
                    <a:pt x="4442" y="462"/>
                    <a:pt x="4704" y="414"/>
                    <a:pt x="4954" y="402"/>
                  </a:cubicBezTo>
                  <a:cubicBezTo>
                    <a:pt x="5085" y="390"/>
                    <a:pt x="5213" y="384"/>
                    <a:pt x="5339" y="384"/>
                  </a:cubicBezTo>
                  <a:cubicBezTo>
                    <a:pt x="5466" y="384"/>
                    <a:pt x="5591" y="390"/>
                    <a:pt x="5716" y="402"/>
                  </a:cubicBezTo>
                  <a:cubicBezTo>
                    <a:pt x="5954" y="414"/>
                    <a:pt x="6192" y="438"/>
                    <a:pt x="6430" y="497"/>
                  </a:cubicBezTo>
                  <a:cubicBezTo>
                    <a:pt x="6882" y="593"/>
                    <a:pt x="7299" y="736"/>
                    <a:pt x="7692" y="950"/>
                  </a:cubicBezTo>
                  <a:cubicBezTo>
                    <a:pt x="8049" y="1128"/>
                    <a:pt x="8383" y="1355"/>
                    <a:pt x="8680" y="1605"/>
                  </a:cubicBezTo>
                  <a:cubicBezTo>
                    <a:pt x="9121" y="1974"/>
                    <a:pt x="9502" y="2402"/>
                    <a:pt x="9811" y="2902"/>
                  </a:cubicBezTo>
                  <a:cubicBezTo>
                    <a:pt x="10032" y="3227"/>
                    <a:pt x="10128" y="3439"/>
                    <a:pt x="10166" y="3439"/>
                  </a:cubicBezTo>
                  <a:cubicBezTo>
                    <a:pt x="10167" y="3439"/>
                    <a:pt x="10168" y="3439"/>
                    <a:pt x="10169" y="3438"/>
                  </a:cubicBezTo>
                  <a:cubicBezTo>
                    <a:pt x="10181" y="3414"/>
                    <a:pt x="10121" y="3200"/>
                    <a:pt x="9978" y="2819"/>
                  </a:cubicBezTo>
                  <a:cubicBezTo>
                    <a:pt x="9704" y="2271"/>
                    <a:pt x="9347" y="1783"/>
                    <a:pt x="8907" y="1378"/>
                  </a:cubicBezTo>
                  <a:cubicBezTo>
                    <a:pt x="8585" y="1093"/>
                    <a:pt x="8264" y="855"/>
                    <a:pt x="7895" y="652"/>
                  </a:cubicBezTo>
                  <a:cubicBezTo>
                    <a:pt x="7478" y="414"/>
                    <a:pt x="7013" y="235"/>
                    <a:pt x="6549" y="128"/>
                  </a:cubicBezTo>
                  <a:cubicBezTo>
                    <a:pt x="6299" y="69"/>
                    <a:pt x="6025" y="21"/>
                    <a:pt x="5775" y="9"/>
                  </a:cubicBezTo>
                  <a:cubicBezTo>
                    <a:pt x="5632" y="3"/>
                    <a:pt x="5495" y="0"/>
                    <a:pt x="53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19"/>
            <p:cNvSpPr/>
            <p:nvPr/>
          </p:nvSpPr>
          <p:spPr>
            <a:xfrm>
              <a:off x="9467511" y="3219735"/>
              <a:ext cx="371775" cy="449796"/>
            </a:xfrm>
            <a:custGeom>
              <a:avLst/>
              <a:gdLst/>
              <a:ahLst/>
              <a:cxnLst/>
              <a:rect l="l" t="t" r="r" b="b"/>
              <a:pathLst>
                <a:path w="3740" h="4525" extrusionOk="0">
                  <a:moveTo>
                    <a:pt x="2323" y="0"/>
                  </a:moveTo>
                  <a:cubicBezTo>
                    <a:pt x="1513" y="0"/>
                    <a:pt x="810" y="548"/>
                    <a:pt x="501" y="1358"/>
                  </a:cubicBezTo>
                  <a:lnTo>
                    <a:pt x="1" y="1358"/>
                  </a:lnTo>
                  <a:lnTo>
                    <a:pt x="1" y="1977"/>
                  </a:lnTo>
                  <a:lnTo>
                    <a:pt x="346" y="1977"/>
                  </a:lnTo>
                  <a:cubicBezTo>
                    <a:pt x="334" y="2072"/>
                    <a:pt x="334" y="2179"/>
                    <a:pt x="334" y="2262"/>
                  </a:cubicBezTo>
                  <a:cubicBezTo>
                    <a:pt x="334" y="2370"/>
                    <a:pt x="334" y="2453"/>
                    <a:pt x="346" y="2548"/>
                  </a:cubicBezTo>
                  <a:lnTo>
                    <a:pt x="1" y="2548"/>
                  </a:lnTo>
                  <a:lnTo>
                    <a:pt x="1" y="3167"/>
                  </a:lnTo>
                  <a:lnTo>
                    <a:pt x="501" y="3167"/>
                  </a:lnTo>
                  <a:cubicBezTo>
                    <a:pt x="810" y="3965"/>
                    <a:pt x="1513" y="4525"/>
                    <a:pt x="2323" y="4525"/>
                  </a:cubicBezTo>
                  <a:cubicBezTo>
                    <a:pt x="2882" y="4525"/>
                    <a:pt x="3382" y="4275"/>
                    <a:pt x="3739" y="3858"/>
                  </a:cubicBezTo>
                  <a:lnTo>
                    <a:pt x="3251" y="3465"/>
                  </a:lnTo>
                  <a:cubicBezTo>
                    <a:pt x="3013" y="3739"/>
                    <a:pt x="2680" y="3906"/>
                    <a:pt x="2323" y="3906"/>
                  </a:cubicBezTo>
                  <a:cubicBezTo>
                    <a:pt x="1846" y="3906"/>
                    <a:pt x="1430" y="3620"/>
                    <a:pt x="1180" y="3167"/>
                  </a:cubicBezTo>
                  <a:lnTo>
                    <a:pt x="2204" y="3167"/>
                  </a:lnTo>
                  <a:lnTo>
                    <a:pt x="2656" y="2548"/>
                  </a:lnTo>
                  <a:lnTo>
                    <a:pt x="977" y="2548"/>
                  </a:lnTo>
                  <a:cubicBezTo>
                    <a:pt x="953" y="2453"/>
                    <a:pt x="941" y="2358"/>
                    <a:pt x="941" y="2262"/>
                  </a:cubicBezTo>
                  <a:cubicBezTo>
                    <a:pt x="941" y="2155"/>
                    <a:pt x="953" y="2072"/>
                    <a:pt x="977" y="1977"/>
                  </a:cubicBezTo>
                  <a:lnTo>
                    <a:pt x="2204" y="1977"/>
                  </a:lnTo>
                  <a:lnTo>
                    <a:pt x="2656" y="1358"/>
                  </a:lnTo>
                  <a:lnTo>
                    <a:pt x="1180" y="1358"/>
                  </a:lnTo>
                  <a:cubicBezTo>
                    <a:pt x="1430" y="929"/>
                    <a:pt x="1846" y="631"/>
                    <a:pt x="2323" y="631"/>
                  </a:cubicBezTo>
                  <a:cubicBezTo>
                    <a:pt x="2656" y="631"/>
                    <a:pt x="2954" y="762"/>
                    <a:pt x="3180" y="989"/>
                  </a:cubicBezTo>
                  <a:lnTo>
                    <a:pt x="3620" y="536"/>
                  </a:lnTo>
                  <a:cubicBezTo>
                    <a:pt x="3275" y="191"/>
                    <a:pt x="2823" y="0"/>
                    <a:pt x="23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4" name="Google Shape;394;p19"/>
          <p:cNvGrpSpPr/>
          <p:nvPr/>
        </p:nvGrpSpPr>
        <p:grpSpPr>
          <a:xfrm>
            <a:off x="1377634" y="6428767"/>
            <a:ext cx="2451012" cy="667187"/>
            <a:chOff x="857875" y="3813925"/>
            <a:chExt cx="2763052" cy="752127"/>
          </a:xfrm>
        </p:grpSpPr>
        <p:sp>
          <p:nvSpPr>
            <p:cNvPr id="395" name="Google Shape;395;p19"/>
            <p:cNvSpPr/>
            <p:nvPr/>
          </p:nvSpPr>
          <p:spPr>
            <a:xfrm>
              <a:off x="876855" y="3814125"/>
              <a:ext cx="725655" cy="719761"/>
            </a:xfrm>
            <a:custGeom>
              <a:avLst/>
              <a:gdLst/>
              <a:ahLst/>
              <a:cxnLst/>
              <a:rect l="l" t="t" r="r" b="b"/>
              <a:pathLst>
                <a:path w="7264" h="7205" extrusionOk="0">
                  <a:moveTo>
                    <a:pt x="3642" y="1881"/>
                  </a:moveTo>
                  <a:cubicBezTo>
                    <a:pt x="4561" y="1881"/>
                    <a:pt x="5347" y="2615"/>
                    <a:pt x="5358" y="3560"/>
                  </a:cubicBezTo>
                  <a:cubicBezTo>
                    <a:pt x="5382" y="4513"/>
                    <a:pt x="4632" y="5299"/>
                    <a:pt x="3680" y="5322"/>
                  </a:cubicBezTo>
                  <a:cubicBezTo>
                    <a:pt x="3665" y="5323"/>
                    <a:pt x="3651" y="5323"/>
                    <a:pt x="3636" y="5323"/>
                  </a:cubicBezTo>
                  <a:cubicBezTo>
                    <a:pt x="2703" y="5323"/>
                    <a:pt x="1929" y="4570"/>
                    <a:pt x="1917" y="3632"/>
                  </a:cubicBezTo>
                  <a:cubicBezTo>
                    <a:pt x="1894" y="2679"/>
                    <a:pt x="2644" y="1893"/>
                    <a:pt x="3620" y="1881"/>
                  </a:cubicBezTo>
                  <a:cubicBezTo>
                    <a:pt x="3627" y="1881"/>
                    <a:pt x="3635" y="1881"/>
                    <a:pt x="3642" y="1881"/>
                  </a:cubicBezTo>
                  <a:close/>
                  <a:moveTo>
                    <a:pt x="3616" y="0"/>
                  </a:moveTo>
                  <a:cubicBezTo>
                    <a:pt x="3602" y="0"/>
                    <a:pt x="3587" y="0"/>
                    <a:pt x="3572" y="0"/>
                  </a:cubicBezTo>
                  <a:cubicBezTo>
                    <a:pt x="1596" y="36"/>
                    <a:pt x="1" y="1667"/>
                    <a:pt x="24" y="3655"/>
                  </a:cubicBezTo>
                  <a:cubicBezTo>
                    <a:pt x="60" y="5622"/>
                    <a:pt x="1644" y="7204"/>
                    <a:pt x="3614" y="7204"/>
                  </a:cubicBezTo>
                  <a:cubicBezTo>
                    <a:pt x="3636" y="7204"/>
                    <a:pt x="3658" y="7204"/>
                    <a:pt x="3680" y="7204"/>
                  </a:cubicBezTo>
                  <a:cubicBezTo>
                    <a:pt x="5668" y="7180"/>
                    <a:pt x="7263" y="5549"/>
                    <a:pt x="7228" y="3560"/>
                  </a:cubicBezTo>
                  <a:cubicBezTo>
                    <a:pt x="7204" y="1587"/>
                    <a:pt x="5585" y="0"/>
                    <a:pt x="361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9"/>
            <p:cNvSpPr/>
            <p:nvPr/>
          </p:nvSpPr>
          <p:spPr>
            <a:xfrm>
              <a:off x="1233687" y="3814125"/>
              <a:ext cx="368822" cy="723258"/>
            </a:xfrm>
            <a:custGeom>
              <a:avLst/>
              <a:gdLst/>
              <a:ahLst/>
              <a:cxnLst/>
              <a:rect l="l" t="t" r="r" b="b"/>
              <a:pathLst>
                <a:path w="3692" h="7240" extrusionOk="0">
                  <a:moveTo>
                    <a:pt x="44" y="0"/>
                  </a:moveTo>
                  <a:cubicBezTo>
                    <a:pt x="30" y="0"/>
                    <a:pt x="15" y="0"/>
                    <a:pt x="0" y="0"/>
                  </a:cubicBezTo>
                  <a:lnTo>
                    <a:pt x="24" y="1893"/>
                  </a:lnTo>
                  <a:cubicBezTo>
                    <a:pt x="32" y="1893"/>
                    <a:pt x="39" y="1893"/>
                    <a:pt x="47" y="1893"/>
                  </a:cubicBezTo>
                  <a:cubicBezTo>
                    <a:pt x="989" y="1893"/>
                    <a:pt x="1775" y="2639"/>
                    <a:pt x="1786" y="3596"/>
                  </a:cubicBezTo>
                  <a:cubicBezTo>
                    <a:pt x="1798" y="4548"/>
                    <a:pt x="1036" y="5334"/>
                    <a:pt x="84" y="5346"/>
                  </a:cubicBezTo>
                  <a:lnTo>
                    <a:pt x="119" y="7239"/>
                  </a:lnTo>
                  <a:cubicBezTo>
                    <a:pt x="2108" y="7192"/>
                    <a:pt x="3691" y="5549"/>
                    <a:pt x="3656" y="3560"/>
                  </a:cubicBezTo>
                  <a:cubicBezTo>
                    <a:pt x="3632" y="1587"/>
                    <a:pt x="2013" y="0"/>
                    <a:pt x="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19"/>
            <p:cNvSpPr/>
            <p:nvPr/>
          </p:nvSpPr>
          <p:spPr>
            <a:xfrm>
              <a:off x="857875" y="4151877"/>
              <a:ext cx="419869" cy="414175"/>
            </a:xfrm>
            <a:custGeom>
              <a:avLst/>
              <a:gdLst/>
              <a:ahLst/>
              <a:cxnLst/>
              <a:rect l="l" t="t" r="r" b="b"/>
              <a:pathLst>
                <a:path w="4203" h="4146" extrusionOk="0">
                  <a:moveTo>
                    <a:pt x="2203" y="1"/>
                  </a:moveTo>
                  <a:lnTo>
                    <a:pt x="0" y="36"/>
                  </a:lnTo>
                  <a:lnTo>
                    <a:pt x="0" y="120"/>
                  </a:lnTo>
                  <a:cubicBezTo>
                    <a:pt x="59" y="2357"/>
                    <a:pt x="1869" y="4145"/>
                    <a:pt x="4094" y="4145"/>
                  </a:cubicBezTo>
                  <a:cubicBezTo>
                    <a:pt x="4130" y="4145"/>
                    <a:pt x="4167" y="4145"/>
                    <a:pt x="4203" y="4144"/>
                  </a:cubicBezTo>
                  <a:lnTo>
                    <a:pt x="4179" y="1798"/>
                  </a:lnTo>
                  <a:cubicBezTo>
                    <a:pt x="4161" y="1799"/>
                    <a:pt x="4142" y="1799"/>
                    <a:pt x="4124" y="1799"/>
                  </a:cubicBezTo>
                  <a:cubicBezTo>
                    <a:pt x="3032" y="1799"/>
                    <a:pt x="2214" y="1101"/>
                    <a:pt x="2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19"/>
            <p:cNvSpPr/>
            <p:nvPr/>
          </p:nvSpPr>
          <p:spPr>
            <a:xfrm>
              <a:off x="1847454" y="3846192"/>
              <a:ext cx="725556" cy="719761"/>
            </a:xfrm>
            <a:custGeom>
              <a:avLst/>
              <a:gdLst/>
              <a:ahLst/>
              <a:cxnLst/>
              <a:rect l="l" t="t" r="r" b="b"/>
              <a:pathLst>
                <a:path w="7263" h="7205" extrusionOk="0">
                  <a:moveTo>
                    <a:pt x="3640" y="1869"/>
                  </a:moveTo>
                  <a:cubicBezTo>
                    <a:pt x="4584" y="1869"/>
                    <a:pt x="5346" y="2611"/>
                    <a:pt x="5358" y="3549"/>
                  </a:cubicBezTo>
                  <a:cubicBezTo>
                    <a:pt x="5370" y="4501"/>
                    <a:pt x="4620" y="5299"/>
                    <a:pt x="3655" y="5311"/>
                  </a:cubicBezTo>
                  <a:cubicBezTo>
                    <a:pt x="3648" y="5311"/>
                    <a:pt x="3640" y="5311"/>
                    <a:pt x="3633" y="5311"/>
                  </a:cubicBezTo>
                  <a:cubicBezTo>
                    <a:pt x="2714" y="5311"/>
                    <a:pt x="1929" y="4577"/>
                    <a:pt x="1917" y="3632"/>
                  </a:cubicBezTo>
                  <a:cubicBezTo>
                    <a:pt x="1893" y="2680"/>
                    <a:pt x="2643" y="1906"/>
                    <a:pt x="3596" y="1870"/>
                  </a:cubicBezTo>
                  <a:cubicBezTo>
                    <a:pt x="3611" y="1870"/>
                    <a:pt x="3626" y="1869"/>
                    <a:pt x="3640" y="1869"/>
                  </a:cubicBezTo>
                  <a:close/>
                  <a:moveTo>
                    <a:pt x="3649" y="0"/>
                  </a:moveTo>
                  <a:cubicBezTo>
                    <a:pt x="3627" y="0"/>
                    <a:pt x="3606" y="0"/>
                    <a:pt x="3584" y="1"/>
                  </a:cubicBezTo>
                  <a:cubicBezTo>
                    <a:pt x="1607" y="25"/>
                    <a:pt x="0" y="1644"/>
                    <a:pt x="36" y="3644"/>
                  </a:cubicBezTo>
                  <a:cubicBezTo>
                    <a:pt x="59" y="5618"/>
                    <a:pt x="1678" y="7204"/>
                    <a:pt x="3647" y="7204"/>
                  </a:cubicBezTo>
                  <a:cubicBezTo>
                    <a:pt x="3662" y="7204"/>
                    <a:pt x="3676" y="7204"/>
                    <a:pt x="3691" y="7204"/>
                  </a:cubicBezTo>
                  <a:cubicBezTo>
                    <a:pt x="5667" y="7168"/>
                    <a:pt x="7263" y="5537"/>
                    <a:pt x="7239" y="3549"/>
                  </a:cubicBezTo>
                  <a:cubicBezTo>
                    <a:pt x="7204" y="1594"/>
                    <a:pt x="5619" y="0"/>
                    <a:pt x="36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19"/>
            <p:cNvSpPr/>
            <p:nvPr/>
          </p:nvSpPr>
          <p:spPr>
            <a:xfrm>
              <a:off x="1847454" y="3842695"/>
              <a:ext cx="368722" cy="723258"/>
            </a:xfrm>
            <a:custGeom>
              <a:avLst/>
              <a:gdLst/>
              <a:ahLst/>
              <a:cxnLst/>
              <a:rect l="l" t="t" r="r" b="b"/>
              <a:pathLst>
                <a:path w="3691" h="7240" extrusionOk="0">
                  <a:moveTo>
                    <a:pt x="3572" y="0"/>
                  </a:moveTo>
                  <a:cubicBezTo>
                    <a:pt x="1584" y="48"/>
                    <a:pt x="0" y="1679"/>
                    <a:pt x="36" y="3679"/>
                  </a:cubicBezTo>
                  <a:cubicBezTo>
                    <a:pt x="59" y="5653"/>
                    <a:pt x="1678" y="7239"/>
                    <a:pt x="3647" y="7239"/>
                  </a:cubicBezTo>
                  <a:cubicBezTo>
                    <a:pt x="3662" y="7239"/>
                    <a:pt x="3676" y="7239"/>
                    <a:pt x="3691" y="7239"/>
                  </a:cubicBezTo>
                  <a:lnTo>
                    <a:pt x="3667" y="5358"/>
                  </a:lnTo>
                  <a:cubicBezTo>
                    <a:pt x="2738" y="5346"/>
                    <a:pt x="2000" y="4620"/>
                    <a:pt x="1953" y="3691"/>
                  </a:cubicBezTo>
                  <a:cubicBezTo>
                    <a:pt x="1905" y="2738"/>
                    <a:pt x="2655" y="1941"/>
                    <a:pt x="3608" y="1893"/>
                  </a:cubicBezTo>
                  <a:lnTo>
                    <a:pt x="35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19"/>
            <p:cNvSpPr/>
            <p:nvPr/>
          </p:nvSpPr>
          <p:spPr>
            <a:xfrm>
              <a:off x="2172119" y="3813925"/>
              <a:ext cx="419969" cy="414175"/>
            </a:xfrm>
            <a:custGeom>
              <a:avLst/>
              <a:gdLst/>
              <a:ahLst/>
              <a:cxnLst/>
              <a:rect l="l" t="t" r="r" b="b"/>
              <a:pathLst>
                <a:path w="4204" h="4146" extrusionOk="0">
                  <a:moveTo>
                    <a:pt x="109" y="1"/>
                  </a:moveTo>
                  <a:cubicBezTo>
                    <a:pt x="73" y="1"/>
                    <a:pt x="37" y="1"/>
                    <a:pt x="0" y="2"/>
                  </a:cubicBezTo>
                  <a:lnTo>
                    <a:pt x="24" y="2348"/>
                  </a:lnTo>
                  <a:cubicBezTo>
                    <a:pt x="43" y="2347"/>
                    <a:pt x="61" y="2347"/>
                    <a:pt x="79" y="2347"/>
                  </a:cubicBezTo>
                  <a:cubicBezTo>
                    <a:pt x="1171" y="2347"/>
                    <a:pt x="1989" y="3045"/>
                    <a:pt x="2001" y="4146"/>
                  </a:cubicBezTo>
                  <a:lnTo>
                    <a:pt x="4203" y="4110"/>
                  </a:lnTo>
                  <a:lnTo>
                    <a:pt x="4203" y="4027"/>
                  </a:lnTo>
                  <a:cubicBezTo>
                    <a:pt x="4145" y="1789"/>
                    <a:pt x="2334" y="1"/>
                    <a:pt x="10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19"/>
            <p:cNvSpPr/>
            <p:nvPr/>
          </p:nvSpPr>
          <p:spPr>
            <a:xfrm>
              <a:off x="2862008" y="3817621"/>
              <a:ext cx="725556" cy="719761"/>
            </a:xfrm>
            <a:custGeom>
              <a:avLst/>
              <a:gdLst/>
              <a:ahLst/>
              <a:cxnLst/>
              <a:rect l="l" t="t" r="r" b="b"/>
              <a:pathLst>
                <a:path w="7263" h="7205" extrusionOk="0">
                  <a:moveTo>
                    <a:pt x="3660" y="1893"/>
                  </a:moveTo>
                  <a:cubicBezTo>
                    <a:pt x="4583" y="1893"/>
                    <a:pt x="5323" y="2642"/>
                    <a:pt x="5358" y="3573"/>
                  </a:cubicBezTo>
                  <a:cubicBezTo>
                    <a:pt x="5382" y="4525"/>
                    <a:pt x="4620" y="5311"/>
                    <a:pt x="3667" y="5323"/>
                  </a:cubicBezTo>
                  <a:cubicBezTo>
                    <a:pt x="3653" y="5323"/>
                    <a:pt x="3638" y="5324"/>
                    <a:pt x="3624" y="5324"/>
                  </a:cubicBezTo>
                  <a:cubicBezTo>
                    <a:pt x="2691" y="5324"/>
                    <a:pt x="1929" y="4571"/>
                    <a:pt x="1917" y="3644"/>
                  </a:cubicBezTo>
                  <a:cubicBezTo>
                    <a:pt x="1905" y="2692"/>
                    <a:pt x="2643" y="1906"/>
                    <a:pt x="3596" y="1894"/>
                  </a:cubicBezTo>
                  <a:cubicBezTo>
                    <a:pt x="3617" y="1893"/>
                    <a:pt x="3639" y="1893"/>
                    <a:pt x="3660" y="1893"/>
                  </a:cubicBezTo>
                  <a:close/>
                  <a:moveTo>
                    <a:pt x="3649" y="0"/>
                  </a:moveTo>
                  <a:cubicBezTo>
                    <a:pt x="3627" y="0"/>
                    <a:pt x="3606" y="1"/>
                    <a:pt x="3584" y="1"/>
                  </a:cubicBezTo>
                  <a:cubicBezTo>
                    <a:pt x="1584" y="49"/>
                    <a:pt x="0" y="1668"/>
                    <a:pt x="24" y="3656"/>
                  </a:cubicBezTo>
                  <a:cubicBezTo>
                    <a:pt x="59" y="5630"/>
                    <a:pt x="1667" y="7205"/>
                    <a:pt x="3623" y="7205"/>
                  </a:cubicBezTo>
                  <a:cubicBezTo>
                    <a:pt x="3638" y="7205"/>
                    <a:pt x="3653" y="7204"/>
                    <a:pt x="3667" y="7204"/>
                  </a:cubicBezTo>
                  <a:cubicBezTo>
                    <a:pt x="5644" y="7169"/>
                    <a:pt x="7263" y="5549"/>
                    <a:pt x="7227" y="3561"/>
                  </a:cubicBezTo>
                  <a:cubicBezTo>
                    <a:pt x="7204" y="1594"/>
                    <a:pt x="5608" y="0"/>
                    <a:pt x="36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9"/>
            <p:cNvSpPr/>
            <p:nvPr/>
          </p:nvSpPr>
          <p:spPr>
            <a:xfrm>
              <a:off x="2862008" y="3817621"/>
              <a:ext cx="725556" cy="365325"/>
            </a:xfrm>
            <a:custGeom>
              <a:avLst/>
              <a:gdLst/>
              <a:ahLst/>
              <a:cxnLst/>
              <a:rect l="l" t="t" r="r" b="b"/>
              <a:pathLst>
                <a:path w="7263" h="3657" extrusionOk="0">
                  <a:moveTo>
                    <a:pt x="3650" y="0"/>
                  </a:moveTo>
                  <a:cubicBezTo>
                    <a:pt x="3628" y="0"/>
                    <a:pt x="3606" y="1"/>
                    <a:pt x="3584" y="1"/>
                  </a:cubicBezTo>
                  <a:cubicBezTo>
                    <a:pt x="1584" y="49"/>
                    <a:pt x="0" y="1680"/>
                    <a:pt x="24" y="3656"/>
                  </a:cubicBezTo>
                  <a:lnTo>
                    <a:pt x="1917" y="3632"/>
                  </a:lnTo>
                  <a:cubicBezTo>
                    <a:pt x="1905" y="2680"/>
                    <a:pt x="2655" y="1894"/>
                    <a:pt x="3608" y="1870"/>
                  </a:cubicBezTo>
                  <a:cubicBezTo>
                    <a:pt x="3615" y="1870"/>
                    <a:pt x="3622" y="1870"/>
                    <a:pt x="3630" y="1870"/>
                  </a:cubicBezTo>
                  <a:cubicBezTo>
                    <a:pt x="4572" y="1870"/>
                    <a:pt x="5346" y="2628"/>
                    <a:pt x="5370" y="3573"/>
                  </a:cubicBezTo>
                  <a:lnTo>
                    <a:pt x="7263" y="3537"/>
                  </a:lnTo>
                  <a:cubicBezTo>
                    <a:pt x="7216" y="1571"/>
                    <a:pt x="5608" y="0"/>
                    <a:pt x="36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9"/>
            <p:cNvSpPr/>
            <p:nvPr/>
          </p:nvSpPr>
          <p:spPr>
            <a:xfrm>
              <a:off x="3202157" y="4139989"/>
              <a:ext cx="418770" cy="421168"/>
            </a:xfrm>
            <a:custGeom>
              <a:avLst/>
              <a:gdLst/>
              <a:ahLst/>
              <a:cxnLst/>
              <a:rect l="l" t="t" r="r" b="b"/>
              <a:pathLst>
                <a:path w="4192" h="4216" extrusionOk="0">
                  <a:moveTo>
                    <a:pt x="4132" y="1"/>
                  </a:moveTo>
                  <a:lnTo>
                    <a:pt x="1798" y="36"/>
                  </a:lnTo>
                  <a:cubicBezTo>
                    <a:pt x="1810" y="1144"/>
                    <a:pt x="1119" y="1989"/>
                    <a:pt x="0" y="2013"/>
                  </a:cubicBezTo>
                  <a:lnTo>
                    <a:pt x="24" y="4215"/>
                  </a:lnTo>
                  <a:lnTo>
                    <a:pt x="119" y="4215"/>
                  </a:lnTo>
                  <a:cubicBezTo>
                    <a:pt x="2393" y="4156"/>
                    <a:pt x="4191" y="2275"/>
                    <a:pt x="413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4" name="Google Shape;404;p19"/>
          <p:cNvGrpSpPr/>
          <p:nvPr/>
        </p:nvGrpSpPr>
        <p:grpSpPr>
          <a:xfrm>
            <a:off x="11073663" y="6486667"/>
            <a:ext cx="806727" cy="140000"/>
            <a:chOff x="8255800" y="4830175"/>
            <a:chExt cx="605045" cy="105000"/>
          </a:xfrm>
        </p:grpSpPr>
        <p:sp>
          <p:nvSpPr>
            <p:cNvPr id="405" name="Google Shape;405;p19"/>
            <p:cNvSpPr/>
            <p:nvPr/>
          </p:nvSpPr>
          <p:spPr>
            <a:xfrm>
              <a:off x="8255800" y="4830175"/>
              <a:ext cx="278400" cy="1050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9"/>
            <p:cNvSpPr/>
            <p:nvPr/>
          </p:nvSpPr>
          <p:spPr>
            <a:xfrm>
              <a:off x="8582445" y="4830175"/>
              <a:ext cx="278400" cy="1050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96045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0"/>
          <p:cNvSpPr txBox="1">
            <a:spLocks noGrp="1"/>
          </p:cNvSpPr>
          <p:nvPr>
            <p:ph type="title"/>
          </p:nvPr>
        </p:nvSpPr>
        <p:spPr>
          <a:xfrm>
            <a:off x="1007900" y="2963200"/>
            <a:ext cx="5822400" cy="16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20"/>
          <p:cNvSpPr txBox="1">
            <a:spLocks noGrp="1"/>
          </p:cNvSpPr>
          <p:nvPr>
            <p:ph type="subTitle" idx="1"/>
          </p:nvPr>
        </p:nvSpPr>
        <p:spPr>
          <a:xfrm>
            <a:off x="1007900" y="4720100"/>
            <a:ext cx="5822400" cy="11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54335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1"/>
          <p:cNvSpPr txBox="1">
            <a:spLocks noGrp="1"/>
          </p:cNvSpPr>
          <p:nvPr>
            <p:ph type="title"/>
          </p:nvPr>
        </p:nvSpPr>
        <p:spPr>
          <a:xfrm>
            <a:off x="950800" y="3423800"/>
            <a:ext cx="5120000" cy="16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21"/>
          <p:cNvSpPr txBox="1">
            <a:spLocks noGrp="1"/>
          </p:cNvSpPr>
          <p:nvPr>
            <p:ph type="subTitle" idx="1"/>
          </p:nvPr>
        </p:nvSpPr>
        <p:spPr>
          <a:xfrm>
            <a:off x="950800" y="5030400"/>
            <a:ext cx="5120000" cy="11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13" name="Google Shape;413;p21"/>
          <p:cNvGrpSpPr/>
          <p:nvPr/>
        </p:nvGrpSpPr>
        <p:grpSpPr>
          <a:xfrm rot="-1265062">
            <a:off x="-449006" y="241153"/>
            <a:ext cx="1663397" cy="1502368"/>
            <a:chOff x="9093600" y="2914350"/>
            <a:chExt cx="1174243" cy="1060567"/>
          </a:xfrm>
        </p:grpSpPr>
        <p:sp>
          <p:nvSpPr>
            <p:cNvPr id="414" name="Google Shape;414;p21"/>
            <p:cNvSpPr/>
            <p:nvPr/>
          </p:nvSpPr>
          <p:spPr>
            <a:xfrm>
              <a:off x="9093600" y="2914350"/>
              <a:ext cx="1174243" cy="1060567"/>
            </a:xfrm>
            <a:custGeom>
              <a:avLst/>
              <a:gdLst/>
              <a:ahLst/>
              <a:cxnLst/>
              <a:rect l="l" t="t" r="r" b="b"/>
              <a:pathLst>
                <a:path w="15241" h="13766" extrusionOk="0">
                  <a:moveTo>
                    <a:pt x="7472" y="0"/>
                  </a:moveTo>
                  <a:cubicBezTo>
                    <a:pt x="7061" y="0"/>
                    <a:pt x="6645" y="37"/>
                    <a:pt x="6228" y="113"/>
                  </a:cubicBezTo>
                  <a:cubicBezTo>
                    <a:pt x="2489" y="791"/>
                    <a:pt x="1" y="4375"/>
                    <a:pt x="691" y="8114"/>
                  </a:cubicBezTo>
                  <a:cubicBezTo>
                    <a:pt x="1294" y="11432"/>
                    <a:pt x="4194" y="13765"/>
                    <a:pt x="7444" y="13765"/>
                  </a:cubicBezTo>
                  <a:cubicBezTo>
                    <a:pt x="7856" y="13765"/>
                    <a:pt x="8273" y="13728"/>
                    <a:pt x="8692" y="13650"/>
                  </a:cubicBezTo>
                  <a:cubicBezTo>
                    <a:pt x="9097" y="13579"/>
                    <a:pt x="9490" y="13471"/>
                    <a:pt x="9871" y="13329"/>
                  </a:cubicBezTo>
                  <a:cubicBezTo>
                    <a:pt x="13431" y="11983"/>
                    <a:pt x="15241" y="8030"/>
                    <a:pt x="13907" y="4458"/>
                  </a:cubicBezTo>
                  <a:cubicBezTo>
                    <a:pt x="12889" y="1735"/>
                    <a:pt x="10300" y="0"/>
                    <a:pt x="74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21"/>
            <p:cNvSpPr/>
            <p:nvPr/>
          </p:nvSpPr>
          <p:spPr>
            <a:xfrm>
              <a:off x="9224806" y="3040855"/>
              <a:ext cx="916450" cy="810564"/>
            </a:xfrm>
            <a:custGeom>
              <a:avLst/>
              <a:gdLst/>
              <a:ahLst/>
              <a:cxnLst/>
              <a:rect l="l" t="t" r="r" b="b"/>
              <a:pathLst>
                <a:path w="11895" h="10521" extrusionOk="0">
                  <a:moveTo>
                    <a:pt x="5951" y="0"/>
                  </a:moveTo>
                  <a:cubicBezTo>
                    <a:pt x="5334" y="0"/>
                    <a:pt x="4707" y="109"/>
                    <a:pt x="4096" y="340"/>
                  </a:cubicBezTo>
                  <a:lnTo>
                    <a:pt x="4072" y="340"/>
                  </a:lnTo>
                  <a:cubicBezTo>
                    <a:pt x="1370" y="1388"/>
                    <a:pt x="1" y="4424"/>
                    <a:pt x="1024" y="7126"/>
                  </a:cubicBezTo>
                  <a:cubicBezTo>
                    <a:pt x="1835" y="9226"/>
                    <a:pt x="3834" y="10520"/>
                    <a:pt x="5949" y="10520"/>
                  </a:cubicBezTo>
                  <a:cubicBezTo>
                    <a:pt x="6569" y="10520"/>
                    <a:pt x="7198" y="10409"/>
                    <a:pt x="7811" y="10174"/>
                  </a:cubicBezTo>
                  <a:cubicBezTo>
                    <a:pt x="10526" y="9139"/>
                    <a:pt x="11895" y="6103"/>
                    <a:pt x="10859" y="3388"/>
                  </a:cubicBezTo>
                  <a:cubicBezTo>
                    <a:pt x="10066" y="1294"/>
                    <a:pt x="8071" y="0"/>
                    <a:pt x="5951" y="0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21"/>
            <p:cNvSpPr/>
            <p:nvPr/>
          </p:nvSpPr>
          <p:spPr>
            <a:xfrm>
              <a:off x="9257857" y="3037388"/>
              <a:ext cx="817370" cy="815110"/>
            </a:xfrm>
            <a:custGeom>
              <a:avLst/>
              <a:gdLst/>
              <a:ahLst/>
              <a:cxnLst/>
              <a:rect l="l" t="t" r="r" b="b"/>
              <a:pathLst>
                <a:path w="10609" h="10580" extrusionOk="0">
                  <a:moveTo>
                    <a:pt x="10151" y="3268"/>
                  </a:moveTo>
                  <a:lnTo>
                    <a:pt x="10180" y="3350"/>
                  </a:lnTo>
                  <a:cubicBezTo>
                    <a:pt x="10215" y="3397"/>
                    <a:pt x="10227" y="3409"/>
                    <a:pt x="10239" y="3432"/>
                  </a:cubicBezTo>
                  <a:lnTo>
                    <a:pt x="10239" y="3432"/>
                  </a:lnTo>
                  <a:cubicBezTo>
                    <a:pt x="10227" y="3409"/>
                    <a:pt x="10216" y="3397"/>
                    <a:pt x="10192" y="3361"/>
                  </a:cubicBezTo>
                  <a:cubicBezTo>
                    <a:pt x="10181" y="3333"/>
                    <a:pt x="10167" y="3302"/>
                    <a:pt x="10151" y="3268"/>
                  </a:cubicBezTo>
                  <a:close/>
                  <a:moveTo>
                    <a:pt x="5295" y="1"/>
                  </a:moveTo>
                  <a:cubicBezTo>
                    <a:pt x="4995" y="1"/>
                    <a:pt x="4694" y="25"/>
                    <a:pt x="4394" y="75"/>
                  </a:cubicBezTo>
                  <a:cubicBezTo>
                    <a:pt x="3453" y="242"/>
                    <a:pt x="2596" y="647"/>
                    <a:pt x="1858" y="1266"/>
                  </a:cubicBezTo>
                  <a:cubicBezTo>
                    <a:pt x="1667" y="1433"/>
                    <a:pt x="1488" y="1587"/>
                    <a:pt x="1322" y="1790"/>
                  </a:cubicBezTo>
                  <a:cubicBezTo>
                    <a:pt x="1250" y="1873"/>
                    <a:pt x="1167" y="1980"/>
                    <a:pt x="1084" y="2088"/>
                  </a:cubicBezTo>
                  <a:cubicBezTo>
                    <a:pt x="1012" y="2171"/>
                    <a:pt x="941" y="2290"/>
                    <a:pt x="869" y="2397"/>
                  </a:cubicBezTo>
                  <a:cubicBezTo>
                    <a:pt x="572" y="2838"/>
                    <a:pt x="345" y="3314"/>
                    <a:pt x="214" y="3838"/>
                  </a:cubicBezTo>
                  <a:cubicBezTo>
                    <a:pt x="60" y="4374"/>
                    <a:pt x="0" y="4921"/>
                    <a:pt x="12" y="5481"/>
                  </a:cubicBezTo>
                  <a:cubicBezTo>
                    <a:pt x="36" y="6040"/>
                    <a:pt x="155" y="6600"/>
                    <a:pt x="345" y="7148"/>
                  </a:cubicBezTo>
                  <a:cubicBezTo>
                    <a:pt x="548" y="7672"/>
                    <a:pt x="834" y="8172"/>
                    <a:pt x="1191" y="8612"/>
                  </a:cubicBezTo>
                  <a:cubicBezTo>
                    <a:pt x="1536" y="9041"/>
                    <a:pt x="1953" y="9422"/>
                    <a:pt x="2417" y="9719"/>
                  </a:cubicBezTo>
                  <a:cubicBezTo>
                    <a:pt x="2631" y="9862"/>
                    <a:pt x="2870" y="9981"/>
                    <a:pt x="3108" y="10100"/>
                  </a:cubicBezTo>
                  <a:cubicBezTo>
                    <a:pt x="3346" y="10208"/>
                    <a:pt x="3608" y="10303"/>
                    <a:pt x="3858" y="10374"/>
                  </a:cubicBezTo>
                  <a:cubicBezTo>
                    <a:pt x="4108" y="10446"/>
                    <a:pt x="4358" y="10505"/>
                    <a:pt x="4620" y="10541"/>
                  </a:cubicBezTo>
                  <a:cubicBezTo>
                    <a:pt x="4837" y="10567"/>
                    <a:pt x="5055" y="10580"/>
                    <a:pt x="5272" y="10580"/>
                  </a:cubicBezTo>
                  <a:cubicBezTo>
                    <a:pt x="6247" y="10580"/>
                    <a:pt x="7212" y="10319"/>
                    <a:pt x="8049" y="9803"/>
                  </a:cubicBezTo>
                  <a:cubicBezTo>
                    <a:pt x="9347" y="9017"/>
                    <a:pt x="10240" y="7707"/>
                    <a:pt x="10513" y="6219"/>
                  </a:cubicBezTo>
                  <a:cubicBezTo>
                    <a:pt x="10597" y="5731"/>
                    <a:pt x="10609" y="5207"/>
                    <a:pt x="10549" y="4707"/>
                  </a:cubicBezTo>
                  <a:cubicBezTo>
                    <a:pt x="10525" y="4504"/>
                    <a:pt x="10490" y="4326"/>
                    <a:pt x="10454" y="4147"/>
                  </a:cubicBezTo>
                  <a:cubicBezTo>
                    <a:pt x="10430" y="4076"/>
                    <a:pt x="10418" y="4004"/>
                    <a:pt x="10406" y="3945"/>
                  </a:cubicBezTo>
                  <a:lnTo>
                    <a:pt x="10347" y="3766"/>
                  </a:lnTo>
                  <a:lnTo>
                    <a:pt x="10275" y="3528"/>
                  </a:lnTo>
                  <a:cubicBezTo>
                    <a:pt x="10275" y="3492"/>
                    <a:pt x="10251" y="3469"/>
                    <a:pt x="10240" y="3433"/>
                  </a:cubicBezTo>
                  <a:lnTo>
                    <a:pt x="10240" y="3433"/>
                  </a:lnTo>
                  <a:cubicBezTo>
                    <a:pt x="10240" y="3469"/>
                    <a:pt x="10251" y="3492"/>
                    <a:pt x="10228" y="3552"/>
                  </a:cubicBezTo>
                  <a:cubicBezTo>
                    <a:pt x="10240" y="3612"/>
                    <a:pt x="10275" y="3695"/>
                    <a:pt x="10299" y="3790"/>
                  </a:cubicBezTo>
                  <a:lnTo>
                    <a:pt x="10359" y="3969"/>
                  </a:lnTo>
                  <a:cubicBezTo>
                    <a:pt x="10370" y="4028"/>
                    <a:pt x="10394" y="4112"/>
                    <a:pt x="10406" y="4183"/>
                  </a:cubicBezTo>
                  <a:cubicBezTo>
                    <a:pt x="10454" y="4362"/>
                    <a:pt x="10478" y="4540"/>
                    <a:pt x="10490" y="4719"/>
                  </a:cubicBezTo>
                  <a:cubicBezTo>
                    <a:pt x="10549" y="5219"/>
                    <a:pt x="10525" y="5731"/>
                    <a:pt x="10430" y="6219"/>
                  </a:cubicBezTo>
                  <a:cubicBezTo>
                    <a:pt x="9989" y="8672"/>
                    <a:pt x="7858" y="10458"/>
                    <a:pt x="5358" y="10493"/>
                  </a:cubicBezTo>
                  <a:cubicBezTo>
                    <a:pt x="5318" y="10494"/>
                    <a:pt x="5277" y="10495"/>
                    <a:pt x="5236" y="10495"/>
                  </a:cubicBezTo>
                  <a:cubicBezTo>
                    <a:pt x="4785" y="10495"/>
                    <a:pt x="4318" y="10434"/>
                    <a:pt x="3882" y="10303"/>
                  </a:cubicBezTo>
                  <a:cubicBezTo>
                    <a:pt x="3632" y="10219"/>
                    <a:pt x="3393" y="10136"/>
                    <a:pt x="3155" y="10029"/>
                  </a:cubicBezTo>
                  <a:cubicBezTo>
                    <a:pt x="2917" y="9910"/>
                    <a:pt x="2691" y="9791"/>
                    <a:pt x="2477" y="9648"/>
                  </a:cubicBezTo>
                  <a:cubicBezTo>
                    <a:pt x="2012" y="9362"/>
                    <a:pt x="1607" y="8993"/>
                    <a:pt x="1262" y="8576"/>
                  </a:cubicBezTo>
                  <a:cubicBezTo>
                    <a:pt x="548" y="7707"/>
                    <a:pt x="155" y="6624"/>
                    <a:pt x="107" y="5505"/>
                  </a:cubicBezTo>
                  <a:cubicBezTo>
                    <a:pt x="72" y="4957"/>
                    <a:pt x="155" y="4421"/>
                    <a:pt x="298" y="3897"/>
                  </a:cubicBezTo>
                  <a:cubicBezTo>
                    <a:pt x="369" y="3647"/>
                    <a:pt x="464" y="3397"/>
                    <a:pt x="572" y="3159"/>
                  </a:cubicBezTo>
                  <a:cubicBezTo>
                    <a:pt x="667" y="2933"/>
                    <a:pt x="810" y="2707"/>
                    <a:pt x="941" y="2480"/>
                  </a:cubicBezTo>
                  <a:lnTo>
                    <a:pt x="1167" y="2171"/>
                  </a:lnTo>
                  <a:cubicBezTo>
                    <a:pt x="1238" y="2064"/>
                    <a:pt x="1310" y="1968"/>
                    <a:pt x="1405" y="1873"/>
                  </a:cubicBezTo>
                  <a:cubicBezTo>
                    <a:pt x="1560" y="1683"/>
                    <a:pt x="1738" y="1516"/>
                    <a:pt x="1941" y="1349"/>
                  </a:cubicBezTo>
                  <a:cubicBezTo>
                    <a:pt x="2908" y="511"/>
                    <a:pt x="4114" y="91"/>
                    <a:pt x="5325" y="91"/>
                  </a:cubicBezTo>
                  <a:cubicBezTo>
                    <a:pt x="6469" y="91"/>
                    <a:pt x="7618" y="466"/>
                    <a:pt x="8573" y="1218"/>
                  </a:cubicBezTo>
                  <a:cubicBezTo>
                    <a:pt x="8977" y="1528"/>
                    <a:pt x="9335" y="1897"/>
                    <a:pt x="9620" y="2314"/>
                  </a:cubicBezTo>
                  <a:cubicBezTo>
                    <a:pt x="9739" y="2469"/>
                    <a:pt x="9823" y="2611"/>
                    <a:pt x="9918" y="2778"/>
                  </a:cubicBezTo>
                  <a:cubicBezTo>
                    <a:pt x="9942" y="2861"/>
                    <a:pt x="9989" y="2921"/>
                    <a:pt x="10013" y="2980"/>
                  </a:cubicBezTo>
                  <a:cubicBezTo>
                    <a:pt x="10049" y="3040"/>
                    <a:pt x="10073" y="3100"/>
                    <a:pt x="10097" y="3135"/>
                  </a:cubicBezTo>
                  <a:cubicBezTo>
                    <a:pt x="10115" y="3185"/>
                    <a:pt x="10134" y="3229"/>
                    <a:pt x="10151" y="3268"/>
                  </a:cubicBezTo>
                  <a:lnTo>
                    <a:pt x="10151" y="3268"/>
                  </a:lnTo>
                  <a:lnTo>
                    <a:pt x="10097" y="3111"/>
                  </a:lnTo>
                  <a:cubicBezTo>
                    <a:pt x="10061" y="3064"/>
                    <a:pt x="10049" y="3004"/>
                    <a:pt x="10013" y="2945"/>
                  </a:cubicBezTo>
                  <a:cubicBezTo>
                    <a:pt x="9989" y="2885"/>
                    <a:pt x="9954" y="2826"/>
                    <a:pt x="9918" y="2754"/>
                  </a:cubicBezTo>
                  <a:cubicBezTo>
                    <a:pt x="9835" y="2588"/>
                    <a:pt x="9739" y="2421"/>
                    <a:pt x="9632" y="2278"/>
                  </a:cubicBezTo>
                  <a:cubicBezTo>
                    <a:pt x="9347" y="1861"/>
                    <a:pt x="9001" y="1468"/>
                    <a:pt x="8608" y="1159"/>
                  </a:cubicBezTo>
                  <a:cubicBezTo>
                    <a:pt x="7665" y="397"/>
                    <a:pt x="6494" y="1"/>
                    <a:pt x="5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21"/>
            <p:cNvSpPr/>
            <p:nvPr/>
          </p:nvSpPr>
          <p:spPr>
            <a:xfrm>
              <a:off x="9262403" y="3043397"/>
              <a:ext cx="784395" cy="572272"/>
            </a:xfrm>
            <a:custGeom>
              <a:avLst/>
              <a:gdLst/>
              <a:ahLst/>
              <a:cxnLst/>
              <a:rect l="l" t="t" r="r" b="b"/>
              <a:pathLst>
                <a:path w="10181" h="7428" extrusionOk="0">
                  <a:moveTo>
                    <a:pt x="5360" y="0"/>
                  </a:moveTo>
                  <a:cubicBezTo>
                    <a:pt x="5225" y="0"/>
                    <a:pt x="5091" y="3"/>
                    <a:pt x="4954" y="9"/>
                  </a:cubicBezTo>
                  <a:cubicBezTo>
                    <a:pt x="4680" y="21"/>
                    <a:pt x="4394" y="69"/>
                    <a:pt x="4120" y="128"/>
                  </a:cubicBezTo>
                  <a:cubicBezTo>
                    <a:pt x="3858" y="200"/>
                    <a:pt x="3573" y="295"/>
                    <a:pt x="3311" y="402"/>
                  </a:cubicBezTo>
                  <a:cubicBezTo>
                    <a:pt x="3037" y="521"/>
                    <a:pt x="2787" y="652"/>
                    <a:pt x="2537" y="795"/>
                  </a:cubicBezTo>
                  <a:cubicBezTo>
                    <a:pt x="2299" y="950"/>
                    <a:pt x="2060" y="1128"/>
                    <a:pt x="1846" y="1307"/>
                  </a:cubicBezTo>
                  <a:cubicBezTo>
                    <a:pt x="1644" y="1486"/>
                    <a:pt x="1465" y="1676"/>
                    <a:pt x="1287" y="1890"/>
                  </a:cubicBezTo>
                  <a:cubicBezTo>
                    <a:pt x="1108" y="2081"/>
                    <a:pt x="953" y="2283"/>
                    <a:pt x="822" y="2510"/>
                  </a:cubicBezTo>
                  <a:cubicBezTo>
                    <a:pt x="572" y="2914"/>
                    <a:pt x="370" y="3355"/>
                    <a:pt x="239" y="3819"/>
                  </a:cubicBezTo>
                  <a:cubicBezTo>
                    <a:pt x="120" y="4224"/>
                    <a:pt x="48" y="4641"/>
                    <a:pt x="36" y="5058"/>
                  </a:cubicBezTo>
                  <a:cubicBezTo>
                    <a:pt x="1" y="5653"/>
                    <a:pt x="72" y="6260"/>
                    <a:pt x="275" y="6832"/>
                  </a:cubicBezTo>
                  <a:cubicBezTo>
                    <a:pt x="402" y="7214"/>
                    <a:pt x="518" y="7427"/>
                    <a:pt x="546" y="7427"/>
                  </a:cubicBezTo>
                  <a:cubicBezTo>
                    <a:pt x="547" y="7427"/>
                    <a:pt x="548" y="7427"/>
                    <a:pt x="548" y="7427"/>
                  </a:cubicBezTo>
                  <a:cubicBezTo>
                    <a:pt x="584" y="7403"/>
                    <a:pt x="513" y="7189"/>
                    <a:pt x="417" y="6784"/>
                  </a:cubicBezTo>
                  <a:cubicBezTo>
                    <a:pt x="286" y="6212"/>
                    <a:pt x="251" y="5653"/>
                    <a:pt x="298" y="5069"/>
                  </a:cubicBezTo>
                  <a:cubicBezTo>
                    <a:pt x="346" y="4665"/>
                    <a:pt x="417" y="4284"/>
                    <a:pt x="536" y="3915"/>
                  </a:cubicBezTo>
                  <a:cubicBezTo>
                    <a:pt x="691" y="3498"/>
                    <a:pt x="882" y="3081"/>
                    <a:pt x="1120" y="2700"/>
                  </a:cubicBezTo>
                  <a:cubicBezTo>
                    <a:pt x="1239" y="2498"/>
                    <a:pt x="1382" y="2307"/>
                    <a:pt x="1548" y="2129"/>
                  </a:cubicBezTo>
                  <a:cubicBezTo>
                    <a:pt x="1715" y="1926"/>
                    <a:pt x="1894" y="1748"/>
                    <a:pt x="2084" y="1593"/>
                  </a:cubicBezTo>
                  <a:cubicBezTo>
                    <a:pt x="2275" y="1414"/>
                    <a:pt x="2489" y="1259"/>
                    <a:pt x="2715" y="1128"/>
                  </a:cubicBezTo>
                  <a:cubicBezTo>
                    <a:pt x="2930" y="997"/>
                    <a:pt x="3168" y="878"/>
                    <a:pt x="3430" y="771"/>
                  </a:cubicBezTo>
                  <a:cubicBezTo>
                    <a:pt x="3668" y="664"/>
                    <a:pt x="3918" y="581"/>
                    <a:pt x="4180" y="521"/>
                  </a:cubicBezTo>
                  <a:cubicBezTo>
                    <a:pt x="4442" y="462"/>
                    <a:pt x="4704" y="414"/>
                    <a:pt x="4954" y="402"/>
                  </a:cubicBezTo>
                  <a:cubicBezTo>
                    <a:pt x="5085" y="390"/>
                    <a:pt x="5213" y="384"/>
                    <a:pt x="5339" y="384"/>
                  </a:cubicBezTo>
                  <a:cubicBezTo>
                    <a:pt x="5466" y="384"/>
                    <a:pt x="5591" y="390"/>
                    <a:pt x="5716" y="402"/>
                  </a:cubicBezTo>
                  <a:cubicBezTo>
                    <a:pt x="5954" y="414"/>
                    <a:pt x="6192" y="438"/>
                    <a:pt x="6430" y="497"/>
                  </a:cubicBezTo>
                  <a:cubicBezTo>
                    <a:pt x="6882" y="593"/>
                    <a:pt x="7299" y="736"/>
                    <a:pt x="7692" y="950"/>
                  </a:cubicBezTo>
                  <a:cubicBezTo>
                    <a:pt x="8049" y="1128"/>
                    <a:pt x="8383" y="1355"/>
                    <a:pt x="8680" y="1605"/>
                  </a:cubicBezTo>
                  <a:cubicBezTo>
                    <a:pt x="9121" y="1974"/>
                    <a:pt x="9502" y="2402"/>
                    <a:pt x="9811" y="2902"/>
                  </a:cubicBezTo>
                  <a:cubicBezTo>
                    <a:pt x="10032" y="3227"/>
                    <a:pt x="10128" y="3439"/>
                    <a:pt x="10166" y="3439"/>
                  </a:cubicBezTo>
                  <a:cubicBezTo>
                    <a:pt x="10167" y="3439"/>
                    <a:pt x="10168" y="3439"/>
                    <a:pt x="10169" y="3438"/>
                  </a:cubicBezTo>
                  <a:cubicBezTo>
                    <a:pt x="10181" y="3414"/>
                    <a:pt x="10121" y="3200"/>
                    <a:pt x="9978" y="2819"/>
                  </a:cubicBezTo>
                  <a:cubicBezTo>
                    <a:pt x="9704" y="2271"/>
                    <a:pt x="9347" y="1783"/>
                    <a:pt x="8907" y="1378"/>
                  </a:cubicBezTo>
                  <a:cubicBezTo>
                    <a:pt x="8585" y="1093"/>
                    <a:pt x="8264" y="855"/>
                    <a:pt x="7895" y="652"/>
                  </a:cubicBezTo>
                  <a:cubicBezTo>
                    <a:pt x="7478" y="414"/>
                    <a:pt x="7013" y="235"/>
                    <a:pt x="6549" y="128"/>
                  </a:cubicBezTo>
                  <a:cubicBezTo>
                    <a:pt x="6299" y="69"/>
                    <a:pt x="6025" y="21"/>
                    <a:pt x="5775" y="9"/>
                  </a:cubicBezTo>
                  <a:cubicBezTo>
                    <a:pt x="5632" y="3"/>
                    <a:pt x="5495" y="0"/>
                    <a:pt x="53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21"/>
            <p:cNvSpPr/>
            <p:nvPr/>
          </p:nvSpPr>
          <p:spPr>
            <a:xfrm>
              <a:off x="9467511" y="3219735"/>
              <a:ext cx="371775" cy="449796"/>
            </a:xfrm>
            <a:custGeom>
              <a:avLst/>
              <a:gdLst/>
              <a:ahLst/>
              <a:cxnLst/>
              <a:rect l="l" t="t" r="r" b="b"/>
              <a:pathLst>
                <a:path w="3740" h="4525" extrusionOk="0">
                  <a:moveTo>
                    <a:pt x="2323" y="0"/>
                  </a:moveTo>
                  <a:cubicBezTo>
                    <a:pt x="1513" y="0"/>
                    <a:pt x="810" y="548"/>
                    <a:pt x="501" y="1358"/>
                  </a:cubicBezTo>
                  <a:lnTo>
                    <a:pt x="1" y="1358"/>
                  </a:lnTo>
                  <a:lnTo>
                    <a:pt x="1" y="1977"/>
                  </a:lnTo>
                  <a:lnTo>
                    <a:pt x="346" y="1977"/>
                  </a:lnTo>
                  <a:cubicBezTo>
                    <a:pt x="334" y="2072"/>
                    <a:pt x="334" y="2179"/>
                    <a:pt x="334" y="2262"/>
                  </a:cubicBezTo>
                  <a:cubicBezTo>
                    <a:pt x="334" y="2370"/>
                    <a:pt x="334" y="2453"/>
                    <a:pt x="346" y="2548"/>
                  </a:cubicBezTo>
                  <a:lnTo>
                    <a:pt x="1" y="2548"/>
                  </a:lnTo>
                  <a:lnTo>
                    <a:pt x="1" y="3167"/>
                  </a:lnTo>
                  <a:lnTo>
                    <a:pt x="501" y="3167"/>
                  </a:lnTo>
                  <a:cubicBezTo>
                    <a:pt x="810" y="3965"/>
                    <a:pt x="1513" y="4525"/>
                    <a:pt x="2323" y="4525"/>
                  </a:cubicBezTo>
                  <a:cubicBezTo>
                    <a:pt x="2882" y="4525"/>
                    <a:pt x="3382" y="4275"/>
                    <a:pt x="3739" y="3858"/>
                  </a:cubicBezTo>
                  <a:lnTo>
                    <a:pt x="3251" y="3465"/>
                  </a:lnTo>
                  <a:cubicBezTo>
                    <a:pt x="3013" y="3739"/>
                    <a:pt x="2680" y="3906"/>
                    <a:pt x="2323" y="3906"/>
                  </a:cubicBezTo>
                  <a:cubicBezTo>
                    <a:pt x="1846" y="3906"/>
                    <a:pt x="1430" y="3620"/>
                    <a:pt x="1180" y="3167"/>
                  </a:cubicBezTo>
                  <a:lnTo>
                    <a:pt x="2204" y="3167"/>
                  </a:lnTo>
                  <a:lnTo>
                    <a:pt x="2656" y="2548"/>
                  </a:lnTo>
                  <a:lnTo>
                    <a:pt x="977" y="2548"/>
                  </a:lnTo>
                  <a:cubicBezTo>
                    <a:pt x="953" y="2453"/>
                    <a:pt x="941" y="2358"/>
                    <a:pt x="941" y="2262"/>
                  </a:cubicBezTo>
                  <a:cubicBezTo>
                    <a:pt x="941" y="2155"/>
                    <a:pt x="953" y="2072"/>
                    <a:pt x="977" y="1977"/>
                  </a:cubicBezTo>
                  <a:lnTo>
                    <a:pt x="2204" y="1977"/>
                  </a:lnTo>
                  <a:lnTo>
                    <a:pt x="2656" y="1358"/>
                  </a:lnTo>
                  <a:lnTo>
                    <a:pt x="1180" y="1358"/>
                  </a:lnTo>
                  <a:cubicBezTo>
                    <a:pt x="1430" y="929"/>
                    <a:pt x="1846" y="631"/>
                    <a:pt x="2323" y="631"/>
                  </a:cubicBezTo>
                  <a:cubicBezTo>
                    <a:pt x="2656" y="631"/>
                    <a:pt x="2954" y="762"/>
                    <a:pt x="3180" y="989"/>
                  </a:cubicBezTo>
                  <a:lnTo>
                    <a:pt x="3620" y="536"/>
                  </a:lnTo>
                  <a:cubicBezTo>
                    <a:pt x="3275" y="191"/>
                    <a:pt x="2823" y="0"/>
                    <a:pt x="23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9" name="Google Shape;419;p21"/>
          <p:cNvGrpSpPr/>
          <p:nvPr/>
        </p:nvGrpSpPr>
        <p:grpSpPr>
          <a:xfrm>
            <a:off x="10752445" y="3367420"/>
            <a:ext cx="1309516" cy="1182744"/>
            <a:chOff x="9093600" y="2914350"/>
            <a:chExt cx="1174243" cy="1060567"/>
          </a:xfrm>
        </p:grpSpPr>
        <p:sp>
          <p:nvSpPr>
            <p:cNvPr id="420" name="Google Shape;420;p21"/>
            <p:cNvSpPr/>
            <p:nvPr/>
          </p:nvSpPr>
          <p:spPr>
            <a:xfrm>
              <a:off x="9093600" y="2914350"/>
              <a:ext cx="1174243" cy="1060567"/>
            </a:xfrm>
            <a:custGeom>
              <a:avLst/>
              <a:gdLst/>
              <a:ahLst/>
              <a:cxnLst/>
              <a:rect l="l" t="t" r="r" b="b"/>
              <a:pathLst>
                <a:path w="15241" h="13766" extrusionOk="0">
                  <a:moveTo>
                    <a:pt x="7472" y="0"/>
                  </a:moveTo>
                  <a:cubicBezTo>
                    <a:pt x="7061" y="0"/>
                    <a:pt x="6645" y="37"/>
                    <a:pt x="6228" y="113"/>
                  </a:cubicBezTo>
                  <a:cubicBezTo>
                    <a:pt x="2489" y="791"/>
                    <a:pt x="1" y="4375"/>
                    <a:pt x="691" y="8114"/>
                  </a:cubicBezTo>
                  <a:cubicBezTo>
                    <a:pt x="1294" y="11432"/>
                    <a:pt x="4194" y="13765"/>
                    <a:pt x="7444" y="13765"/>
                  </a:cubicBezTo>
                  <a:cubicBezTo>
                    <a:pt x="7856" y="13765"/>
                    <a:pt x="8273" y="13728"/>
                    <a:pt x="8692" y="13650"/>
                  </a:cubicBezTo>
                  <a:cubicBezTo>
                    <a:pt x="9097" y="13579"/>
                    <a:pt x="9490" y="13471"/>
                    <a:pt x="9871" y="13329"/>
                  </a:cubicBezTo>
                  <a:cubicBezTo>
                    <a:pt x="13431" y="11983"/>
                    <a:pt x="15241" y="8030"/>
                    <a:pt x="13907" y="4458"/>
                  </a:cubicBezTo>
                  <a:cubicBezTo>
                    <a:pt x="12889" y="1735"/>
                    <a:pt x="10300" y="0"/>
                    <a:pt x="74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21"/>
            <p:cNvSpPr/>
            <p:nvPr/>
          </p:nvSpPr>
          <p:spPr>
            <a:xfrm>
              <a:off x="9224806" y="3040855"/>
              <a:ext cx="916450" cy="810564"/>
            </a:xfrm>
            <a:custGeom>
              <a:avLst/>
              <a:gdLst/>
              <a:ahLst/>
              <a:cxnLst/>
              <a:rect l="l" t="t" r="r" b="b"/>
              <a:pathLst>
                <a:path w="11895" h="10521" extrusionOk="0">
                  <a:moveTo>
                    <a:pt x="5951" y="0"/>
                  </a:moveTo>
                  <a:cubicBezTo>
                    <a:pt x="5334" y="0"/>
                    <a:pt x="4707" y="109"/>
                    <a:pt x="4096" y="340"/>
                  </a:cubicBezTo>
                  <a:lnTo>
                    <a:pt x="4072" y="340"/>
                  </a:lnTo>
                  <a:cubicBezTo>
                    <a:pt x="1370" y="1388"/>
                    <a:pt x="1" y="4424"/>
                    <a:pt x="1024" y="7126"/>
                  </a:cubicBezTo>
                  <a:cubicBezTo>
                    <a:pt x="1835" y="9226"/>
                    <a:pt x="3834" y="10520"/>
                    <a:pt x="5949" y="10520"/>
                  </a:cubicBezTo>
                  <a:cubicBezTo>
                    <a:pt x="6569" y="10520"/>
                    <a:pt x="7198" y="10409"/>
                    <a:pt x="7811" y="10174"/>
                  </a:cubicBezTo>
                  <a:cubicBezTo>
                    <a:pt x="10526" y="9139"/>
                    <a:pt x="11895" y="6103"/>
                    <a:pt x="10859" y="3388"/>
                  </a:cubicBezTo>
                  <a:cubicBezTo>
                    <a:pt x="10066" y="1294"/>
                    <a:pt x="8071" y="0"/>
                    <a:pt x="5951" y="0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21"/>
            <p:cNvSpPr/>
            <p:nvPr/>
          </p:nvSpPr>
          <p:spPr>
            <a:xfrm>
              <a:off x="9257857" y="3037388"/>
              <a:ext cx="817370" cy="815110"/>
            </a:xfrm>
            <a:custGeom>
              <a:avLst/>
              <a:gdLst/>
              <a:ahLst/>
              <a:cxnLst/>
              <a:rect l="l" t="t" r="r" b="b"/>
              <a:pathLst>
                <a:path w="10609" h="10580" extrusionOk="0">
                  <a:moveTo>
                    <a:pt x="10151" y="3268"/>
                  </a:moveTo>
                  <a:lnTo>
                    <a:pt x="10180" y="3350"/>
                  </a:lnTo>
                  <a:cubicBezTo>
                    <a:pt x="10215" y="3397"/>
                    <a:pt x="10227" y="3409"/>
                    <a:pt x="10239" y="3432"/>
                  </a:cubicBezTo>
                  <a:lnTo>
                    <a:pt x="10239" y="3432"/>
                  </a:lnTo>
                  <a:cubicBezTo>
                    <a:pt x="10227" y="3409"/>
                    <a:pt x="10216" y="3397"/>
                    <a:pt x="10192" y="3361"/>
                  </a:cubicBezTo>
                  <a:cubicBezTo>
                    <a:pt x="10181" y="3333"/>
                    <a:pt x="10167" y="3302"/>
                    <a:pt x="10151" y="3268"/>
                  </a:cubicBezTo>
                  <a:close/>
                  <a:moveTo>
                    <a:pt x="5295" y="1"/>
                  </a:moveTo>
                  <a:cubicBezTo>
                    <a:pt x="4995" y="1"/>
                    <a:pt x="4694" y="25"/>
                    <a:pt x="4394" y="75"/>
                  </a:cubicBezTo>
                  <a:cubicBezTo>
                    <a:pt x="3453" y="242"/>
                    <a:pt x="2596" y="647"/>
                    <a:pt x="1858" y="1266"/>
                  </a:cubicBezTo>
                  <a:cubicBezTo>
                    <a:pt x="1667" y="1433"/>
                    <a:pt x="1488" y="1587"/>
                    <a:pt x="1322" y="1790"/>
                  </a:cubicBezTo>
                  <a:cubicBezTo>
                    <a:pt x="1250" y="1873"/>
                    <a:pt x="1167" y="1980"/>
                    <a:pt x="1084" y="2088"/>
                  </a:cubicBezTo>
                  <a:cubicBezTo>
                    <a:pt x="1012" y="2171"/>
                    <a:pt x="941" y="2290"/>
                    <a:pt x="869" y="2397"/>
                  </a:cubicBezTo>
                  <a:cubicBezTo>
                    <a:pt x="572" y="2838"/>
                    <a:pt x="345" y="3314"/>
                    <a:pt x="214" y="3838"/>
                  </a:cubicBezTo>
                  <a:cubicBezTo>
                    <a:pt x="60" y="4374"/>
                    <a:pt x="0" y="4921"/>
                    <a:pt x="12" y="5481"/>
                  </a:cubicBezTo>
                  <a:cubicBezTo>
                    <a:pt x="36" y="6040"/>
                    <a:pt x="155" y="6600"/>
                    <a:pt x="345" y="7148"/>
                  </a:cubicBezTo>
                  <a:cubicBezTo>
                    <a:pt x="548" y="7672"/>
                    <a:pt x="834" y="8172"/>
                    <a:pt x="1191" y="8612"/>
                  </a:cubicBezTo>
                  <a:cubicBezTo>
                    <a:pt x="1536" y="9041"/>
                    <a:pt x="1953" y="9422"/>
                    <a:pt x="2417" y="9719"/>
                  </a:cubicBezTo>
                  <a:cubicBezTo>
                    <a:pt x="2631" y="9862"/>
                    <a:pt x="2870" y="9981"/>
                    <a:pt x="3108" y="10100"/>
                  </a:cubicBezTo>
                  <a:cubicBezTo>
                    <a:pt x="3346" y="10208"/>
                    <a:pt x="3608" y="10303"/>
                    <a:pt x="3858" y="10374"/>
                  </a:cubicBezTo>
                  <a:cubicBezTo>
                    <a:pt x="4108" y="10446"/>
                    <a:pt x="4358" y="10505"/>
                    <a:pt x="4620" y="10541"/>
                  </a:cubicBezTo>
                  <a:cubicBezTo>
                    <a:pt x="4837" y="10567"/>
                    <a:pt x="5055" y="10580"/>
                    <a:pt x="5272" y="10580"/>
                  </a:cubicBezTo>
                  <a:cubicBezTo>
                    <a:pt x="6247" y="10580"/>
                    <a:pt x="7212" y="10319"/>
                    <a:pt x="8049" y="9803"/>
                  </a:cubicBezTo>
                  <a:cubicBezTo>
                    <a:pt x="9347" y="9017"/>
                    <a:pt x="10240" y="7707"/>
                    <a:pt x="10513" y="6219"/>
                  </a:cubicBezTo>
                  <a:cubicBezTo>
                    <a:pt x="10597" y="5731"/>
                    <a:pt x="10609" y="5207"/>
                    <a:pt x="10549" y="4707"/>
                  </a:cubicBezTo>
                  <a:cubicBezTo>
                    <a:pt x="10525" y="4504"/>
                    <a:pt x="10490" y="4326"/>
                    <a:pt x="10454" y="4147"/>
                  </a:cubicBezTo>
                  <a:cubicBezTo>
                    <a:pt x="10430" y="4076"/>
                    <a:pt x="10418" y="4004"/>
                    <a:pt x="10406" y="3945"/>
                  </a:cubicBezTo>
                  <a:lnTo>
                    <a:pt x="10347" y="3766"/>
                  </a:lnTo>
                  <a:lnTo>
                    <a:pt x="10275" y="3528"/>
                  </a:lnTo>
                  <a:cubicBezTo>
                    <a:pt x="10275" y="3492"/>
                    <a:pt x="10251" y="3469"/>
                    <a:pt x="10240" y="3433"/>
                  </a:cubicBezTo>
                  <a:lnTo>
                    <a:pt x="10240" y="3433"/>
                  </a:lnTo>
                  <a:cubicBezTo>
                    <a:pt x="10240" y="3469"/>
                    <a:pt x="10251" y="3492"/>
                    <a:pt x="10228" y="3552"/>
                  </a:cubicBezTo>
                  <a:cubicBezTo>
                    <a:pt x="10240" y="3612"/>
                    <a:pt x="10275" y="3695"/>
                    <a:pt x="10299" y="3790"/>
                  </a:cubicBezTo>
                  <a:lnTo>
                    <a:pt x="10359" y="3969"/>
                  </a:lnTo>
                  <a:cubicBezTo>
                    <a:pt x="10370" y="4028"/>
                    <a:pt x="10394" y="4112"/>
                    <a:pt x="10406" y="4183"/>
                  </a:cubicBezTo>
                  <a:cubicBezTo>
                    <a:pt x="10454" y="4362"/>
                    <a:pt x="10478" y="4540"/>
                    <a:pt x="10490" y="4719"/>
                  </a:cubicBezTo>
                  <a:cubicBezTo>
                    <a:pt x="10549" y="5219"/>
                    <a:pt x="10525" y="5731"/>
                    <a:pt x="10430" y="6219"/>
                  </a:cubicBezTo>
                  <a:cubicBezTo>
                    <a:pt x="9989" y="8672"/>
                    <a:pt x="7858" y="10458"/>
                    <a:pt x="5358" y="10493"/>
                  </a:cubicBezTo>
                  <a:cubicBezTo>
                    <a:pt x="5318" y="10494"/>
                    <a:pt x="5277" y="10495"/>
                    <a:pt x="5236" y="10495"/>
                  </a:cubicBezTo>
                  <a:cubicBezTo>
                    <a:pt x="4785" y="10495"/>
                    <a:pt x="4318" y="10434"/>
                    <a:pt x="3882" y="10303"/>
                  </a:cubicBezTo>
                  <a:cubicBezTo>
                    <a:pt x="3632" y="10219"/>
                    <a:pt x="3393" y="10136"/>
                    <a:pt x="3155" y="10029"/>
                  </a:cubicBezTo>
                  <a:cubicBezTo>
                    <a:pt x="2917" y="9910"/>
                    <a:pt x="2691" y="9791"/>
                    <a:pt x="2477" y="9648"/>
                  </a:cubicBezTo>
                  <a:cubicBezTo>
                    <a:pt x="2012" y="9362"/>
                    <a:pt x="1607" y="8993"/>
                    <a:pt x="1262" y="8576"/>
                  </a:cubicBezTo>
                  <a:cubicBezTo>
                    <a:pt x="548" y="7707"/>
                    <a:pt x="155" y="6624"/>
                    <a:pt x="107" y="5505"/>
                  </a:cubicBezTo>
                  <a:cubicBezTo>
                    <a:pt x="72" y="4957"/>
                    <a:pt x="155" y="4421"/>
                    <a:pt x="298" y="3897"/>
                  </a:cubicBezTo>
                  <a:cubicBezTo>
                    <a:pt x="369" y="3647"/>
                    <a:pt x="464" y="3397"/>
                    <a:pt x="572" y="3159"/>
                  </a:cubicBezTo>
                  <a:cubicBezTo>
                    <a:pt x="667" y="2933"/>
                    <a:pt x="810" y="2707"/>
                    <a:pt x="941" y="2480"/>
                  </a:cubicBezTo>
                  <a:lnTo>
                    <a:pt x="1167" y="2171"/>
                  </a:lnTo>
                  <a:cubicBezTo>
                    <a:pt x="1238" y="2064"/>
                    <a:pt x="1310" y="1968"/>
                    <a:pt x="1405" y="1873"/>
                  </a:cubicBezTo>
                  <a:cubicBezTo>
                    <a:pt x="1560" y="1683"/>
                    <a:pt x="1738" y="1516"/>
                    <a:pt x="1941" y="1349"/>
                  </a:cubicBezTo>
                  <a:cubicBezTo>
                    <a:pt x="2908" y="511"/>
                    <a:pt x="4114" y="91"/>
                    <a:pt x="5325" y="91"/>
                  </a:cubicBezTo>
                  <a:cubicBezTo>
                    <a:pt x="6469" y="91"/>
                    <a:pt x="7618" y="466"/>
                    <a:pt x="8573" y="1218"/>
                  </a:cubicBezTo>
                  <a:cubicBezTo>
                    <a:pt x="8977" y="1528"/>
                    <a:pt x="9335" y="1897"/>
                    <a:pt x="9620" y="2314"/>
                  </a:cubicBezTo>
                  <a:cubicBezTo>
                    <a:pt x="9739" y="2469"/>
                    <a:pt x="9823" y="2611"/>
                    <a:pt x="9918" y="2778"/>
                  </a:cubicBezTo>
                  <a:cubicBezTo>
                    <a:pt x="9942" y="2861"/>
                    <a:pt x="9989" y="2921"/>
                    <a:pt x="10013" y="2980"/>
                  </a:cubicBezTo>
                  <a:cubicBezTo>
                    <a:pt x="10049" y="3040"/>
                    <a:pt x="10073" y="3100"/>
                    <a:pt x="10097" y="3135"/>
                  </a:cubicBezTo>
                  <a:cubicBezTo>
                    <a:pt x="10115" y="3185"/>
                    <a:pt x="10134" y="3229"/>
                    <a:pt x="10151" y="3268"/>
                  </a:cubicBezTo>
                  <a:lnTo>
                    <a:pt x="10151" y="3268"/>
                  </a:lnTo>
                  <a:lnTo>
                    <a:pt x="10097" y="3111"/>
                  </a:lnTo>
                  <a:cubicBezTo>
                    <a:pt x="10061" y="3064"/>
                    <a:pt x="10049" y="3004"/>
                    <a:pt x="10013" y="2945"/>
                  </a:cubicBezTo>
                  <a:cubicBezTo>
                    <a:pt x="9989" y="2885"/>
                    <a:pt x="9954" y="2826"/>
                    <a:pt x="9918" y="2754"/>
                  </a:cubicBezTo>
                  <a:cubicBezTo>
                    <a:pt x="9835" y="2588"/>
                    <a:pt x="9739" y="2421"/>
                    <a:pt x="9632" y="2278"/>
                  </a:cubicBezTo>
                  <a:cubicBezTo>
                    <a:pt x="9347" y="1861"/>
                    <a:pt x="9001" y="1468"/>
                    <a:pt x="8608" y="1159"/>
                  </a:cubicBezTo>
                  <a:cubicBezTo>
                    <a:pt x="7665" y="397"/>
                    <a:pt x="6494" y="1"/>
                    <a:pt x="5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21"/>
            <p:cNvSpPr/>
            <p:nvPr/>
          </p:nvSpPr>
          <p:spPr>
            <a:xfrm>
              <a:off x="9262403" y="3043397"/>
              <a:ext cx="784395" cy="572272"/>
            </a:xfrm>
            <a:custGeom>
              <a:avLst/>
              <a:gdLst/>
              <a:ahLst/>
              <a:cxnLst/>
              <a:rect l="l" t="t" r="r" b="b"/>
              <a:pathLst>
                <a:path w="10181" h="7428" extrusionOk="0">
                  <a:moveTo>
                    <a:pt x="5360" y="0"/>
                  </a:moveTo>
                  <a:cubicBezTo>
                    <a:pt x="5225" y="0"/>
                    <a:pt x="5091" y="3"/>
                    <a:pt x="4954" y="9"/>
                  </a:cubicBezTo>
                  <a:cubicBezTo>
                    <a:pt x="4680" y="21"/>
                    <a:pt x="4394" y="69"/>
                    <a:pt x="4120" y="128"/>
                  </a:cubicBezTo>
                  <a:cubicBezTo>
                    <a:pt x="3858" y="200"/>
                    <a:pt x="3573" y="295"/>
                    <a:pt x="3311" y="402"/>
                  </a:cubicBezTo>
                  <a:cubicBezTo>
                    <a:pt x="3037" y="521"/>
                    <a:pt x="2787" y="652"/>
                    <a:pt x="2537" y="795"/>
                  </a:cubicBezTo>
                  <a:cubicBezTo>
                    <a:pt x="2299" y="950"/>
                    <a:pt x="2060" y="1128"/>
                    <a:pt x="1846" y="1307"/>
                  </a:cubicBezTo>
                  <a:cubicBezTo>
                    <a:pt x="1644" y="1486"/>
                    <a:pt x="1465" y="1676"/>
                    <a:pt x="1287" y="1890"/>
                  </a:cubicBezTo>
                  <a:cubicBezTo>
                    <a:pt x="1108" y="2081"/>
                    <a:pt x="953" y="2283"/>
                    <a:pt x="822" y="2510"/>
                  </a:cubicBezTo>
                  <a:cubicBezTo>
                    <a:pt x="572" y="2914"/>
                    <a:pt x="370" y="3355"/>
                    <a:pt x="239" y="3819"/>
                  </a:cubicBezTo>
                  <a:cubicBezTo>
                    <a:pt x="120" y="4224"/>
                    <a:pt x="48" y="4641"/>
                    <a:pt x="36" y="5058"/>
                  </a:cubicBezTo>
                  <a:cubicBezTo>
                    <a:pt x="1" y="5653"/>
                    <a:pt x="72" y="6260"/>
                    <a:pt x="275" y="6832"/>
                  </a:cubicBezTo>
                  <a:cubicBezTo>
                    <a:pt x="402" y="7214"/>
                    <a:pt x="518" y="7427"/>
                    <a:pt x="546" y="7427"/>
                  </a:cubicBezTo>
                  <a:cubicBezTo>
                    <a:pt x="547" y="7427"/>
                    <a:pt x="548" y="7427"/>
                    <a:pt x="548" y="7427"/>
                  </a:cubicBezTo>
                  <a:cubicBezTo>
                    <a:pt x="584" y="7403"/>
                    <a:pt x="513" y="7189"/>
                    <a:pt x="417" y="6784"/>
                  </a:cubicBezTo>
                  <a:cubicBezTo>
                    <a:pt x="286" y="6212"/>
                    <a:pt x="251" y="5653"/>
                    <a:pt x="298" y="5069"/>
                  </a:cubicBezTo>
                  <a:cubicBezTo>
                    <a:pt x="346" y="4665"/>
                    <a:pt x="417" y="4284"/>
                    <a:pt x="536" y="3915"/>
                  </a:cubicBezTo>
                  <a:cubicBezTo>
                    <a:pt x="691" y="3498"/>
                    <a:pt x="882" y="3081"/>
                    <a:pt x="1120" y="2700"/>
                  </a:cubicBezTo>
                  <a:cubicBezTo>
                    <a:pt x="1239" y="2498"/>
                    <a:pt x="1382" y="2307"/>
                    <a:pt x="1548" y="2129"/>
                  </a:cubicBezTo>
                  <a:cubicBezTo>
                    <a:pt x="1715" y="1926"/>
                    <a:pt x="1894" y="1748"/>
                    <a:pt x="2084" y="1593"/>
                  </a:cubicBezTo>
                  <a:cubicBezTo>
                    <a:pt x="2275" y="1414"/>
                    <a:pt x="2489" y="1259"/>
                    <a:pt x="2715" y="1128"/>
                  </a:cubicBezTo>
                  <a:cubicBezTo>
                    <a:pt x="2930" y="997"/>
                    <a:pt x="3168" y="878"/>
                    <a:pt x="3430" y="771"/>
                  </a:cubicBezTo>
                  <a:cubicBezTo>
                    <a:pt x="3668" y="664"/>
                    <a:pt x="3918" y="581"/>
                    <a:pt x="4180" y="521"/>
                  </a:cubicBezTo>
                  <a:cubicBezTo>
                    <a:pt x="4442" y="462"/>
                    <a:pt x="4704" y="414"/>
                    <a:pt x="4954" y="402"/>
                  </a:cubicBezTo>
                  <a:cubicBezTo>
                    <a:pt x="5085" y="390"/>
                    <a:pt x="5213" y="384"/>
                    <a:pt x="5339" y="384"/>
                  </a:cubicBezTo>
                  <a:cubicBezTo>
                    <a:pt x="5466" y="384"/>
                    <a:pt x="5591" y="390"/>
                    <a:pt x="5716" y="402"/>
                  </a:cubicBezTo>
                  <a:cubicBezTo>
                    <a:pt x="5954" y="414"/>
                    <a:pt x="6192" y="438"/>
                    <a:pt x="6430" y="497"/>
                  </a:cubicBezTo>
                  <a:cubicBezTo>
                    <a:pt x="6882" y="593"/>
                    <a:pt x="7299" y="736"/>
                    <a:pt x="7692" y="950"/>
                  </a:cubicBezTo>
                  <a:cubicBezTo>
                    <a:pt x="8049" y="1128"/>
                    <a:pt x="8383" y="1355"/>
                    <a:pt x="8680" y="1605"/>
                  </a:cubicBezTo>
                  <a:cubicBezTo>
                    <a:pt x="9121" y="1974"/>
                    <a:pt x="9502" y="2402"/>
                    <a:pt x="9811" y="2902"/>
                  </a:cubicBezTo>
                  <a:cubicBezTo>
                    <a:pt x="10032" y="3227"/>
                    <a:pt x="10128" y="3439"/>
                    <a:pt x="10166" y="3439"/>
                  </a:cubicBezTo>
                  <a:cubicBezTo>
                    <a:pt x="10167" y="3439"/>
                    <a:pt x="10168" y="3439"/>
                    <a:pt x="10169" y="3438"/>
                  </a:cubicBezTo>
                  <a:cubicBezTo>
                    <a:pt x="10181" y="3414"/>
                    <a:pt x="10121" y="3200"/>
                    <a:pt x="9978" y="2819"/>
                  </a:cubicBezTo>
                  <a:cubicBezTo>
                    <a:pt x="9704" y="2271"/>
                    <a:pt x="9347" y="1783"/>
                    <a:pt x="8907" y="1378"/>
                  </a:cubicBezTo>
                  <a:cubicBezTo>
                    <a:pt x="8585" y="1093"/>
                    <a:pt x="8264" y="855"/>
                    <a:pt x="7895" y="652"/>
                  </a:cubicBezTo>
                  <a:cubicBezTo>
                    <a:pt x="7478" y="414"/>
                    <a:pt x="7013" y="235"/>
                    <a:pt x="6549" y="128"/>
                  </a:cubicBezTo>
                  <a:cubicBezTo>
                    <a:pt x="6299" y="69"/>
                    <a:pt x="6025" y="21"/>
                    <a:pt x="5775" y="9"/>
                  </a:cubicBezTo>
                  <a:cubicBezTo>
                    <a:pt x="5632" y="3"/>
                    <a:pt x="5495" y="0"/>
                    <a:pt x="53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21"/>
            <p:cNvSpPr/>
            <p:nvPr/>
          </p:nvSpPr>
          <p:spPr>
            <a:xfrm>
              <a:off x="9467511" y="3219735"/>
              <a:ext cx="371775" cy="449796"/>
            </a:xfrm>
            <a:custGeom>
              <a:avLst/>
              <a:gdLst/>
              <a:ahLst/>
              <a:cxnLst/>
              <a:rect l="l" t="t" r="r" b="b"/>
              <a:pathLst>
                <a:path w="3740" h="4525" extrusionOk="0">
                  <a:moveTo>
                    <a:pt x="2323" y="0"/>
                  </a:moveTo>
                  <a:cubicBezTo>
                    <a:pt x="1513" y="0"/>
                    <a:pt x="810" y="548"/>
                    <a:pt x="501" y="1358"/>
                  </a:cubicBezTo>
                  <a:lnTo>
                    <a:pt x="1" y="1358"/>
                  </a:lnTo>
                  <a:lnTo>
                    <a:pt x="1" y="1977"/>
                  </a:lnTo>
                  <a:lnTo>
                    <a:pt x="346" y="1977"/>
                  </a:lnTo>
                  <a:cubicBezTo>
                    <a:pt x="334" y="2072"/>
                    <a:pt x="334" y="2179"/>
                    <a:pt x="334" y="2262"/>
                  </a:cubicBezTo>
                  <a:cubicBezTo>
                    <a:pt x="334" y="2370"/>
                    <a:pt x="334" y="2453"/>
                    <a:pt x="346" y="2548"/>
                  </a:cubicBezTo>
                  <a:lnTo>
                    <a:pt x="1" y="2548"/>
                  </a:lnTo>
                  <a:lnTo>
                    <a:pt x="1" y="3167"/>
                  </a:lnTo>
                  <a:lnTo>
                    <a:pt x="501" y="3167"/>
                  </a:lnTo>
                  <a:cubicBezTo>
                    <a:pt x="810" y="3965"/>
                    <a:pt x="1513" y="4525"/>
                    <a:pt x="2323" y="4525"/>
                  </a:cubicBezTo>
                  <a:cubicBezTo>
                    <a:pt x="2882" y="4525"/>
                    <a:pt x="3382" y="4275"/>
                    <a:pt x="3739" y="3858"/>
                  </a:cubicBezTo>
                  <a:lnTo>
                    <a:pt x="3251" y="3465"/>
                  </a:lnTo>
                  <a:cubicBezTo>
                    <a:pt x="3013" y="3739"/>
                    <a:pt x="2680" y="3906"/>
                    <a:pt x="2323" y="3906"/>
                  </a:cubicBezTo>
                  <a:cubicBezTo>
                    <a:pt x="1846" y="3906"/>
                    <a:pt x="1430" y="3620"/>
                    <a:pt x="1180" y="3167"/>
                  </a:cubicBezTo>
                  <a:lnTo>
                    <a:pt x="2204" y="3167"/>
                  </a:lnTo>
                  <a:lnTo>
                    <a:pt x="2656" y="2548"/>
                  </a:lnTo>
                  <a:lnTo>
                    <a:pt x="977" y="2548"/>
                  </a:lnTo>
                  <a:cubicBezTo>
                    <a:pt x="953" y="2453"/>
                    <a:pt x="941" y="2358"/>
                    <a:pt x="941" y="2262"/>
                  </a:cubicBezTo>
                  <a:cubicBezTo>
                    <a:pt x="941" y="2155"/>
                    <a:pt x="953" y="2072"/>
                    <a:pt x="977" y="1977"/>
                  </a:cubicBezTo>
                  <a:lnTo>
                    <a:pt x="2204" y="1977"/>
                  </a:lnTo>
                  <a:lnTo>
                    <a:pt x="2656" y="1358"/>
                  </a:lnTo>
                  <a:lnTo>
                    <a:pt x="1180" y="1358"/>
                  </a:lnTo>
                  <a:cubicBezTo>
                    <a:pt x="1430" y="929"/>
                    <a:pt x="1846" y="631"/>
                    <a:pt x="2323" y="631"/>
                  </a:cubicBezTo>
                  <a:cubicBezTo>
                    <a:pt x="2656" y="631"/>
                    <a:pt x="2954" y="762"/>
                    <a:pt x="3180" y="989"/>
                  </a:cubicBezTo>
                  <a:lnTo>
                    <a:pt x="3620" y="536"/>
                  </a:lnTo>
                  <a:cubicBezTo>
                    <a:pt x="3275" y="191"/>
                    <a:pt x="2823" y="0"/>
                    <a:pt x="23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219012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9" name="Google Shape;439;p23"/>
          <p:cNvSpPr txBox="1">
            <a:spLocks noGrp="1"/>
          </p:cNvSpPr>
          <p:nvPr>
            <p:ph type="title" idx="2"/>
          </p:nvPr>
        </p:nvSpPr>
        <p:spPr>
          <a:xfrm>
            <a:off x="2286141" y="4123467"/>
            <a:ext cx="351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40" name="Google Shape;440;p23"/>
          <p:cNvSpPr txBox="1">
            <a:spLocks noGrp="1"/>
          </p:cNvSpPr>
          <p:nvPr>
            <p:ph type="subTitle" idx="1"/>
          </p:nvPr>
        </p:nvSpPr>
        <p:spPr>
          <a:xfrm>
            <a:off x="2286141" y="4743193"/>
            <a:ext cx="3517600" cy="13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1" name="Google Shape;441;p23"/>
          <p:cNvSpPr txBox="1">
            <a:spLocks noGrp="1"/>
          </p:cNvSpPr>
          <p:nvPr>
            <p:ph type="title" idx="3"/>
          </p:nvPr>
        </p:nvSpPr>
        <p:spPr>
          <a:xfrm>
            <a:off x="6388240" y="4123473"/>
            <a:ext cx="3517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42" name="Google Shape;442;p23"/>
          <p:cNvSpPr txBox="1">
            <a:spLocks noGrp="1"/>
          </p:cNvSpPr>
          <p:nvPr>
            <p:ph type="subTitle" idx="4"/>
          </p:nvPr>
        </p:nvSpPr>
        <p:spPr>
          <a:xfrm>
            <a:off x="6388248" y="4743200"/>
            <a:ext cx="3517600" cy="13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43" name="Google Shape;443;p23"/>
          <p:cNvGrpSpPr/>
          <p:nvPr/>
        </p:nvGrpSpPr>
        <p:grpSpPr>
          <a:xfrm flipH="1">
            <a:off x="-1218720" y="4827072"/>
            <a:ext cx="2853691" cy="2114681"/>
            <a:chOff x="6143900" y="2270950"/>
            <a:chExt cx="664700" cy="492550"/>
          </a:xfrm>
        </p:grpSpPr>
        <p:sp>
          <p:nvSpPr>
            <p:cNvPr id="444" name="Google Shape;444;p23"/>
            <p:cNvSpPr/>
            <p:nvPr/>
          </p:nvSpPr>
          <p:spPr>
            <a:xfrm>
              <a:off x="6143900" y="2419350"/>
              <a:ext cx="381025" cy="344150"/>
            </a:xfrm>
            <a:custGeom>
              <a:avLst/>
              <a:gdLst/>
              <a:ahLst/>
              <a:cxnLst/>
              <a:rect l="l" t="t" r="r" b="b"/>
              <a:pathLst>
                <a:path w="15241" h="13766" extrusionOk="0">
                  <a:moveTo>
                    <a:pt x="7472" y="0"/>
                  </a:moveTo>
                  <a:cubicBezTo>
                    <a:pt x="7061" y="0"/>
                    <a:pt x="6645" y="37"/>
                    <a:pt x="6228" y="113"/>
                  </a:cubicBezTo>
                  <a:cubicBezTo>
                    <a:pt x="2489" y="791"/>
                    <a:pt x="1" y="4375"/>
                    <a:pt x="691" y="8114"/>
                  </a:cubicBezTo>
                  <a:cubicBezTo>
                    <a:pt x="1294" y="11432"/>
                    <a:pt x="4194" y="13765"/>
                    <a:pt x="7444" y="13765"/>
                  </a:cubicBezTo>
                  <a:cubicBezTo>
                    <a:pt x="7856" y="13765"/>
                    <a:pt x="8273" y="13728"/>
                    <a:pt x="8692" y="13650"/>
                  </a:cubicBezTo>
                  <a:cubicBezTo>
                    <a:pt x="9097" y="13579"/>
                    <a:pt x="9490" y="13471"/>
                    <a:pt x="9871" y="13329"/>
                  </a:cubicBezTo>
                  <a:cubicBezTo>
                    <a:pt x="13431" y="11983"/>
                    <a:pt x="15241" y="8030"/>
                    <a:pt x="13907" y="4458"/>
                  </a:cubicBezTo>
                  <a:cubicBezTo>
                    <a:pt x="12889" y="1735"/>
                    <a:pt x="10300" y="0"/>
                    <a:pt x="74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23"/>
            <p:cNvSpPr/>
            <p:nvPr/>
          </p:nvSpPr>
          <p:spPr>
            <a:xfrm>
              <a:off x="6186475" y="2460400"/>
              <a:ext cx="297375" cy="263025"/>
            </a:xfrm>
            <a:custGeom>
              <a:avLst/>
              <a:gdLst/>
              <a:ahLst/>
              <a:cxnLst/>
              <a:rect l="l" t="t" r="r" b="b"/>
              <a:pathLst>
                <a:path w="11895" h="10521" extrusionOk="0">
                  <a:moveTo>
                    <a:pt x="5951" y="0"/>
                  </a:moveTo>
                  <a:cubicBezTo>
                    <a:pt x="5334" y="0"/>
                    <a:pt x="4707" y="109"/>
                    <a:pt x="4096" y="340"/>
                  </a:cubicBezTo>
                  <a:lnTo>
                    <a:pt x="4072" y="340"/>
                  </a:lnTo>
                  <a:cubicBezTo>
                    <a:pt x="1370" y="1388"/>
                    <a:pt x="1" y="4424"/>
                    <a:pt x="1024" y="7126"/>
                  </a:cubicBezTo>
                  <a:cubicBezTo>
                    <a:pt x="1835" y="9226"/>
                    <a:pt x="3834" y="10520"/>
                    <a:pt x="5949" y="10520"/>
                  </a:cubicBezTo>
                  <a:cubicBezTo>
                    <a:pt x="6569" y="10520"/>
                    <a:pt x="7198" y="10409"/>
                    <a:pt x="7811" y="10174"/>
                  </a:cubicBezTo>
                  <a:cubicBezTo>
                    <a:pt x="10526" y="9139"/>
                    <a:pt x="11895" y="6103"/>
                    <a:pt x="10859" y="3388"/>
                  </a:cubicBezTo>
                  <a:cubicBezTo>
                    <a:pt x="10066" y="1294"/>
                    <a:pt x="8071" y="0"/>
                    <a:pt x="59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23"/>
            <p:cNvSpPr/>
            <p:nvPr/>
          </p:nvSpPr>
          <p:spPr>
            <a:xfrm>
              <a:off x="6197200" y="2459275"/>
              <a:ext cx="265225" cy="264500"/>
            </a:xfrm>
            <a:custGeom>
              <a:avLst/>
              <a:gdLst/>
              <a:ahLst/>
              <a:cxnLst/>
              <a:rect l="l" t="t" r="r" b="b"/>
              <a:pathLst>
                <a:path w="10609" h="10580" extrusionOk="0">
                  <a:moveTo>
                    <a:pt x="10151" y="3268"/>
                  </a:moveTo>
                  <a:lnTo>
                    <a:pt x="10180" y="3350"/>
                  </a:lnTo>
                  <a:cubicBezTo>
                    <a:pt x="10215" y="3397"/>
                    <a:pt x="10227" y="3409"/>
                    <a:pt x="10239" y="3432"/>
                  </a:cubicBezTo>
                  <a:lnTo>
                    <a:pt x="10239" y="3432"/>
                  </a:lnTo>
                  <a:cubicBezTo>
                    <a:pt x="10227" y="3409"/>
                    <a:pt x="10216" y="3397"/>
                    <a:pt x="10192" y="3361"/>
                  </a:cubicBezTo>
                  <a:cubicBezTo>
                    <a:pt x="10181" y="3333"/>
                    <a:pt x="10167" y="3302"/>
                    <a:pt x="10151" y="3268"/>
                  </a:cubicBezTo>
                  <a:close/>
                  <a:moveTo>
                    <a:pt x="5295" y="1"/>
                  </a:moveTo>
                  <a:cubicBezTo>
                    <a:pt x="4995" y="1"/>
                    <a:pt x="4694" y="25"/>
                    <a:pt x="4394" y="75"/>
                  </a:cubicBezTo>
                  <a:cubicBezTo>
                    <a:pt x="3453" y="242"/>
                    <a:pt x="2596" y="647"/>
                    <a:pt x="1858" y="1266"/>
                  </a:cubicBezTo>
                  <a:cubicBezTo>
                    <a:pt x="1667" y="1433"/>
                    <a:pt x="1488" y="1587"/>
                    <a:pt x="1322" y="1790"/>
                  </a:cubicBezTo>
                  <a:cubicBezTo>
                    <a:pt x="1250" y="1873"/>
                    <a:pt x="1167" y="1980"/>
                    <a:pt x="1084" y="2088"/>
                  </a:cubicBezTo>
                  <a:cubicBezTo>
                    <a:pt x="1012" y="2171"/>
                    <a:pt x="941" y="2290"/>
                    <a:pt x="869" y="2397"/>
                  </a:cubicBezTo>
                  <a:cubicBezTo>
                    <a:pt x="572" y="2838"/>
                    <a:pt x="345" y="3314"/>
                    <a:pt x="214" y="3838"/>
                  </a:cubicBezTo>
                  <a:cubicBezTo>
                    <a:pt x="60" y="4374"/>
                    <a:pt x="0" y="4921"/>
                    <a:pt x="12" y="5481"/>
                  </a:cubicBezTo>
                  <a:cubicBezTo>
                    <a:pt x="36" y="6040"/>
                    <a:pt x="155" y="6600"/>
                    <a:pt x="345" y="7148"/>
                  </a:cubicBezTo>
                  <a:cubicBezTo>
                    <a:pt x="548" y="7672"/>
                    <a:pt x="834" y="8172"/>
                    <a:pt x="1191" y="8612"/>
                  </a:cubicBezTo>
                  <a:cubicBezTo>
                    <a:pt x="1536" y="9041"/>
                    <a:pt x="1953" y="9422"/>
                    <a:pt x="2417" y="9719"/>
                  </a:cubicBezTo>
                  <a:cubicBezTo>
                    <a:pt x="2631" y="9862"/>
                    <a:pt x="2870" y="9981"/>
                    <a:pt x="3108" y="10100"/>
                  </a:cubicBezTo>
                  <a:cubicBezTo>
                    <a:pt x="3346" y="10208"/>
                    <a:pt x="3608" y="10303"/>
                    <a:pt x="3858" y="10374"/>
                  </a:cubicBezTo>
                  <a:cubicBezTo>
                    <a:pt x="4108" y="10446"/>
                    <a:pt x="4358" y="10505"/>
                    <a:pt x="4620" y="10541"/>
                  </a:cubicBezTo>
                  <a:cubicBezTo>
                    <a:pt x="4837" y="10567"/>
                    <a:pt x="5055" y="10580"/>
                    <a:pt x="5272" y="10580"/>
                  </a:cubicBezTo>
                  <a:cubicBezTo>
                    <a:pt x="6247" y="10580"/>
                    <a:pt x="7212" y="10319"/>
                    <a:pt x="8049" y="9803"/>
                  </a:cubicBezTo>
                  <a:cubicBezTo>
                    <a:pt x="9347" y="9017"/>
                    <a:pt x="10240" y="7707"/>
                    <a:pt x="10513" y="6219"/>
                  </a:cubicBezTo>
                  <a:cubicBezTo>
                    <a:pt x="10597" y="5731"/>
                    <a:pt x="10609" y="5207"/>
                    <a:pt x="10549" y="4707"/>
                  </a:cubicBezTo>
                  <a:cubicBezTo>
                    <a:pt x="10525" y="4504"/>
                    <a:pt x="10490" y="4326"/>
                    <a:pt x="10454" y="4147"/>
                  </a:cubicBezTo>
                  <a:cubicBezTo>
                    <a:pt x="10430" y="4076"/>
                    <a:pt x="10418" y="4004"/>
                    <a:pt x="10406" y="3945"/>
                  </a:cubicBezTo>
                  <a:lnTo>
                    <a:pt x="10347" y="3766"/>
                  </a:lnTo>
                  <a:lnTo>
                    <a:pt x="10275" y="3528"/>
                  </a:lnTo>
                  <a:cubicBezTo>
                    <a:pt x="10275" y="3492"/>
                    <a:pt x="10251" y="3469"/>
                    <a:pt x="10240" y="3433"/>
                  </a:cubicBezTo>
                  <a:lnTo>
                    <a:pt x="10240" y="3433"/>
                  </a:lnTo>
                  <a:cubicBezTo>
                    <a:pt x="10240" y="3469"/>
                    <a:pt x="10251" y="3492"/>
                    <a:pt x="10228" y="3552"/>
                  </a:cubicBezTo>
                  <a:cubicBezTo>
                    <a:pt x="10240" y="3612"/>
                    <a:pt x="10275" y="3695"/>
                    <a:pt x="10299" y="3790"/>
                  </a:cubicBezTo>
                  <a:lnTo>
                    <a:pt x="10359" y="3969"/>
                  </a:lnTo>
                  <a:cubicBezTo>
                    <a:pt x="10370" y="4028"/>
                    <a:pt x="10394" y="4112"/>
                    <a:pt x="10406" y="4183"/>
                  </a:cubicBezTo>
                  <a:cubicBezTo>
                    <a:pt x="10454" y="4362"/>
                    <a:pt x="10478" y="4540"/>
                    <a:pt x="10490" y="4719"/>
                  </a:cubicBezTo>
                  <a:cubicBezTo>
                    <a:pt x="10549" y="5219"/>
                    <a:pt x="10525" y="5731"/>
                    <a:pt x="10430" y="6219"/>
                  </a:cubicBezTo>
                  <a:cubicBezTo>
                    <a:pt x="9989" y="8672"/>
                    <a:pt x="7858" y="10458"/>
                    <a:pt x="5358" y="10493"/>
                  </a:cubicBezTo>
                  <a:cubicBezTo>
                    <a:pt x="5318" y="10494"/>
                    <a:pt x="5277" y="10495"/>
                    <a:pt x="5236" y="10495"/>
                  </a:cubicBezTo>
                  <a:cubicBezTo>
                    <a:pt x="4785" y="10495"/>
                    <a:pt x="4318" y="10434"/>
                    <a:pt x="3882" y="10303"/>
                  </a:cubicBezTo>
                  <a:cubicBezTo>
                    <a:pt x="3632" y="10219"/>
                    <a:pt x="3393" y="10136"/>
                    <a:pt x="3155" y="10029"/>
                  </a:cubicBezTo>
                  <a:cubicBezTo>
                    <a:pt x="2917" y="9910"/>
                    <a:pt x="2691" y="9791"/>
                    <a:pt x="2477" y="9648"/>
                  </a:cubicBezTo>
                  <a:cubicBezTo>
                    <a:pt x="2012" y="9362"/>
                    <a:pt x="1607" y="8993"/>
                    <a:pt x="1262" y="8576"/>
                  </a:cubicBezTo>
                  <a:cubicBezTo>
                    <a:pt x="548" y="7707"/>
                    <a:pt x="155" y="6624"/>
                    <a:pt x="107" y="5505"/>
                  </a:cubicBezTo>
                  <a:cubicBezTo>
                    <a:pt x="72" y="4957"/>
                    <a:pt x="155" y="4421"/>
                    <a:pt x="298" y="3897"/>
                  </a:cubicBezTo>
                  <a:cubicBezTo>
                    <a:pt x="369" y="3647"/>
                    <a:pt x="464" y="3397"/>
                    <a:pt x="572" y="3159"/>
                  </a:cubicBezTo>
                  <a:cubicBezTo>
                    <a:pt x="667" y="2933"/>
                    <a:pt x="810" y="2707"/>
                    <a:pt x="941" y="2480"/>
                  </a:cubicBezTo>
                  <a:lnTo>
                    <a:pt x="1167" y="2171"/>
                  </a:lnTo>
                  <a:cubicBezTo>
                    <a:pt x="1238" y="2064"/>
                    <a:pt x="1310" y="1968"/>
                    <a:pt x="1405" y="1873"/>
                  </a:cubicBezTo>
                  <a:cubicBezTo>
                    <a:pt x="1560" y="1683"/>
                    <a:pt x="1738" y="1516"/>
                    <a:pt x="1941" y="1349"/>
                  </a:cubicBezTo>
                  <a:cubicBezTo>
                    <a:pt x="2908" y="511"/>
                    <a:pt x="4114" y="91"/>
                    <a:pt x="5325" y="91"/>
                  </a:cubicBezTo>
                  <a:cubicBezTo>
                    <a:pt x="6469" y="91"/>
                    <a:pt x="7618" y="466"/>
                    <a:pt x="8573" y="1218"/>
                  </a:cubicBezTo>
                  <a:cubicBezTo>
                    <a:pt x="8977" y="1528"/>
                    <a:pt x="9335" y="1897"/>
                    <a:pt x="9620" y="2314"/>
                  </a:cubicBezTo>
                  <a:cubicBezTo>
                    <a:pt x="9739" y="2469"/>
                    <a:pt x="9823" y="2611"/>
                    <a:pt x="9918" y="2778"/>
                  </a:cubicBezTo>
                  <a:cubicBezTo>
                    <a:pt x="9942" y="2861"/>
                    <a:pt x="9989" y="2921"/>
                    <a:pt x="10013" y="2980"/>
                  </a:cubicBezTo>
                  <a:cubicBezTo>
                    <a:pt x="10049" y="3040"/>
                    <a:pt x="10073" y="3100"/>
                    <a:pt x="10097" y="3135"/>
                  </a:cubicBezTo>
                  <a:cubicBezTo>
                    <a:pt x="10115" y="3185"/>
                    <a:pt x="10134" y="3229"/>
                    <a:pt x="10151" y="3268"/>
                  </a:cubicBezTo>
                  <a:lnTo>
                    <a:pt x="10151" y="3268"/>
                  </a:lnTo>
                  <a:lnTo>
                    <a:pt x="10097" y="3111"/>
                  </a:lnTo>
                  <a:cubicBezTo>
                    <a:pt x="10061" y="3064"/>
                    <a:pt x="10049" y="3004"/>
                    <a:pt x="10013" y="2945"/>
                  </a:cubicBezTo>
                  <a:cubicBezTo>
                    <a:pt x="9989" y="2885"/>
                    <a:pt x="9954" y="2826"/>
                    <a:pt x="9918" y="2754"/>
                  </a:cubicBezTo>
                  <a:cubicBezTo>
                    <a:pt x="9835" y="2588"/>
                    <a:pt x="9739" y="2421"/>
                    <a:pt x="9632" y="2278"/>
                  </a:cubicBezTo>
                  <a:cubicBezTo>
                    <a:pt x="9347" y="1861"/>
                    <a:pt x="9001" y="1468"/>
                    <a:pt x="8608" y="1159"/>
                  </a:cubicBezTo>
                  <a:cubicBezTo>
                    <a:pt x="7665" y="397"/>
                    <a:pt x="6494" y="1"/>
                    <a:pt x="5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23"/>
            <p:cNvSpPr/>
            <p:nvPr/>
          </p:nvSpPr>
          <p:spPr>
            <a:xfrm>
              <a:off x="6198675" y="2461225"/>
              <a:ext cx="254525" cy="185700"/>
            </a:xfrm>
            <a:custGeom>
              <a:avLst/>
              <a:gdLst/>
              <a:ahLst/>
              <a:cxnLst/>
              <a:rect l="l" t="t" r="r" b="b"/>
              <a:pathLst>
                <a:path w="10181" h="7428" extrusionOk="0">
                  <a:moveTo>
                    <a:pt x="5360" y="0"/>
                  </a:moveTo>
                  <a:cubicBezTo>
                    <a:pt x="5225" y="0"/>
                    <a:pt x="5091" y="3"/>
                    <a:pt x="4954" y="9"/>
                  </a:cubicBezTo>
                  <a:cubicBezTo>
                    <a:pt x="4680" y="21"/>
                    <a:pt x="4394" y="69"/>
                    <a:pt x="4120" y="128"/>
                  </a:cubicBezTo>
                  <a:cubicBezTo>
                    <a:pt x="3858" y="200"/>
                    <a:pt x="3573" y="295"/>
                    <a:pt x="3311" y="402"/>
                  </a:cubicBezTo>
                  <a:cubicBezTo>
                    <a:pt x="3037" y="521"/>
                    <a:pt x="2787" y="652"/>
                    <a:pt x="2537" y="795"/>
                  </a:cubicBezTo>
                  <a:cubicBezTo>
                    <a:pt x="2299" y="950"/>
                    <a:pt x="2060" y="1128"/>
                    <a:pt x="1846" y="1307"/>
                  </a:cubicBezTo>
                  <a:cubicBezTo>
                    <a:pt x="1644" y="1486"/>
                    <a:pt x="1465" y="1676"/>
                    <a:pt x="1287" y="1890"/>
                  </a:cubicBezTo>
                  <a:cubicBezTo>
                    <a:pt x="1108" y="2081"/>
                    <a:pt x="953" y="2283"/>
                    <a:pt x="822" y="2510"/>
                  </a:cubicBezTo>
                  <a:cubicBezTo>
                    <a:pt x="572" y="2914"/>
                    <a:pt x="370" y="3355"/>
                    <a:pt x="239" y="3819"/>
                  </a:cubicBezTo>
                  <a:cubicBezTo>
                    <a:pt x="120" y="4224"/>
                    <a:pt x="48" y="4641"/>
                    <a:pt x="36" y="5058"/>
                  </a:cubicBezTo>
                  <a:cubicBezTo>
                    <a:pt x="1" y="5653"/>
                    <a:pt x="72" y="6260"/>
                    <a:pt x="275" y="6832"/>
                  </a:cubicBezTo>
                  <a:cubicBezTo>
                    <a:pt x="402" y="7214"/>
                    <a:pt x="518" y="7427"/>
                    <a:pt x="546" y="7427"/>
                  </a:cubicBezTo>
                  <a:cubicBezTo>
                    <a:pt x="547" y="7427"/>
                    <a:pt x="548" y="7427"/>
                    <a:pt x="548" y="7427"/>
                  </a:cubicBezTo>
                  <a:cubicBezTo>
                    <a:pt x="584" y="7403"/>
                    <a:pt x="513" y="7189"/>
                    <a:pt x="417" y="6784"/>
                  </a:cubicBezTo>
                  <a:cubicBezTo>
                    <a:pt x="286" y="6212"/>
                    <a:pt x="251" y="5653"/>
                    <a:pt x="298" y="5069"/>
                  </a:cubicBezTo>
                  <a:cubicBezTo>
                    <a:pt x="346" y="4665"/>
                    <a:pt x="417" y="4284"/>
                    <a:pt x="536" y="3915"/>
                  </a:cubicBezTo>
                  <a:cubicBezTo>
                    <a:pt x="691" y="3498"/>
                    <a:pt x="882" y="3081"/>
                    <a:pt x="1120" y="2700"/>
                  </a:cubicBezTo>
                  <a:cubicBezTo>
                    <a:pt x="1239" y="2498"/>
                    <a:pt x="1382" y="2307"/>
                    <a:pt x="1548" y="2129"/>
                  </a:cubicBezTo>
                  <a:cubicBezTo>
                    <a:pt x="1715" y="1926"/>
                    <a:pt x="1894" y="1748"/>
                    <a:pt x="2084" y="1593"/>
                  </a:cubicBezTo>
                  <a:cubicBezTo>
                    <a:pt x="2275" y="1414"/>
                    <a:pt x="2489" y="1259"/>
                    <a:pt x="2715" y="1128"/>
                  </a:cubicBezTo>
                  <a:cubicBezTo>
                    <a:pt x="2930" y="997"/>
                    <a:pt x="3168" y="878"/>
                    <a:pt x="3430" y="771"/>
                  </a:cubicBezTo>
                  <a:cubicBezTo>
                    <a:pt x="3668" y="664"/>
                    <a:pt x="3918" y="581"/>
                    <a:pt x="4180" y="521"/>
                  </a:cubicBezTo>
                  <a:cubicBezTo>
                    <a:pt x="4442" y="462"/>
                    <a:pt x="4704" y="414"/>
                    <a:pt x="4954" y="402"/>
                  </a:cubicBezTo>
                  <a:cubicBezTo>
                    <a:pt x="5085" y="390"/>
                    <a:pt x="5213" y="384"/>
                    <a:pt x="5339" y="384"/>
                  </a:cubicBezTo>
                  <a:cubicBezTo>
                    <a:pt x="5466" y="384"/>
                    <a:pt x="5591" y="390"/>
                    <a:pt x="5716" y="402"/>
                  </a:cubicBezTo>
                  <a:cubicBezTo>
                    <a:pt x="5954" y="414"/>
                    <a:pt x="6192" y="438"/>
                    <a:pt x="6430" y="497"/>
                  </a:cubicBezTo>
                  <a:cubicBezTo>
                    <a:pt x="6882" y="593"/>
                    <a:pt x="7299" y="736"/>
                    <a:pt x="7692" y="950"/>
                  </a:cubicBezTo>
                  <a:cubicBezTo>
                    <a:pt x="8049" y="1128"/>
                    <a:pt x="8383" y="1355"/>
                    <a:pt x="8680" y="1605"/>
                  </a:cubicBezTo>
                  <a:cubicBezTo>
                    <a:pt x="9121" y="1974"/>
                    <a:pt x="9502" y="2402"/>
                    <a:pt x="9811" y="2902"/>
                  </a:cubicBezTo>
                  <a:cubicBezTo>
                    <a:pt x="10032" y="3227"/>
                    <a:pt x="10128" y="3439"/>
                    <a:pt x="10166" y="3439"/>
                  </a:cubicBezTo>
                  <a:cubicBezTo>
                    <a:pt x="10167" y="3439"/>
                    <a:pt x="10168" y="3439"/>
                    <a:pt x="10169" y="3438"/>
                  </a:cubicBezTo>
                  <a:cubicBezTo>
                    <a:pt x="10181" y="3414"/>
                    <a:pt x="10121" y="3200"/>
                    <a:pt x="9978" y="2819"/>
                  </a:cubicBezTo>
                  <a:cubicBezTo>
                    <a:pt x="9704" y="2271"/>
                    <a:pt x="9347" y="1783"/>
                    <a:pt x="8907" y="1378"/>
                  </a:cubicBezTo>
                  <a:cubicBezTo>
                    <a:pt x="8585" y="1093"/>
                    <a:pt x="8264" y="855"/>
                    <a:pt x="7895" y="652"/>
                  </a:cubicBezTo>
                  <a:cubicBezTo>
                    <a:pt x="7478" y="414"/>
                    <a:pt x="7013" y="235"/>
                    <a:pt x="6549" y="128"/>
                  </a:cubicBezTo>
                  <a:cubicBezTo>
                    <a:pt x="6299" y="69"/>
                    <a:pt x="6025" y="21"/>
                    <a:pt x="5775" y="9"/>
                  </a:cubicBezTo>
                  <a:cubicBezTo>
                    <a:pt x="5632" y="3"/>
                    <a:pt x="5495" y="0"/>
                    <a:pt x="53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23"/>
            <p:cNvSpPr/>
            <p:nvPr/>
          </p:nvSpPr>
          <p:spPr>
            <a:xfrm>
              <a:off x="6411200" y="2270950"/>
              <a:ext cx="382825" cy="69675"/>
            </a:xfrm>
            <a:custGeom>
              <a:avLst/>
              <a:gdLst/>
              <a:ahLst/>
              <a:cxnLst/>
              <a:rect l="l" t="t" r="r" b="b"/>
              <a:pathLst>
                <a:path w="15313" h="2787" extrusionOk="0">
                  <a:moveTo>
                    <a:pt x="1" y="0"/>
                  </a:moveTo>
                  <a:lnTo>
                    <a:pt x="1" y="2786"/>
                  </a:lnTo>
                  <a:lnTo>
                    <a:pt x="15312" y="2786"/>
                  </a:lnTo>
                  <a:lnTo>
                    <a:pt x="153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23"/>
            <p:cNvSpPr/>
            <p:nvPr/>
          </p:nvSpPr>
          <p:spPr>
            <a:xfrm>
              <a:off x="6446925" y="2271850"/>
              <a:ext cx="3300" cy="69075"/>
            </a:xfrm>
            <a:custGeom>
              <a:avLst/>
              <a:gdLst/>
              <a:ahLst/>
              <a:cxnLst/>
              <a:rect l="l" t="t" r="r" b="b"/>
              <a:pathLst>
                <a:path w="132" h="2763" extrusionOk="0">
                  <a:moveTo>
                    <a:pt x="60" y="0"/>
                  </a:moveTo>
                  <a:cubicBezTo>
                    <a:pt x="24" y="0"/>
                    <a:pt x="0" y="619"/>
                    <a:pt x="0" y="1381"/>
                  </a:cubicBezTo>
                  <a:cubicBezTo>
                    <a:pt x="0" y="2143"/>
                    <a:pt x="24" y="2762"/>
                    <a:pt x="60" y="2762"/>
                  </a:cubicBezTo>
                  <a:cubicBezTo>
                    <a:pt x="108" y="2762"/>
                    <a:pt x="131" y="2155"/>
                    <a:pt x="120" y="1381"/>
                  </a:cubicBezTo>
                  <a:cubicBezTo>
                    <a:pt x="120" y="619"/>
                    <a:pt x="84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23"/>
            <p:cNvSpPr/>
            <p:nvPr/>
          </p:nvSpPr>
          <p:spPr>
            <a:xfrm>
              <a:off x="6426100" y="2271850"/>
              <a:ext cx="3000" cy="69075"/>
            </a:xfrm>
            <a:custGeom>
              <a:avLst/>
              <a:gdLst/>
              <a:ahLst/>
              <a:cxnLst/>
              <a:rect l="l" t="t" r="r" b="b"/>
              <a:pathLst>
                <a:path w="120" h="2763" extrusionOk="0">
                  <a:moveTo>
                    <a:pt x="60" y="0"/>
                  </a:moveTo>
                  <a:cubicBezTo>
                    <a:pt x="24" y="0"/>
                    <a:pt x="0" y="619"/>
                    <a:pt x="0" y="1381"/>
                  </a:cubicBezTo>
                  <a:cubicBezTo>
                    <a:pt x="0" y="2143"/>
                    <a:pt x="24" y="2762"/>
                    <a:pt x="60" y="2762"/>
                  </a:cubicBezTo>
                  <a:cubicBezTo>
                    <a:pt x="83" y="2762"/>
                    <a:pt x="119" y="2155"/>
                    <a:pt x="119" y="1381"/>
                  </a:cubicBezTo>
                  <a:cubicBezTo>
                    <a:pt x="119" y="619"/>
                    <a:pt x="83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23"/>
            <p:cNvSpPr/>
            <p:nvPr/>
          </p:nvSpPr>
          <p:spPr>
            <a:xfrm>
              <a:off x="6493050" y="2271850"/>
              <a:ext cx="3000" cy="69075"/>
            </a:xfrm>
            <a:custGeom>
              <a:avLst/>
              <a:gdLst/>
              <a:ahLst/>
              <a:cxnLst/>
              <a:rect l="l" t="t" r="r" b="b"/>
              <a:pathLst>
                <a:path w="120" h="2763" extrusionOk="0">
                  <a:moveTo>
                    <a:pt x="60" y="0"/>
                  </a:moveTo>
                  <a:cubicBezTo>
                    <a:pt x="25" y="0"/>
                    <a:pt x="1" y="619"/>
                    <a:pt x="1" y="1381"/>
                  </a:cubicBezTo>
                  <a:cubicBezTo>
                    <a:pt x="1" y="2143"/>
                    <a:pt x="25" y="2762"/>
                    <a:pt x="60" y="2762"/>
                  </a:cubicBezTo>
                  <a:cubicBezTo>
                    <a:pt x="108" y="2762"/>
                    <a:pt x="120" y="2155"/>
                    <a:pt x="120" y="1381"/>
                  </a:cubicBezTo>
                  <a:cubicBezTo>
                    <a:pt x="120" y="619"/>
                    <a:pt x="84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23"/>
            <p:cNvSpPr/>
            <p:nvPr/>
          </p:nvSpPr>
          <p:spPr>
            <a:xfrm>
              <a:off x="6472225" y="2271850"/>
              <a:ext cx="3000" cy="69075"/>
            </a:xfrm>
            <a:custGeom>
              <a:avLst/>
              <a:gdLst/>
              <a:ahLst/>
              <a:cxnLst/>
              <a:rect l="l" t="t" r="r" b="b"/>
              <a:pathLst>
                <a:path w="120" h="2763" extrusionOk="0">
                  <a:moveTo>
                    <a:pt x="60" y="0"/>
                  </a:moveTo>
                  <a:cubicBezTo>
                    <a:pt x="24" y="0"/>
                    <a:pt x="1" y="619"/>
                    <a:pt x="1" y="1381"/>
                  </a:cubicBezTo>
                  <a:cubicBezTo>
                    <a:pt x="1" y="2143"/>
                    <a:pt x="24" y="2762"/>
                    <a:pt x="60" y="2762"/>
                  </a:cubicBezTo>
                  <a:cubicBezTo>
                    <a:pt x="84" y="2762"/>
                    <a:pt x="120" y="2155"/>
                    <a:pt x="120" y="1381"/>
                  </a:cubicBezTo>
                  <a:cubicBezTo>
                    <a:pt x="120" y="619"/>
                    <a:pt x="84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23"/>
            <p:cNvSpPr/>
            <p:nvPr/>
          </p:nvSpPr>
          <p:spPr>
            <a:xfrm>
              <a:off x="6539200" y="2271850"/>
              <a:ext cx="3000" cy="69075"/>
            </a:xfrm>
            <a:custGeom>
              <a:avLst/>
              <a:gdLst/>
              <a:ahLst/>
              <a:cxnLst/>
              <a:rect l="l" t="t" r="r" b="b"/>
              <a:pathLst>
                <a:path w="120" h="2763" extrusionOk="0">
                  <a:moveTo>
                    <a:pt x="60" y="0"/>
                  </a:moveTo>
                  <a:cubicBezTo>
                    <a:pt x="24" y="0"/>
                    <a:pt x="0" y="619"/>
                    <a:pt x="0" y="1381"/>
                  </a:cubicBezTo>
                  <a:cubicBezTo>
                    <a:pt x="0" y="2143"/>
                    <a:pt x="24" y="2762"/>
                    <a:pt x="60" y="2762"/>
                  </a:cubicBezTo>
                  <a:cubicBezTo>
                    <a:pt x="84" y="2762"/>
                    <a:pt x="119" y="2155"/>
                    <a:pt x="119" y="1381"/>
                  </a:cubicBezTo>
                  <a:cubicBezTo>
                    <a:pt x="119" y="619"/>
                    <a:pt x="84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23"/>
            <p:cNvSpPr/>
            <p:nvPr/>
          </p:nvSpPr>
          <p:spPr>
            <a:xfrm>
              <a:off x="6518075" y="2271850"/>
              <a:ext cx="3300" cy="69075"/>
            </a:xfrm>
            <a:custGeom>
              <a:avLst/>
              <a:gdLst/>
              <a:ahLst/>
              <a:cxnLst/>
              <a:rect l="l" t="t" r="r" b="b"/>
              <a:pathLst>
                <a:path w="132" h="2763" extrusionOk="0">
                  <a:moveTo>
                    <a:pt x="60" y="0"/>
                  </a:moveTo>
                  <a:cubicBezTo>
                    <a:pt x="24" y="0"/>
                    <a:pt x="0" y="619"/>
                    <a:pt x="0" y="1381"/>
                  </a:cubicBezTo>
                  <a:cubicBezTo>
                    <a:pt x="0" y="2143"/>
                    <a:pt x="24" y="2762"/>
                    <a:pt x="60" y="2762"/>
                  </a:cubicBezTo>
                  <a:cubicBezTo>
                    <a:pt x="95" y="2762"/>
                    <a:pt x="131" y="2155"/>
                    <a:pt x="119" y="1381"/>
                  </a:cubicBezTo>
                  <a:cubicBezTo>
                    <a:pt x="119" y="619"/>
                    <a:pt x="83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23"/>
            <p:cNvSpPr/>
            <p:nvPr/>
          </p:nvSpPr>
          <p:spPr>
            <a:xfrm>
              <a:off x="6585025" y="2271850"/>
              <a:ext cx="3025" cy="69075"/>
            </a:xfrm>
            <a:custGeom>
              <a:avLst/>
              <a:gdLst/>
              <a:ahLst/>
              <a:cxnLst/>
              <a:rect l="l" t="t" r="r" b="b"/>
              <a:pathLst>
                <a:path w="121" h="2763" extrusionOk="0">
                  <a:moveTo>
                    <a:pt x="61" y="0"/>
                  </a:moveTo>
                  <a:cubicBezTo>
                    <a:pt x="25" y="0"/>
                    <a:pt x="1" y="619"/>
                    <a:pt x="1" y="1381"/>
                  </a:cubicBezTo>
                  <a:cubicBezTo>
                    <a:pt x="1" y="2143"/>
                    <a:pt x="25" y="2762"/>
                    <a:pt x="61" y="2762"/>
                  </a:cubicBezTo>
                  <a:cubicBezTo>
                    <a:pt x="84" y="2762"/>
                    <a:pt x="120" y="2155"/>
                    <a:pt x="120" y="1381"/>
                  </a:cubicBezTo>
                  <a:cubicBezTo>
                    <a:pt x="120" y="619"/>
                    <a:pt x="84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23"/>
            <p:cNvSpPr/>
            <p:nvPr/>
          </p:nvSpPr>
          <p:spPr>
            <a:xfrm>
              <a:off x="6563900" y="2271850"/>
              <a:ext cx="3300" cy="69075"/>
            </a:xfrm>
            <a:custGeom>
              <a:avLst/>
              <a:gdLst/>
              <a:ahLst/>
              <a:cxnLst/>
              <a:rect l="l" t="t" r="r" b="b"/>
              <a:pathLst>
                <a:path w="132" h="2763" extrusionOk="0">
                  <a:moveTo>
                    <a:pt x="72" y="0"/>
                  </a:moveTo>
                  <a:cubicBezTo>
                    <a:pt x="36" y="0"/>
                    <a:pt x="1" y="619"/>
                    <a:pt x="1" y="1381"/>
                  </a:cubicBezTo>
                  <a:cubicBezTo>
                    <a:pt x="1" y="2143"/>
                    <a:pt x="36" y="2762"/>
                    <a:pt x="72" y="2762"/>
                  </a:cubicBezTo>
                  <a:cubicBezTo>
                    <a:pt x="96" y="2762"/>
                    <a:pt x="132" y="2155"/>
                    <a:pt x="132" y="1381"/>
                  </a:cubicBezTo>
                  <a:cubicBezTo>
                    <a:pt x="132" y="619"/>
                    <a:pt x="96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23"/>
            <p:cNvSpPr/>
            <p:nvPr/>
          </p:nvSpPr>
          <p:spPr>
            <a:xfrm>
              <a:off x="6630875" y="2271850"/>
              <a:ext cx="3300" cy="69075"/>
            </a:xfrm>
            <a:custGeom>
              <a:avLst/>
              <a:gdLst/>
              <a:ahLst/>
              <a:cxnLst/>
              <a:rect l="l" t="t" r="r" b="b"/>
              <a:pathLst>
                <a:path w="132" h="2763" extrusionOk="0">
                  <a:moveTo>
                    <a:pt x="72" y="0"/>
                  </a:moveTo>
                  <a:cubicBezTo>
                    <a:pt x="36" y="0"/>
                    <a:pt x="1" y="619"/>
                    <a:pt x="1" y="1381"/>
                  </a:cubicBezTo>
                  <a:cubicBezTo>
                    <a:pt x="1" y="2143"/>
                    <a:pt x="36" y="2762"/>
                    <a:pt x="72" y="2762"/>
                  </a:cubicBezTo>
                  <a:cubicBezTo>
                    <a:pt x="96" y="2762"/>
                    <a:pt x="132" y="2155"/>
                    <a:pt x="132" y="1381"/>
                  </a:cubicBezTo>
                  <a:cubicBezTo>
                    <a:pt x="132" y="619"/>
                    <a:pt x="96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23"/>
            <p:cNvSpPr/>
            <p:nvPr/>
          </p:nvSpPr>
          <p:spPr>
            <a:xfrm>
              <a:off x="6609750" y="2271850"/>
              <a:ext cx="3600" cy="69075"/>
            </a:xfrm>
            <a:custGeom>
              <a:avLst/>
              <a:gdLst/>
              <a:ahLst/>
              <a:cxnLst/>
              <a:rect l="l" t="t" r="r" b="b"/>
              <a:pathLst>
                <a:path w="144" h="2763" extrusionOk="0">
                  <a:moveTo>
                    <a:pt x="60" y="0"/>
                  </a:moveTo>
                  <a:cubicBezTo>
                    <a:pt x="36" y="0"/>
                    <a:pt x="0" y="619"/>
                    <a:pt x="0" y="1381"/>
                  </a:cubicBezTo>
                  <a:cubicBezTo>
                    <a:pt x="0" y="2143"/>
                    <a:pt x="36" y="2762"/>
                    <a:pt x="60" y="2762"/>
                  </a:cubicBezTo>
                  <a:cubicBezTo>
                    <a:pt x="107" y="2762"/>
                    <a:pt x="143" y="2155"/>
                    <a:pt x="119" y="1381"/>
                  </a:cubicBezTo>
                  <a:cubicBezTo>
                    <a:pt x="119" y="619"/>
                    <a:pt x="95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23"/>
            <p:cNvSpPr/>
            <p:nvPr/>
          </p:nvSpPr>
          <p:spPr>
            <a:xfrm>
              <a:off x="6676725" y="2271850"/>
              <a:ext cx="3575" cy="69075"/>
            </a:xfrm>
            <a:custGeom>
              <a:avLst/>
              <a:gdLst/>
              <a:ahLst/>
              <a:cxnLst/>
              <a:rect l="l" t="t" r="r" b="b"/>
              <a:pathLst>
                <a:path w="143" h="2763" extrusionOk="0">
                  <a:moveTo>
                    <a:pt x="60" y="0"/>
                  </a:moveTo>
                  <a:cubicBezTo>
                    <a:pt x="36" y="0"/>
                    <a:pt x="0" y="619"/>
                    <a:pt x="0" y="1381"/>
                  </a:cubicBezTo>
                  <a:cubicBezTo>
                    <a:pt x="0" y="2143"/>
                    <a:pt x="36" y="2762"/>
                    <a:pt x="60" y="2762"/>
                  </a:cubicBezTo>
                  <a:cubicBezTo>
                    <a:pt x="107" y="2762"/>
                    <a:pt x="143" y="2155"/>
                    <a:pt x="119" y="1381"/>
                  </a:cubicBezTo>
                  <a:cubicBezTo>
                    <a:pt x="119" y="619"/>
                    <a:pt x="95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23"/>
            <p:cNvSpPr/>
            <p:nvPr/>
          </p:nvSpPr>
          <p:spPr>
            <a:xfrm>
              <a:off x="6655575" y="2271850"/>
              <a:ext cx="3300" cy="69075"/>
            </a:xfrm>
            <a:custGeom>
              <a:avLst/>
              <a:gdLst/>
              <a:ahLst/>
              <a:cxnLst/>
              <a:rect l="l" t="t" r="r" b="b"/>
              <a:pathLst>
                <a:path w="132" h="2763" extrusionOk="0">
                  <a:moveTo>
                    <a:pt x="60" y="0"/>
                  </a:moveTo>
                  <a:cubicBezTo>
                    <a:pt x="36" y="0"/>
                    <a:pt x="1" y="619"/>
                    <a:pt x="1" y="1381"/>
                  </a:cubicBezTo>
                  <a:cubicBezTo>
                    <a:pt x="1" y="2143"/>
                    <a:pt x="36" y="2762"/>
                    <a:pt x="60" y="2762"/>
                  </a:cubicBezTo>
                  <a:cubicBezTo>
                    <a:pt x="108" y="2762"/>
                    <a:pt x="132" y="2155"/>
                    <a:pt x="120" y="1381"/>
                  </a:cubicBezTo>
                  <a:cubicBezTo>
                    <a:pt x="120" y="619"/>
                    <a:pt x="96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23"/>
            <p:cNvSpPr/>
            <p:nvPr/>
          </p:nvSpPr>
          <p:spPr>
            <a:xfrm>
              <a:off x="6722850" y="2271850"/>
              <a:ext cx="3000" cy="69075"/>
            </a:xfrm>
            <a:custGeom>
              <a:avLst/>
              <a:gdLst/>
              <a:ahLst/>
              <a:cxnLst/>
              <a:rect l="l" t="t" r="r" b="b"/>
              <a:pathLst>
                <a:path w="120" h="2763" extrusionOk="0">
                  <a:moveTo>
                    <a:pt x="60" y="0"/>
                  </a:moveTo>
                  <a:cubicBezTo>
                    <a:pt x="36" y="0"/>
                    <a:pt x="1" y="619"/>
                    <a:pt x="1" y="1381"/>
                  </a:cubicBezTo>
                  <a:cubicBezTo>
                    <a:pt x="1" y="2143"/>
                    <a:pt x="36" y="2762"/>
                    <a:pt x="60" y="2762"/>
                  </a:cubicBezTo>
                  <a:cubicBezTo>
                    <a:pt x="96" y="2762"/>
                    <a:pt x="120" y="2155"/>
                    <a:pt x="120" y="1381"/>
                  </a:cubicBezTo>
                  <a:cubicBezTo>
                    <a:pt x="120" y="619"/>
                    <a:pt x="96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23"/>
            <p:cNvSpPr/>
            <p:nvPr/>
          </p:nvSpPr>
          <p:spPr>
            <a:xfrm>
              <a:off x="6702025" y="2271850"/>
              <a:ext cx="3000" cy="69075"/>
            </a:xfrm>
            <a:custGeom>
              <a:avLst/>
              <a:gdLst/>
              <a:ahLst/>
              <a:cxnLst/>
              <a:rect l="l" t="t" r="r" b="b"/>
              <a:pathLst>
                <a:path w="120" h="2763" extrusionOk="0">
                  <a:moveTo>
                    <a:pt x="60" y="0"/>
                  </a:moveTo>
                  <a:cubicBezTo>
                    <a:pt x="36" y="0"/>
                    <a:pt x="0" y="619"/>
                    <a:pt x="0" y="1381"/>
                  </a:cubicBezTo>
                  <a:cubicBezTo>
                    <a:pt x="0" y="2143"/>
                    <a:pt x="36" y="2762"/>
                    <a:pt x="60" y="2762"/>
                  </a:cubicBezTo>
                  <a:cubicBezTo>
                    <a:pt x="95" y="2762"/>
                    <a:pt x="119" y="2155"/>
                    <a:pt x="119" y="1381"/>
                  </a:cubicBezTo>
                  <a:cubicBezTo>
                    <a:pt x="119" y="619"/>
                    <a:pt x="95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23"/>
            <p:cNvSpPr/>
            <p:nvPr/>
          </p:nvSpPr>
          <p:spPr>
            <a:xfrm>
              <a:off x="6768700" y="2271850"/>
              <a:ext cx="3300" cy="69075"/>
            </a:xfrm>
            <a:custGeom>
              <a:avLst/>
              <a:gdLst/>
              <a:ahLst/>
              <a:cxnLst/>
              <a:rect l="l" t="t" r="r" b="b"/>
              <a:pathLst>
                <a:path w="132" h="2763" extrusionOk="0">
                  <a:moveTo>
                    <a:pt x="60" y="0"/>
                  </a:moveTo>
                  <a:cubicBezTo>
                    <a:pt x="36" y="0"/>
                    <a:pt x="0" y="619"/>
                    <a:pt x="0" y="1381"/>
                  </a:cubicBezTo>
                  <a:cubicBezTo>
                    <a:pt x="0" y="2143"/>
                    <a:pt x="36" y="2762"/>
                    <a:pt x="60" y="2762"/>
                  </a:cubicBezTo>
                  <a:cubicBezTo>
                    <a:pt x="107" y="2762"/>
                    <a:pt x="131" y="2155"/>
                    <a:pt x="119" y="1381"/>
                  </a:cubicBezTo>
                  <a:cubicBezTo>
                    <a:pt x="119" y="619"/>
                    <a:pt x="95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23"/>
            <p:cNvSpPr/>
            <p:nvPr/>
          </p:nvSpPr>
          <p:spPr>
            <a:xfrm>
              <a:off x="6747850" y="2271850"/>
              <a:ext cx="3000" cy="69075"/>
            </a:xfrm>
            <a:custGeom>
              <a:avLst/>
              <a:gdLst/>
              <a:ahLst/>
              <a:cxnLst/>
              <a:rect l="l" t="t" r="r" b="b"/>
              <a:pathLst>
                <a:path w="120" h="2763" extrusionOk="0">
                  <a:moveTo>
                    <a:pt x="60" y="0"/>
                  </a:moveTo>
                  <a:cubicBezTo>
                    <a:pt x="36" y="0"/>
                    <a:pt x="1" y="619"/>
                    <a:pt x="1" y="1381"/>
                  </a:cubicBezTo>
                  <a:cubicBezTo>
                    <a:pt x="1" y="2143"/>
                    <a:pt x="36" y="2762"/>
                    <a:pt x="60" y="2762"/>
                  </a:cubicBezTo>
                  <a:cubicBezTo>
                    <a:pt x="108" y="2762"/>
                    <a:pt x="120" y="2155"/>
                    <a:pt x="120" y="1381"/>
                  </a:cubicBezTo>
                  <a:cubicBezTo>
                    <a:pt x="120" y="619"/>
                    <a:pt x="96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23"/>
            <p:cNvSpPr/>
            <p:nvPr/>
          </p:nvSpPr>
          <p:spPr>
            <a:xfrm>
              <a:off x="6385900" y="2341500"/>
              <a:ext cx="382825" cy="69675"/>
            </a:xfrm>
            <a:custGeom>
              <a:avLst/>
              <a:gdLst/>
              <a:ahLst/>
              <a:cxnLst/>
              <a:rect l="l" t="t" r="r" b="b"/>
              <a:pathLst>
                <a:path w="15313" h="2787" extrusionOk="0">
                  <a:moveTo>
                    <a:pt x="1" y="0"/>
                  </a:moveTo>
                  <a:lnTo>
                    <a:pt x="1" y="2786"/>
                  </a:lnTo>
                  <a:lnTo>
                    <a:pt x="15312" y="2786"/>
                  </a:lnTo>
                  <a:lnTo>
                    <a:pt x="153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23"/>
            <p:cNvSpPr/>
            <p:nvPr/>
          </p:nvSpPr>
          <p:spPr>
            <a:xfrm>
              <a:off x="6422225" y="23423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6" y="1"/>
                    <a:pt x="0" y="608"/>
                    <a:pt x="0" y="1382"/>
                  </a:cubicBezTo>
                  <a:cubicBezTo>
                    <a:pt x="0" y="2156"/>
                    <a:pt x="36" y="2775"/>
                    <a:pt x="60" y="2775"/>
                  </a:cubicBezTo>
                  <a:cubicBezTo>
                    <a:pt x="84" y="2775"/>
                    <a:pt x="119" y="2156"/>
                    <a:pt x="119" y="1382"/>
                  </a:cubicBezTo>
                  <a:cubicBezTo>
                    <a:pt x="119" y="608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23"/>
            <p:cNvSpPr/>
            <p:nvPr/>
          </p:nvSpPr>
          <p:spPr>
            <a:xfrm>
              <a:off x="6401075" y="23423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7" y="1"/>
                    <a:pt x="1" y="608"/>
                    <a:pt x="1" y="1382"/>
                  </a:cubicBezTo>
                  <a:cubicBezTo>
                    <a:pt x="1" y="2156"/>
                    <a:pt x="37" y="2775"/>
                    <a:pt x="60" y="2775"/>
                  </a:cubicBezTo>
                  <a:cubicBezTo>
                    <a:pt x="96" y="2775"/>
                    <a:pt x="120" y="2156"/>
                    <a:pt x="120" y="1382"/>
                  </a:cubicBezTo>
                  <a:cubicBezTo>
                    <a:pt x="120" y="608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23"/>
            <p:cNvSpPr/>
            <p:nvPr/>
          </p:nvSpPr>
          <p:spPr>
            <a:xfrm>
              <a:off x="6468050" y="23423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7" y="1"/>
                    <a:pt x="1" y="608"/>
                    <a:pt x="1" y="1382"/>
                  </a:cubicBezTo>
                  <a:cubicBezTo>
                    <a:pt x="1" y="2156"/>
                    <a:pt x="37" y="2775"/>
                    <a:pt x="60" y="2775"/>
                  </a:cubicBezTo>
                  <a:cubicBezTo>
                    <a:pt x="96" y="2775"/>
                    <a:pt x="120" y="2156"/>
                    <a:pt x="120" y="1382"/>
                  </a:cubicBezTo>
                  <a:cubicBezTo>
                    <a:pt x="120" y="608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23"/>
            <p:cNvSpPr/>
            <p:nvPr/>
          </p:nvSpPr>
          <p:spPr>
            <a:xfrm>
              <a:off x="6446925" y="23423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4" y="1"/>
                    <a:pt x="0" y="608"/>
                    <a:pt x="0" y="1382"/>
                  </a:cubicBezTo>
                  <a:cubicBezTo>
                    <a:pt x="0" y="2156"/>
                    <a:pt x="24" y="2775"/>
                    <a:pt x="60" y="2775"/>
                  </a:cubicBezTo>
                  <a:cubicBezTo>
                    <a:pt x="108" y="2775"/>
                    <a:pt x="120" y="2156"/>
                    <a:pt x="120" y="1382"/>
                  </a:cubicBezTo>
                  <a:cubicBezTo>
                    <a:pt x="120" y="608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23"/>
            <p:cNvSpPr/>
            <p:nvPr/>
          </p:nvSpPr>
          <p:spPr>
            <a:xfrm>
              <a:off x="6513900" y="23423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4" y="1"/>
                    <a:pt x="0" y="608"/>
                    <a:pt x="0" y="1382"/>
                  </a:cubicBezTo>
                  <a:cubicBezTo>
                    <a:pt x="0" y="2156"/>
                    <a:pt x="24" y="2775"/>
                    <a:pt x="60" y="2775"/>
                  </a:cubicBezTo>
                  <a:cubicBezTo>
                    <a:pt x="84" y="2775"/>
                    <a:pt x="119" y="2156"/>
                    <a:pt x="119" y="1382"/>
                  </a:cubicBezTo>
                  <a:cubicBezTo>
                    <a:pt x="119" y="608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23"/>
            <p:cNvSpPr/>
            <p:nvPr/>
          </p:nvSpPr>
          <p:spPr>
            <a:xfrm>
              <a:off x="6493050" y="23423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5" y="1"/>
                    <a:pt x="1" y="608"/>
                    <a:pt x="1" y="1382"/>
                  </a:cubicBezTo>
                  <a:cubicBezTo>
                    <a:pt x="1" y="2156"/>
                    <a:pt x="25" y="2775"/>
                    <a:pt x="60" y="2775"/>
                  </a:cubicBezTo>
                  <a:cubicBezTo>
                    <a:pt x="108" y="2775"/>
                    <a:pt x="120" y="2156"/>
                    <a:pt x="120" y="1382"/>
                  </a:cubicBezTo>
                  <a:cubicBezTo>
                    <a:pt x="120" y="608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23"/>
            <p:cNvSpPr/>
            <p:nvPr/>
          </p:nvSpPr>
          <p:spPr>
            <a:xfrm>
              <a:off x="6560025" y="23423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5" y="1"/>
                    <a:pt x="1" y="608"/>
                    <a:pt x="1" y="1382"/>
                  </a:cubicBezTo>
                  <a:cubicBezTo>
                    <a:pt x="1" y="2156"/>
                    <a:pt x="25" y="2775"/>
                    <a:pt x="60" y="2775"/>
                  </a:cubicBezTo>
                  <a:cubicBezTo>
                    <a:pt x="84" y="2775"/>
                    <a:pt x="120" y="2156"/>
                    <a:pt x="120" y="1382"/>
                  </a:cubicBezTo>
                  <a:cubicBezTo>
                    <a:pt x="120" y="608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23"/>
            <p:cNvSpPr/>
            <p:nvPr/>
          </p:nvSpPr>
          <p:spPr>
            <a:xfrm>
              <a:off x="6539200" y="23423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4" y="1"/>
                    <a:pt x="0" y="608"/>
                    <a:pt x="0" y="1382"/>
                  </a:cubicBezTo>
                  <a:cubicBezTo>
                    <a:pt x="0" y="2156"/>
                    <a:pt x="24" y="2775"/>
                    <a:pt x="60" y="2775"/>
                  </a:cubicBezTo>
                  <a:cubicBezTo>
                    <a:pt x="84" y="2775"/>
                    <a:pt x="119" y="2156"/>
                    <a:pt x="119" y="1382"/>
                  </a:cubicBezTo>
                  <a:cubicBezTo>
                    <a:pt x="119" y="608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23"/>
            <p:cNvSpPr/>
            <p:nvPr/>
          </p:nvSpPr>
          <p:spPr>
            <a:xfrm>
              <a:off x="6605875" y="23423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4" y="1"/>
                    <a:pt x="0" y="608"/>
                    <a:pt x="0" y="1382"/>
                  </a:cubicBezTo>
                  <a:cubicBezTo>
                    <a:pt x="0" y="2156"/>
                    <a:pt x="24" y="2775"/>
                    <a:pt x="60" y="2775"/>
                  </a:cubicBezTo>
                  <a:cubicBezTo>
                    <a:pt x="96" y="2775"/>
                    <a:pt x="119" y="2156"/>
                    <a:pt x="119" y="1382"/>
                  </a:cubicBezTo>
                  <a:cubicBezTo>
                    <a:pt x="119" y="608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23"/>
            <p:cNvSpPr/>
            <p:nvPr/>
          </p:nvSpPr>
          <p:spPr>
            <a:xfrm>
              <a:off x="6585025" y="2342375"/>
              <a:ext cx="3025" cy="69375"/>
            </a:xfrm>
            <a:custGeom>
              <a:avLst/>
              <a:gdLst/>
              <a:ahLst/>
              <a:cxnLst/>
              <a:rect l="l" t="t" r="r" b="b"/>
              <a:pathLst>
                <a:path w="121" h="2775" extrusionOk="0">
                  <a:moveTo>
                    <a:pt x="61" y="1"/>
                  </a:moveTo>
                  <a:cubicBezTo>
                    <a:pt x="25" y="1"/>
                    <a:pt x="1" y="608"/>
                    <a:pt x="1" y="1382"/>
                  </a:cubicBezTo>
                  <a:cubicBezTo>
                    <a:pt x="1" y="2156"/>
                    <a:pt x="25" y="2775"/>
                    <a:pt x="61" y="2775"/>
                  </a:cubicBezTo>
                  <a:cubicBezTo>
                    <a:pt x="84" y="2775"/>
                    <a:pt x="120" y="2156"/>
                    <a:pt x="120" y="1382"/>
                  </a:cubicBezTo>
                  <a:cubicBezTo>
                    <a:pt x="120" y="608"/>
                    <a:pt x="84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23"/>
            <p:cNvSpPr/>
            <p:nvPr/>
          </p:nvSpPr>
          <p:spPr>
            <a:xfrm>
              <a:off x="6652000" y="23423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5" y="1"/>
                    <a:pt x="1" y="608"/>
                    <a:pt x="1" y="1382"/>
                  </a:cubicBezTo>
                  <a:cubicBezTo>
                    <a:pt x="1" y="2156"/>
                    <a:pt x="25" y="2775"/>
                    <a:pt x="60" y="2775"/>
                  </a:cubicBezTo>
                  <a:cubicBezTo>
                    <a:pt x="84" y="2775"/>
                    <a:pt x="120" y="2156"/>
                    <a:pt x="120" y="1382"/>
                  </a:cubicBezTo>
                  <a:cubicBezTo>
                    <a:pt x="120" y="608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23"/>
            <p:cNvSpPr/>
            <p:nvPr/>
          </p:nvSpPr>
          <p:spPr>
            <a:xfrm>
              <a:off x="6630875" y="2342375"/>
              <a:ext cx="3300" cy="69375"/>
            </a:xfrm>
            <a:custGeom>
              <a:avLst/>
              <a:gdLst/>
              <a:ahLst/>
              <a:cxnLst/>
              <a:rect l="l" t="t" r="r" b="b"/>
              <a:pathLst>
                <a:path w="132" h="2775" extrusionOk="0">
                  <a:moveTo>
                    <a:pt x="72" y="1"/>
                  </a:moveTo>
                  <a:cubicBezTo>
                    <a:pt x="36" y="1"/>
                    <a:pt x="1" y="608"/>
                    <a:pt x="1" y="1382"/>
                  </a:cubicBezTo>
                  <a:cubicBezTo>
                    <a:pt x="1" y="2156"/>
                    <a:pt x="36" y="2775"/>
                    <a:pt x="72" y="2775"/>
                  </a:cubicBezTo>
                  <a:cubicBezTo>
                    <a:pt x="96" y="2775"/>
                    <a:pt x="132" y="2156"/>
                    <a:pt x="132" y="1382"/>
                  </a:cubicBezTo>
                  <a:cubicBezTo>
                    <a:pt x="132" y="608"/>
                    <a:pt x="96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23"/>
            <p:cNvSpPr/>
            <p:nvPr/>
          </p:nvSpPr>
          <p:spPr>
            <a:xfrm>
              <a:off x="6697550" y="23423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6" y="1"/>
                    <a:pt x="1" y="608"/>
                    <a:pt x="1" y="1382"/>
                  </a:cubicBezTo>
                  <a:cubicBezTo>
                    <a:pt x="1" y="2156"/>
                    <a:pt x="36" y="2775"/>
                    <a:pt x="60" y="2775"/>
                  </a:cubicBezTo>
                  <a:cubicBezTo>
                    <a:pt x="108" y="2775"/>
                    <a:pt x="120" y="2156"/>
                    <a:pt x="120" y="1382"/>
                  </a:cubicBezTo>
                  <a:cubicBezTo>
                    <a:pt x="120" y="608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23"/>
            <p:cNvSpPr/>
            <p:nvPr/>
          </p:nvSpPr>
          <p:spPr>
            <a:xfrm>
              <a:off x="6676725" y="23423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6" y="1"/>
                    <a:pt x="0" y="608"/>
                    <a:pt x="0" y="1382"/>
                  </a:cubicBezTo>
                  <a:cubicBezTo>
                    <a:pt x="0" y="2156"/>
                    <a:pt x="36" y="2775"/>
                    <a:pt x="60" y="2775"/>
                  </a:cubicBezTo>
                  <a:cubicBezTo>
                    <a:pt x="107" y="2775"/>
                    <a:pt x="119" y="2156"/>
                    <a:pt x="119" y="1382"/>
                  </a:cubicBezTo>
                  <a:cubicBezTo>
                    <a:pt x="119" y="608"/>
                    <a:pt x="95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23"/>
            <p:cNvSpPr/>
            <p:nvPr/>
          </p:nvSpPr>
          <p:spPr>
            <a:xfrm>
              <a:off x="6743700" y="23423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6" y="1"/>
                    <a:pt x="0" y="608"/>
                    <a:pt x="0" y="1382"/>
                  </a:cubicBezTo>
                  <a:cubicBezTo>
                    <a:pt x="0" y="2156"/>
                    <a:pt x="36" y="2775"/>
                    <a:pt x="60" y="2775"/>
                  </a:cubicBezTo>
                  <a:cubicBezTo>
                    <a:pt x="95" y="2775"/>
                    <a:pt x="119" y="2156"/>
                    <a:pt x="119" y="1382"/>
                  </a:cubicBezTo>
                  <a:cubicBezTo>
                    <a:pt x="119" y="608"/>
                    <a:pt x="95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23"/>
            <p:cNvSpPr/>
            <p:nvPr/>
          </p:nvSpPr>
          <p:spPr>
            <a:xfrm>
              <a:off x="6722850" y="23423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6" y="1"/>
                    <a:pt x="1" y="608"/>
                    <a:pt x="1" y="1382"/>
                  </a:cubicBezTo>
                  <a:cubicBezTo>
                    <a:pt x="1" y="2156"/>
                    <a:pt x="36" y="2775"/>
                    <a:pt x="60" y="2775"/>
                  </a:cubicBezTo>
                  <a:cubicBezTo>
                    <a:pt x="96" y="2775"/>
                    <a:pt x="120" y="2156"/>
                    <a:pt x="120" y="1382"/>
                  </a:cubicBezTo>
                  <a:cubicBezTo>
                    <a:pt x="120" y="608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23"/>
            <p:cNvSpPr/>
            <p:nvPr/>
          </p:nvSpPr>
          <p:spPr>
            <a:xfrm>
              <a:off x="6384125" y="2340600"/>
              <a:ext cx="384600" cy="3000"/>
            </a:xfrm>
            <a:custGeom>
              <a:avLst/>
              <a:gdLst/>
              <a:ahLst/>
              <a:cxnLst/>
              <a:rect l="l" t="t" r="r" b="b"/>
              <a:pathLst>
                <a:path w="15384" h="120" extrusionOk="0">
                  <a:moveTo>
                    <a:pt x="7692" y="0"/>
                  </a:moveTo>
                  <a:cubicBezTo>
                    <a:pt x="3429" y="0"/>
                    <a:pt x="0" y="24"/>
                    <a:pt x="0" y="60"/>
                  </a:cubicBezTo>
                  <a:cubicBezTo>
                    <a:pt x="0" y="84"/>
                    <a:pt x="3429" y="119"/>
                    <a:pt x="7692" y="119"/>
                  </a:cubicBezTo>
                  <a:cubicBezTo>
                    <a:pt x="11942" y="119"/>
                    <a:pt x="15383" y="84"/>
                    <a:pt x="15383" y="60"/>
                  </a:cubicBezTo>
                  <a:cubicBezTo>
                    <a:pt x="15383" y="12"/>
                    <a:pt x="11942" y="0"/>
                    <a:pt x="769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23"/>
            <p:cNvSpPr/>
            <p:nvPr/>
          </p:nvSpPr>
          <p:spPr>
            <a:xfrm>
              <a:off x="6417150" y="2411725"/>
              <a:ext cx="382825" cy="69400"/>
            </a:xfrm>
            <a:custGeom>
              <a:avLst/>
              <a:gdLst/>
              <a:ahLst/>
              <a:cxnLst/>
              <a:rect l="l" t="t" r="r" b="b"/>
              <a:pathLst>
                <a:path w="15313" h="2776" extrusionOk="0">
                  <a:moveTo>
                    <a:pt x="1" y="1"/>
                  </a:moveTo>
                  <a:lnTo>
                    <a:pt x="1" y="2775"/>
                  </a:lnTo>
                  <a:lnTo>
                    <a:pt x="15312" y="2775"/>
                  </a:lnTo>
                  <a:lnTo>
                    <a:pt x="153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23"/>
            <p:cNvSpPr/>
            <p:nvPr/>
          </p:nvSpPr>
          <p:spPr>
            <a:xfrm>
              <a:off x="6453175" y="241232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6" y="1"/>
                    <a:pt x="1" y="620"/>
                    <a:pt x="1" y="1382"/>
                  </a:cubicBezTo>
                  <a:cubicBezTo>
                    <a:pt x="1" y="2144"/>
                    <a:pt x="36" y="2775"/>
                    <a:pt x="60" y="2775"/>
                  </a:cubicBezTo>
                  <a:cubicBezTo>
                    <a:pt x="96" y="2775"/>
                    <a:pt x="120" y="2156"/>
                    <a:pt x="120" y="1382"/>
                  </a:cubicBezTo>
                  <a:cubicBezTo>
                    <a:pt x="120" y="620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23"/>
            <p:cNvSpPr/>
            <p:nvPr/>
          </p:nvSpPr>
          <p:spPr>
            <a:xfrm>
              <a:off x="6432350" y="241232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6" y="1"/>
                    <a:pt x="0" y="620"/>
                    <a:pt x="0" y="1382"/>
                  </a:cubicBezTo>
                  <a:cubicBezTo>
                    <a:pt x="0" y="2144"/>
                    <a:pt x="36" y="2775"/>
                    <a:pt x="60" y="2775"/>
                  </a:cubicBezTo>
                  <a:cubicBezTo>
                    <a:pt x="95" y="2775"/>
                    <a:pt x="119" y="2156"/>
                    <a:pt x="119" y="1382"/>
                  </a:cubicBezTo>
                  <a:cubicBezTo>
                    <a:pt x="119" y="620"/>
                    <a:pt x="95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23"/>
            <p:cNvSpPr/>
            <p:nvPr/>
          </p:nvSpPr>
          <p:spPr>
            <a:xfrm>
              <a:off x="6499300" y="2412325"/>
              <a:ext cx="3025" cy="69375"/>
            </a:xfrm>
            <a:custGeom>
              <a:avLst/>
              <a:gdLst/>
              <a:ahLst/>
              <a:cxnLst/>
              <a:rect l="l" t="t" r="r" b="b"/>
              <a:pathLst>
                <a:path w="121" h="2775" extrusionOk="0">
                  <a:moveTo>
                    <a:pt x="61" y="1"/>
                  </a:moveTo>
                  <a:cubicBezTo>
                    <a:pt x="37" y="1"/>
                    <a:pt x="1" y="620"/>
                    <a:pt x="1" y="1382"/>
                  </a:cubicBezTo>
                  <a:cubicBezTo>
                    <a:pt x="1" y="2144"/>
                    <a:pt x="37" y="2775"/>
                    <a:pt x="61" y="2775"/>
                  </a:cubicBezTo>
                  <a:cubicBezTo>
                    <a:pt x="96" y="2775"/>
                    <a:pt x="120" y="2156"/>
                    <a:pt x="120" y="1382"/>
                  </a:cubicBezTo>
                  <a:cubicBezTo>
                    <a:pt x="120" y="620"/>
                    <a:pt x="96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23"/>
            <p:cNvSpPr/>
            <p:nvPr/>
          </p:nvSpPr>
          <p:spPr>
            <a:xfrm>
              <a:off x="6478175" y="2412325"/>
              <a:ext cx="3300" cy="69375"/>
            </a:xfrm>
            <a:custGeom>
              <a:avLst/>
              <a:gdLst/>
              <a:ahLst/>
              <a:cxnLst/>
              <a:rect l="l" t="t" r="r" b="b"/>
              <a:pathLst>
                <a:path w="132" h="2775" extrusionOk="0">
                  <a:moveTo>
                    <a:pt x="60" y="1"/>
                  </a:moveTo>
                  <a:cubicBezTo>
                    <a:pt x="24" y="1"/>
                    <a:pt x="1" y="620"/>
                    <a:pt x="1" y="1382"/>
                  </a:cubicBezTo>
                  <a:cubicBezTo>
                    <a:pt x="1" y="2144"/>
                    <a:pt x="24" y="2775"/>
                    <a:pt x="60" y="2775"/>
                  </a:cubicBezTo>
                  <a:cubicBezTo>
                    <a:pt x="108" y="2775"/>
                    <a:pt x="132" y="2156"/>
                    <a:pt x="120" y="1382"/>
                  </a:cubicBezTo>
                  <a:cubicBezTo>
                    <a:pt x="120" y="620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23"/>
            <p:cNvSpPr/>
            <p:nvPr/>
          </p:nvSpPr>
          <p:spPr>
            <a:xfrm>
              <a:off x="6545150" y="241232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4" y="1"/>
                    <a:pt x="1" y="620"/>
                    <a:pt x="1" y="1382"/>
                  </a:cubicBezTo>
                  <a:cubicBezTo>
                    <a:pt x="1" y="2144"/>
                    <a:pt x="24" y="2775"/>
                    <a:pt x="60" y="2775"/>
                  </a:cubicBezTo>
                  <a:cubicBezTo>
                    <a:pt x="108" y="2775"/>
                    <a:pt x="120" y="2156"/>
                    <a:pt x="120" y="1382"/>
                  </a:cubicBezTo>
                  <a:cubicBezTo>
                    <a:pt x="120" y="620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23"/>
            <p:cNvSpPr/>
            <p:nvPr/>
          </p:nvSpPr>
          <p:spPr>
            <a:xfrm>
              <a:off x="6524325" y="241232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4" y="1"/>
                    <a:pt x="0" y="620"/>
                    <a:pt x="0" y="1382"/>
                  </a:cubicBezTo>
                  <a:cubicBezTo>
                    <a:pt x="0" y="2144"/>
                    <a:pt x="24" y="2775"/>
                    <a:pt x="60" y="2775"/>
                  </a:cubicBezTo>
                  <a:cubicBezTo>
                    <a:pt x="83" y="2775"/>
                    <a:pt x="119" y="2156"/>
                    <a:pt x="119" y="1382"/>
                  </a:cubicBezTo>
                  <a:cubicBezTo>
                    <a:pt x="119" y="620"/>
                    <a:pt x="83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23"/>
            <p:cNvSpPr/>
            <p:nvPr/>
          </p:nvSpPr>
          <p:spPr>
            <a:xfrm>
              <a:off x="6591300" y="241232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4" y="1"/>
                    <a:pt x="0" y="620"/>
                    <a:pt x="0" y="1382"/>
                  </a:cubicBezTo>
                  <a:cubicBezTo>
                    <a:pt x="0" y="2144"/>
                    <a:pt x="24" y="2775"/>
                    <a:pt x="60" y="2775"/>
                  </a:cubicBezTo>
                  <a:cubicBezTo>
                    <a:pt x="83" y="2775"/>
                    <a:pt x="119" y="2156"/>
                    <a:pt x="119" y="1382"/>
                  </a:cubicBezTo>
                  <a:cubicBezTo>
                    <a:pt x="119" y="620"/>
                    <a:pt x="83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23"/>
            <p:cNvSpPr/>
            <p:nvPr/>
          </p:nvSpPr>
          <p:spPr>
            <a:xfrm>
              <a:off x="6570450" y="241232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4" y="1"/>
                    <a:pt x="1" y="620"/>
                    <a:pt x="1" y="1382"/>
                  </a:cubicBezTo>
                  <a:cubicBezTo>
                    <a:pt x="1" y="2144"/>
                    <a:pt x="24" y="2775"/>
                    <a:pt x="60" y="2775"/>
                  </a:cubicBezTo>
                  <a:cubicBezTo>
                    <a:pt x="84" y="2775"/>
                    <a:pt x="120" y="2156"/>
                    <a:pt x="120" y="1382"/>
                  </a:cubicBezTo>
                  <a:cubicBezTo>
                    <a:pt x="120" y="620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23"/>
            <p:cNvSpPr/>
            <p:nvPr/>
          </p:nvSpPr>
          <p:spPr>
            <a:xfrm>
              <a:off x="6637125" y="2412325"/>
              <a:ext cx="3300" cy="69375"/>
            </a:xfrm>
            <a:custGeom>
              <a:avLst/>
              <a:gdLst/>
              <a:ahLst/>
              <a:cxnLst/>
              <a:rect l="l" t="t" r="r" b="b"/>
              <a:pathLst>
                <a:path w="132" h="2775" extrusionOk="0">
                  <a:moveTo>
                    <a:pt x="60" y="1"/>
                  </a:moveTo>
                  <a:cubicBezTo>
                    <a:pt x="24" y="1"/>
                    <a:pt x="1" y="620"/>
                    <a:pt x="1" y="1382"/>
                  </a:cubicBezTo>
                  <a:cubicBezTo>
                    <a:pt x="1" y="2144"/>
                    <a:pt x="24" y="2775"/>
                    <a:pt x="60" y="2775"/>
                  </a:cubicBezTo>
                  <a:cubicBezTo>
                    <a:pt x="96" y="2775"/>
                    <a:pt x="132" y="2156"/>
                    <a:pt x="120" y="1382"/>
                  </a:cubicBezTo>
                  <a:cubicBezTo>
                    <a:pt x="120" y="620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23"/>
            <p:cNvSpPr/>
            <p:nvPr/>
          </p:nvSpPr>
          <p:spPr>
            <a:xfrm>
              <a:off x="6616000" y="2412325"/>
              <a:ext cx="3300" cy="69375"/>
            </a:xfrm>
            <a:custGeom>
              <a:avLst/>
              <a:gdLst/>
              <a:ahLst/>
              <a:cxnLst/>
              <a:rect l="l" t="t" r="r" b="b"/>
              <a:pathLst>
                <a:path w="132" h="2775" extrusionOk="0">
                  <a:moveTo>
                    <a:pt x="72" y="1"/>
                  </a:moveTo>
                  <a:cubicBezTo>
                    <a:pt x="36" y="1"/>
                    <a:pt x="0" y="620"/>
                    <a:pt x="0" y="1382"/>
                  </a:cubicBezTo>
                  <a:cubicBezTo>
                    <a:pt x="0" y="2144"/>
                    <a:pt x="36" y="2775"/>
                    <a:pt x="72" y="2775"/>
                  </a:cubicBezTo>
                  <a:cubicBezTo>
                    <a:pt x="107" y="2775"/>
                    <a:pt x="131" y="2156"/>
                    <a:pt x="131" y="1382"/>
                  </a:cubicBezTo>
                  <a:cubicBezTo>
                    <a:pt x="131" y="620"/>
                    <a:pt x="95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23"/>
            <p:cNvSpPr/>
            <p:nvPr/>
          </p:nvSpPr>
          <p:spPr>
            <a:xfrm>
              <a:off x="6682975" y="2412325"/>
              <a:ext cx="3300" cy="69375"/>
            </a:xfrm>
            <a:custGeom>
              <a:avLst/>
              <a:gdLst/>
              <a:ahLst/>
              <a:cxnLst/>
              <a:rect l="l" t="t" r="r" b="b"/>
              <a:pathLst>
                <a:path w="132" h="2775" extrusionOk="0">
                  <a:moveTo>
                    <a:pt x="72" y="1"/>
                  </a:moveTo>
                  <a:cubicBezTo>
                    <a:pt x="36" y="1"/>
                    <a:pt x="0" y="620"/>
                    <a:pt x="0" y="1382"/>
                  </a:cubicBezTo>
                  <a:cubicBezTo>
                    <a:pt x="0" y="2144"/>
                    <a:pt x="36" y="2775"/>
                    <a:pt x="72" y="2775"/>
                  </a:cubicBezTo>
                  <a:cubicBezTo>
                    <a:pt x="95" y="2775"/>
                    <a:pt x="131" y="2156"/>
                    <a:pt x="131" y="1382"/>
                  </a:cubicBezTo>
                  <a:cubicBezTo>
                    <a:pt x="131" y="620"/>
                    <a:pt x="95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23"/>
            <p:cNvSpPr/>
            <p:nvPr/>
          </p:nvSpPr>
          <p:spPr>
            <a:xfrm>
              <a:off x="6662425" y="241232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4" y="1"/>
                    <a:pt x="1" y="620"/>
                    <a:pt x="1" y="1382"/>
                  </a:cubicBezTo>
                  <a:cubicBezTo>
                    <a:pt x="1" y="2144"/>
                    <a:pt x="24" y="2775"/>
                    <a:pt x="60" y="2775"/>
                  </a:cubicBezTo>
                  <a:cubicBezTo>
                    <a:pt x="84" y="2775"/>
                    <a:pt x="120" y="2156"/>
                    <a:pt x="120" y="1382"/>
                  </a:cubicBezTo>
                  <a:cubicBezTo>
                    <a:pt x="120" y="620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23"/>
            <p:cNvSpPr/>
            <p:nvPr/>
          </p:nvSpPr>
          <p:spPr>
            <a:xfrm>
              <a:off x="6729400" y="241232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4" y="1"/>
                    <a:pt x="1" y="620"/>
                    <a:pt x="1" y="1382"/>
                  </a:cubicBezTo>
                  <a:cubicBezTo>
                    <a:pt x="1" y="2144"/>
                    <a:pt x="24" y="2775"/>
                    <a:pt x="60" y="2775"/>
                  </a:cubicBezTo>
                  <a:cubicBezTo>
                    <a:pt x="84" y="2775"/>
                    <a:pt x="120" y="2156"/>
                    <a:pt x="120" y="1382"/>
                  </a:cubicBezTo>
                  <a:cubicBezTo>
                    <a:pt x="120" y="620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23"/>
            <p:cNvSpPr/>
            <p:nvPr/>
          </p:nvSpPr>
          <p:spPr>
            <a:xfrm>
              <a:off x="6707975" y="2412325"/>
              <a:ext cx="3600" cy="69375"/>
            </a:xfrm>
            <a:custGeom>
              <a:avLst/>
              <a:gdLst/>
              <a:ahLst/>
              <a:cxnLst/>
              <a:rect l="l" t="t" r="r" b="b"/>
              <a:pathLst>
                <a:path w="144" h="2775" extrusionOk="0">
                  <a:moveTo>
                    <a:pt x="60" y="1"/>
                  </a:moveTo>
                  <a:cubicBezTo>
                    <a:pt x="36" y="1"/>
                    <a:pt x="0" y="620"/>
                    <a:pt x="0" y="1382"/>
                  </a:cubicBezTo>
                  <a:cubicBezTo>
                    <a:pt x="0" y="2144"/>
                    <a:pt x="36" y="2775"/>
                    <a:pt x="60" y="2775"/>
                  </a:cubicBezTo>
                  <a:cubicBezTo>
                    <a:pt x="107" y="2775"/>
                    <a:pt x="143" y="2156"/>
                    <a:pt x="119" y="1382"/>
                  </a:cubicBezTo>
                  <a:cubicBezTo>
                    <a:pt x="119" y="620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23"/>
            <p:cNvSpPr/>
            <p:nvPr/>
          </p:nvSpPr>
          <p:spPr>
            <a:xfrm>
              <a:off x="6774950" y="241232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6" y="1"/>
                    <a:pt x="0" y="620"/>
                    <a:pt x="0" y="1382"/>
                  </a:cubicBezTo>
                  <a:cubicBezTo>
                    <a:pt x="0" y="2144"/>
                    <a:pt x="36" y="2775"/>
                    <a:pt x="60" y="2775"/>
                  </a:cubicBezTo>
                  <a:cubicBezTo>
                    <a:pt x="95" y="2775"/>
                    <a:pt x="119" y="2156"/>
                    <a:pt x="119" y="1382"/>
                  </a:cubicBezTo>
                  <a:cubicBezTo>
                    <a:pt x="119" y="620"/>
                    <a:pt x="95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23"/>
            <p:cNvSpPr/>
            <p:nvPr/>
          </p:nvSpPr>
          <p:spPr>
            <a:xfrm>
              <a:off x="6754100" y="241232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6" y="1"/>
                    <a:pt x="1" y="620"/>
                    <a:pt x="1" y="1382"/>
                  </a:cubicBezTo>
                  <a:cubicBezTo>
                    <a:pt x="1" y="2144"/>
                    <a:pt x="36" y="2775"/>
                    <a:pt x="60" y="2775"/>
                  </a:cubicBezTo>
                  <a:cubicBezTo>
                    <a:pt x="96" y="2775"/>
                    <a:pt x="120" y="2156"/>
                    <a:pt x="120" y="1382"/>
                  </a:cubicBezTo>
                  <a:cubicBezTo>
                    <a:pt x="120" y="620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23"/>
            <p:cNvSpPr/>
            <p:nvPr/>
          </p:nvSpPr>
          <p:spPr>
            <a:xfrm>
              <a:off x="6414475" y="2410250"/>
              <a:ext cx="385500" cy="3000"/>
            </a:xfrm>
            <a:custGeom>
              <a:avLst/>
              <a:gdLst/>
              <a:ahLst/>
              <a:cxnLst/>
              <a:rect l="l" t="t" r="r" b="b"/>
              <a:pathLst>
                <a:path w="15420" h="120" extrusionOk="0">
                  <a:moveTo>
                    <a:pt x="7716" y="0"/>
                  </a:moveTo>
                  <a:cubicBezTo>
                    <a:pt x="3454" y="0"/>
                    <a:pt x="1" y="24"/>
                    <a:pt x="1" y="60"/>
                  </a:cubicBezTo>
                  <a:cubicBezTo>
                    <a:pt x="1" y="84"/>
                    <a:pt x="3454" y="119"/>
                    <a:pt x="7716" y="119"/>
                  </a:cubicBezTo>
                  <a:cubicBezTo>
                    <a:pt x="11966" y="119"/>
                    <a:pt x="15419" y="84"/>
                    <a:pt x="15419" y="60"/>
                  </a:cubicBezTo>
                  <a:cubicBezTo>
                    <a:pt x="15419" y="24"/>
                    <a:pt x="11966" y="0"/>
                    <a:pt x="771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23"/>
            <p:cNvSpPr/>
            <p:nvPr/>
          </p:nvSpPr>
          <p:spPr>
            <a:xfrm>
              <a:off x="6387400" y="2480500"/>
              <a:ext cx="382800" cy="69675"/>
            </a:xfrm>
            <a:custGeom>
              <a:avLst/>
              <a:gdLst/>
              <a:ahLst/>
              <a:cxnLst/>
              <a:rect l="l" t="t" r="r" b="b"/>
              <a:pathLst>
                <a:path w="15312" h="2787" extrusionOk="0">
                  <a:moveTo>
                    <a:pt x="0" y="0"/>
                  </a:moveTo>
                  <a:lnTo>
                    <a:pt x="0" y="2786"/>
                  </a:lnTo>
                  <a:lnTo>
                    <a:pt x="15312" y="2786"/>
                  </a:lnTo>
                  <a:lnTo>
                    <a:pt x="153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23"/>
            <p:cNvSpPr/>
            <p:nvPr/>
          </p:nvSpPr>
          <p:spPr>
            <a:xfrm>
              <a:off x="6423100" y="2481675"/>
              <a:ext cx="3025" cy="69100"/>
            </a:xfrm>
            <a:custGeom>
              <a:avLst/>
              <a:gdLst/>
              <a:ahLst/>
              <a:cxnLst/>
              <a:rect l="l" t="t" r="r" b="b"/>
              <a:pathLst>
                <a:path w="121" h="2764" extrusionOk="0">
                  <a:moveTo>
                    <a:pt x="61" y="1"/>
                  </a:moveTo>
                  <a:cubicBezTo>
                    <a:pt x="25" y="1"/>
                    <a:pt x="1" y="620"/>
                    <a:pt x="1" y="1382"/>
                  </a:cubicBezTo>
                  <a:cubicBezTo>
                    <a:pt x="1" y="2144"/>
                    <a:pt x="25" y="2763"/>
                    <a:pt x="61" y="2763"/>
                  </a:cubicBezTo>
                  <a:cubicBezTo>
                    <a:pt x="108" y="2763"/>
                    <a:pt x="120" y="2156"/>
                    <a:pt x="120" y="1382"/>
                  </a:cubicBezTo>
                  <a:cubicBezTo>
                    <a:pt x="120" y="608"/>
                    <a:pt x="84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23"/>
            <p:cNvSpPr/>
            <p:nvPr/>
          </p:nvSpPr>
          <p:spPr>
            <a:xfrm>
              <a:off x="6402275" y="248167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24" y="1"/>
                    <a:pt x="1" y="620"/>
                    <a:pt x="1" y="1382"/>
                  </a:cubicBezTo>
                  <a:cubicBezTo>
                    <a:pt x="1" y="2144"/>
                    <a:pt x="24" y="2763"/>
                    <a:pt x="60" y="2763"/>
                  </a:cubicBezTo>
                  <a:cubicBezTo>
                    <a:pt x="108" y="2763"/>
                    <a:pt x="120" y="2156"/>
                    <a:pt x="120" y="1382"/>
                  </a:cubicBezTo>
                  <a:cubicBezTo>
                    <a:pt x="120" y="608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23"/>
            <p:cNvSpPr/>
            <p:nvPr/>
          </p:nvSpPr>
          <p:spPr>
            <a:xfrm>
              <a:off x="6469250" y="248167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24" y="1"/>
                    <a:pt x="0" y="620"/>
                    <a:pt x="0" y="1382"/>
                  </a:cubicBezTo>
                  <a:cubicBezTo>
                    <a:pt x="0" y="2144"/>
                    <a:pt x="24" y="2763"/>
                    <a:pt x="60" y="2763"/>
                  </a:cubicBezTo>
                  <a:cubicBezTo>
                    <a:pt x="84" y="2763"/>
                    <a:pt x="120" y="2156"/>
                    <a:pt x="120" y="1382"/>
                  </a:cubicBezTo>
                  <a:cubicBezTo>
                    <a:pt x="120" y="608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23"/>
            <p:cNvSpPr/>
            <p:nvPr/>
          </p:nvSpPr>
          <p:spPr>
            <a:xfrm>
              <a:off x="6448425" y="248167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24" y="1"/>
                    <a:pt x="0" y="620"/>
                    <a:pt x="0" y="1382"/>
                  </a:cubicBezTo>
                  <a:cubicBezTo>
                    <a:pt x="0" y="2144"/>
                    <a:pt x="24" y="2763"/>
                    <a:pt x="60" y="2763"/>
                  </a:cubicBezTo>
                  <a:cubicBezTo>
                    <a:pt x="83" y="2763"/>
                    <a:pt x="119" y="2156"/>
                    <a:pt x="119" y="1382"/>
                  </a:cubicBezTo>
                  <a:cubicBezTo>
                    <a:pt x="119" y="608"/>
                    <a:pt x="83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23"/>
            <p:cNvSpPr/>
            <p:nvPr/>
          </p:nvSpPr>
          <p:spPr>
            <a:xfrm>
              <a:off x="6515375" y="248167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25" y="1"/>
                    <a:pt x="1" y="620"/>
                    <a:pt x="1" y="1382"/>
                  </a:cubicBezTo>
                  <a:cubicBezTo>
                    <a:pt x="1" y="2144"/>
                    <a:pt x="25" y="2763"/>
                    <a:pt x="60" y="2763"/>
                  </a:cubicBezTo>
                  <a:cubicBezTo>
                    <a:pt x="84" y="2763"/>
                    <a:pt x="120" y="2156"/>
                    <a:pt x="120" y="1382"/>
                  </a:cubicBezTo>
                  <a:cubicBezTo>
                    <a:pt x="120" y="608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23"/>
            <p:cNvSpPr/>
            <p:nvPr/>
          </p:nvSpPr>
          <p:spPr>
            <a:xfrm>
              <a:off x="6494250" y="248167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24" y="1"/>
                    <a:pt x="1" y="620"/>
                    <a:pt x="1" y="1382"/>
                  </a:cubicBezTo>
                  <a:cubicBezTo>
                    <a:pt x="1" y="2144"/>
                    <a:pt x="24" y="2763"/>
                    <a:pt x="60" y="2763"/>
                  </a:cubicBezTo>
                  <a:cubicBezTo>
                    <a:pt x="96" y="2763"/>
                    <a:pt x="120" y="2156"/>
                    <a:pt x="120" y="1382"/>
                  </a:cubicBezTo>
                  <a:cubicBezTo>
                    <a:pt x="120" y="608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23"/>
            <p:cNvSpPr/>
            <p:nvPr/>
          </p:nvSpPr>
          <p:spPr>
            <a:xfrm>
              <a:off x="6561225" y="248167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24" y="1"/>
                    <a:pt x="0" y="620"/>
                    <a:pt x="0" y="1382"/>
                  </a:cubicBezTo>
                  <a:cubicBezTo>
                    <a:pt x="0" y="2144"/>
                    <a:pt x="24" y="2763"/>
                    <a:pt x="60" y="2763"/>
                  </a:cubicBezTo>
                  <a:cubicBezTo>
                    <a:pt x="84" y="2763"/>
                    <a:pt x="120" y="2156"/>
                    <a:pt x="120" y="1382"/>
                  </a:cubicBezTo>
                  <a:cubicBezTo>
                    <a:pt x="120" y="608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23"/>
            <p:cNvSpPr/>
            <p:nvPr/>
          </p:nvSpPr>
          <p:spPr>
            <a:xfrm>
              <a:off x="6540400" y="248167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24" y="1"/>
                    <a:pt x="0" y="620"/>
                    <a:pt x="0" y="1382"/>
                  </a:cubicBezTo>
                  <a:cubicBezTo>
                    <a:pt x="0" y="2144"/>
                    <a:pt x="24" y="2763"/>
                    <a:pt x="60" y="2763"/>
                  </a:cubicBezTo>
                  <a:cubicBezTo>
                    <a:pt x="83" y="2763"/>
                    <a:pt x="119" y="2156"/>
                    <a:pt x="119" y="1382"/>
                  </a:cubicBezTo>
                  <a:cubicBezTo>
                    <a:pt x="119" y="608"/>
                    <a:pt x="83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23"/>
            <p:cNvSpPr/>
            <p:nvPr/>
          </p:nvSpPr>
          <p:spPr>
            <a:xfrm>
              <a:off x="6607350" y="248167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25" y="1"/>
                    <a:pt x="1" y="620"/>
                    <a:pt x="1" y="1382"/>
                  </a:cubicBezTo>
                  <a:cubicBezTo>
                    <a:pt x="1" y="2144"/>
                    <a:pt x="25" y="2763"/>
                    <a:pt x="60" y="2763"/>
                  </a:cubicBezTo>
                  <a:cubicBezTo>
                    <a:pt x="84" y="2763"/>
                    <a:pt x="120" y="2156"/>
                    <a:pt x="120" y="1382"/>
                  </a:cubicBezTo>
                  <a:cubicBezTo>
                    <a:pt x="120" y="608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23"/>
            <p:cNvSpPr/>
            <p:nvPr/>
          </p:nvSpPr>
          <p:spPr>
            <a:xfrm>
              <a:off x="6585925" y="248167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36" y="1"/>
                    <a:pt x="1" y="620"/>
                    <a:pt x="1" y="1382"/>
                  </a:cubicBezTo>
                  <a:cubicBezTo>
                    <a:pt x="1" y="2144"/>
                    <a:pt x="36" y="2763"/>
                    <a:pt x="60" y="2763"/>
                  </a:cubicBezTo>
                  <a:cubicBezTo>
                    <a:pt x="108" y="2763"/>
                    <a:pt x="120" y="2156"/>
                    <a:pt x="120" y="1382"/>
                  </a:cubicBezTo>
                  <a:cubicBezTo>
                    <a:pt x="120" y="608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23"/>
            <p:cNvSpPr/>
            <p:nvPr/>
          </p:nvSpPr>
          <p:spPr>
            <a:xfrm>
              <a:off x="6652900" y="248167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36" y="1"/>
                    <a:pt x="1" y="620"/>
                    <a:pt x="1" y="1382"/>
                  </a:cubicBezTo>
                  <a:cubicBezTo>
                    <a:pt x="1" y="2144"/>
                    <a:pt x="36" y="2763"/>
                    <a:pt x="60" y="2763"/>
                  </a:cubicBezTo>
                  <a:cubicBezTo>
                    <a:pt x="108" y="2763"/>
                    <a:pt x="120" y="2156"/>
                    <a:pt x="120" y="1382"/>
                  </a:cubicBezTo>
                  <a:cubicBezTo>
                    <a:pt x="120" y="608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23"/>
            <p:cNvSpPr/>
            <p:nvPr/>
          </p:nvSpPr>
          <p:spPr>
            <a:xfrm>
              <a:off x="6632075" y="248167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36" y="1"/>
                    <a:pt x="0" y="620"/>
                    <a:pt x="0" y="1382"/>
                  </a:cubicBezTo>
                  <a:cubicBezTo>
                    <a:pt x="0" y="2144"/>
                    <a:pt x="36" y="2763"/>
                    <a:pt x="60" y="2763"/>
                  </a:cubicBezTo>
                  <a:cubicBezTo>
                    <a:pt x="107" y="2763"/>
                    <a:pt x="119" y="2156"/>
                    <a:pt x="119" y="1382"/>
                  </a:cubicBezTo>
                  <a:cubicBezTo>
                    <a:pt x="119" y="608"/>
                    <a:pt x="95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23"/>
            <p:cNvSpPr/>
            <p:nvPr/>
          </p:nvSpPr>
          <p:spPr>
            <a:xfrm>
              <a:off x="6699050" y="248167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36" y="1"/>
                    <a:pt x="0" y="620"/>
                    <a:pt x="0" y="1382"/>
                  </a:cubicBezTo>
                  <a:cubicBezTo>
                    <a:pt x="0" y="2144"/>
                    <a:pt x="36" y="2763"/>
                    <a:pt x="60" y="2763"/>
                  </a:cubicBezTo>
                  <a:cubicBezTo>
                    <a:pt x="95" y="2763"/>
                    <a:pt x="119" y="2156"/>
                    <a:pt x="119" y="1382"/>
                  </a:cubicBezTo>
                  <a:cubicBezTo>
                    <a:pt x="119" y="608"/>
                    <a:pt x="95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23"/>
            <p:cNvSpPr/>
            <p:nvPr/>
          </p:nvSpPr>
          <p:spPr>
            <a:xfrm>
              <a:off x="6678200" y="248167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36" y="1"/>
                    <a:pt x="1" y="620"/>
                    <a:pt x="1" y="1382"/>
                  </a:cubicBezTo>
                  <a:cubicBezTo>
                    <a:pt x="1" y="2144"/>
                    <a:pt x="36" y="2763"/>
                    <a:pt x="60" y="2763"/>
                  </a:cubicBezTo>
                  <a:cubicBezTo>
                    <a:pt x="96" y="2763"/>
                    <a:pt x="120" y="2156"/>
                    <a:pt x="120" y="1382"/>
                  </a:cubicBezTo>
                  <a:cubicBezTo>
                    <a:pt x="120" y="608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23"/>
            <p:cNvSpPr/>
            <p:nvPr/>
          </p:nvSpPr>
          <p:spPr>
            <a:xfrm>
              <a:off x="6744875" y="248167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36" y="1"/>
                    <a:pt x="1" y="620"/>
                    <a:pt x="1" y="1382"/>
                  </a:cubicBezTo>
                  <a:cubicBezTo>
                    <a:pt x="1" y="2144"/>
                    <a:pt x="36" y="2763"/>
                    <a:pt x="60" y="2763"/>
                  </a:cubicBezTo>
                  <a:cubicBezTo>
                    <a:pt x="108" y="2763"/>
                    <a:pt x="120" y="2156"/>
                    <a:pt x="120" y="1382"/>
                  </a:cubicBezTo>
                  <a:cubicBezTo>
                    <a:pt x="120" y="608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23"/>
            <p:cNvSpPr/>
            <p:nvPr/>
          </p:nvSpPr>
          <p:spPr>
            <a:xfrm>
              <a:off x="6724050" y="248167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36" y="1"/>
                    <a:pt x="0" y="620"/>
                    <a:pt x="0" y="1382"/>
                  </a:cubicBezTo>
                  <a:cubicBezTo>
                    <a:pt x="0" y="2144"/>
                    <a:pt x="36" y="2763"/>
                    <a:pt x="60" y="2763"/>
                  </a:cubicBezTo>
                  <a:cubicBezTo>
                    <a:pt x="107" y="2763"/>
                    <a:pt x="119" y="2156"/>
                    <a:pt x="119" y="1382"/>
                  </a:cubicBezTo>
                  <a:cubicBezTo>
                    <a:pt x="119" y="608"/>
                    <a:pt x="95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23"/>
            <p:cNvSpPr/>
            <p:nvPr/>
          </p:nvSpPr>
          <p:spPr>
            <a:xfrm>
              <a:off x="6385000" y="2479000"/>
              <a:ext cx="384900" cy="3000"/>
            </a:xfrm>
            <a:custGeom>
              <a:avLst/>
              <a:gdLst/>
              <a:ahLst/>
              <a:cxnLst/>
              <a:rect l="l" t="t" r="r" b="b"/>
              <a:pathLst>
                <a:path w="15396" h="120" extrusionOk="0">
                  <a:moveTo>
                    <a:pt x="7704" y="1"/>
                  </a:moveTo>
                  <a:cubicBezTo>
                    <a:pt x="3442" y="1"/>
                    <a:pt x="1" y="25"/>
                    <a:pt x="1" y="60"/>
                  </a:cubicBezTo>
                  <a:cubicBezTo>
                    <a:pt x="1" y="84"/>
                    <a:pt x="3442" y="120"/>
                    <a:pt x="7704" y="120"/>
                  </a:cubicBezTo>
                  <a:cubicBezTo>
                    <a:pt x="11955" y="120"/>
                    <a:pt x="15396" y="84"/>
                    <a:pt x="15396" y="60"/>
                  </a:cubicBezTo>
                  <a:cubicBezTo>
                    <a:pt x="15396" y="25"/>
                    <a:pt x="11955" y="1"/>
                    <a:pt x="770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23"/>
            <p:cNvSpPr/>
            <p:nvPr/>
          </p:nvSpPr>
          <p:spPr>
            <a:xfrm>
              <a:off x="6425800" y="2551050"/>
              <a:ext cx="382800" cy="69675"/>
            </a:xfrm>
            <a:custGeom>
              <a:avLst/>
              <a:gdLst/>
              <a:ahLst/>
              <a:cxnLst/>
              <a:rect l="l" t="t" r="r" b="b"/>
              <a:pathLst>
                <a:path w="15312" h="2787" extrusionOk="0">
                  <a:moveTo>
                    <a:pt x="0" y="0"/>
                  </a:moveTo>
                  <a:lnTo>
                    <a:pt x="0" y="2786"/>
                  </a:lnTo>
                  <a:lnTo>
                    <a:pt x="15312" y="2786"/>
                  </a:lnTo>
                  <a:lnTo>
                    <a:pt x="153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23"/>
            <p:cNvSpPr/>
            <p:nvPr/>
          </p:nvSpPr>
          <p:spPr>
            <a:xfrm>
              <a:off x="6461800" y="255192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25" y="1"/>
                    <a:pt x="1" y="620"/>
                    <a:pt x="1" y="1382"/>
                  </a:cubicBezTo>
                  <a:cubicBezTo>
                    <a:pt x="1" y="2144"/>
                    <a:pt x="25" y="2763"/>
                    <a:pt x="60" y="2763"/>
                  </a:cubicBezTo>
                  <a:cubicBezTo>
                    <a:pt x="84" y="2763"/>
                    <a:pt x="120" y="2144"/>
                    <a:pt x="120" y="1382"/>
                  </a:cubicBezTo>
                  <a:cubicBezTo>
                    <a:pt x="120" y="620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23"/>
            <p:cNvSpPr/>
            <p:nvPr/>
          </p:nvSpPr>
          <p:spPr>
            <a:xfrm>
              <a:off x="6440675" y="255192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24" y="1"/>
                    <a:pt x="0" y="620"/>
                    <a:pt x="0" y="1382"/>
                  </a:cubicBezTo>
                  <a:cubicBezTo>
                    <a:pt x="0" y="2144"/>
                    <a:pt x="24" y="2763"/>
                    <a:pt x="60" y="2763"/>
                  </a:cubicBezTo>
                  <a:cubicBezTo>
                    <a:pt x="96" y="2763"/>
                    <a:pt x="120" y="2144"/>
                    <a:pt x="120" y="1382"/>
                  </a:cubicBezTo>
                  <a:cubicBezTo>
                    <a:pt x="120" y="620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23"/>
            <p:cNvSpPr/>
            <p:nvPr/>
          </p:nvSpPr>
          <p:spPr>
            <a:xfrm>
              <a:off x="6507650" y="255192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24" y="1"/>
                    <a:pt x="0" y="620"/>
                    <a:pt x="0" y="1382"/>
                  </a:cubicBezTo>
                  <a:cubicBezTo>
                    <a:pt x="0" y="2144"/>
                    <a:pt x="24" y="2763"/>
                    <a:pt x="60" y="2763"/>
                  </a:cubicBezTo>
                  <a:cubicBezTo>
                    <a:pt x="84" y="2763"/>
                    <a:pt x="119" y="2144"/>
                    <a:pt x="119" y="1382"/>
                  </a:cubicBezTo>
                  <a:cubicBezTo>
                    <a:pt x="119" y="620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23"/>
            <p:cNvSpPr/>
            <p:nvPr/>
          </p:nvSpPr>
          <p:spPr>
            <a:xfrm>
              <a:off x="6486800" y="255192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25" y="1"/>
                    <a:pt x="1" y="620"/>
                    <a:pt x="1" y="1382"/>
                  </a:cubicBezTo>
                  <a:cubicBezTo>
                    <a:pt x="1" y="2144"/>
                    <a:pt x="25" y="2763"/>
                    <a:pt x="60" y="2763"/>
                  </a:cubicBezTo>
                  <a:cubicBezTo>
                    <a:pt x="84" y="2763"/>
                    <a:pt x="120" y="2144"/>
                    <a:pt x="120" y="1382"/>
                  </a:cubicBezTo>
                  <a:cubicBezTo>
                    <a:pt x="120" y="620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23"/>
            <p:cNvSpPr/>
            <p:nvPr/>
          </p:nvSpPr>
          <p:spPr>
            <a:xfrm>
              <a:off x="6553775" y="255192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25" y="1"/>
                    <a:pt x="1" y="620"/>
                    <a:pt x="1" y="1382"/>
                  </a:cubicBezTo>
                  <a:cubicBezTo>
                    <a:pt x="1" y="2144"/>
                    <a:pt x="25" y="2763"/>
                    <a:pt x="60" y="2763"/>
                  </a:cubicBezTo>
                  <a:cubicBezTo>
                    <a:pt x="84" y="2763"/>
                    <a:pt x="120" y="2144"/>
                    <a:pt x="120" y="1382"/>
                  </a:cubicBezTo>
                  <a:cubicBezTo>
                    <a:pt x="120" y="620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23"/>
            <p:cNvSpPr/>
            <p:nvPr/>
          </p:nvSpPr>
          <p:spPr>
            <a:xfrm>
              <a:off x="6532350" y="255192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36" y="1"/>
                    <a:pt x="1" y="620"/>
                    <a:pt x="1" y="1382"/>
                  </a:cubicBezTo>
                  <a:cubicBezTo>
                    <a:pt x="1" y="2144"/>
                    <a:pt x="36" y="2763"/>
                    <a:pt x="60" y="2763"/>
                  </a:cubicBezTo>
                  <a:cubicBezTo>
                    <a:pt x="108" y="2763"/>
                    <a:pt x="120" y="2144"/>
                    <a:pt x="120" y="1382"/>
                  </a:cubicBezTo>
                  <a:cubicBezTo>
                    <a:pt x="120" y="620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23"/>
            <p:cNvSpPr/>
            <p:nvPr/>
          </p:nvSpPr>
          <p:spPr>
            <a:xfrm>
              <a:off x="6599325" y="255192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36" y="1"/>
                    <a:pt x="0" y="620"/>
                    <a:pt x="0" y="1382"/>
                  </a:cubicBezTo>
                  <a:cubicBezTo>
                    <a:pt x="0" y="2144"/>
                    <a:pt x="36" y="2763"/>
                    <a:pt x="60" y="2763"/>
                  </a:cubicBezTo>
                  <a:cubicBezTo>
                    <a:pt x="108" y="2763"/>
                    <a:pt x="120" y="2144"/>
                    <a:pt x="120" y="1382"/>
                  </a:cubicBezTo>
                  <a:cubicBezTo>
                    <a:pt x="120" y="620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23"/>
            <p:cNvSpPr/>
            <p:nvPr/>
          </p:nvSpPr>
          <p:spPr>
            <a:xfrm>
              <a:off x="6578500" y="255192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36" y="1"/>
                    <a:pt x="0" y="620"/>
                    <a:pt x="0" y="1382"/>
                  </a:cubicBezTo>
                  <a:cubicBezTo>
                    <a:pt x="0" y="2144"/>
                    <a:pt x="36" y="2763"/>
                    <a:pt x="60" y="2763"/>
                  </a:cubicBezTo>
                  <a:cubicBezTo>
                    <a:pt x="95" y="2763"/>
                    <a:pt x="119" y="2144"/>
                    <a:pt x="119" y="1382"/>
                  </a:cubicBezTo>
                  <a:cubicBezTo>
                    <a:pt x="119" y="620"/>
                    <a:pt x="95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23"/>
            <p:cNvSpPr/>
            <p:nvPr/>
          </p:nvSpPr>
          <p:spPr>
            <a:xfrm>
              <a:off x="6645450" y="255192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37" y="1"/>
                    <a:pt x="1" y="620"/>
                    <a:pt x="1" y="1382"/>
                  </a:cubicBezTo>
                  <a:cubicBezTo>
                    <a:pt x="1" y="2144"/>
                    <a:pt x="37" y="2763"/>
                    <a:pt x="60" y="2763"/>
                  </a:cubicBezTo>
                  <a:cubicBezTo>
                    <a:pt x="96" y="2763"/>
                    <a:pt x="120" y="2144"/>
                    <a:pt x="120" y="1382"/>
                  </a:cubicBezTo>
                  <a:cubicBezTo>
                    <a:pt x="120" y="620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23"/>
            <p:cNvSpPr/>
            <p:nvPr/>
          </p:nvSpPr>
          <p:spPr>
            <a:xfrm>
              <a:off x="6624625" y="255192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36" y="1"/>
                    <a:pt x="1" y="620"/>
                    <a:pt x="1" y="1382"/>
                  </a:cubicBezTo>
                  <a:cubicBezTo>
                    <a:pt x="1" y="2144"/>
                    <a:pt x="36" y="2763"/>
                    <a:pt x="60" y="2763"/>
                  </a:cubicBezTo>
                  <a:cubicBezTo>
                    <a:pt x="96" y="2763"/>
                    <a:pt x="120" y="2144"/>
                    <a:pt x="120" y="1382"/>
                  </a:cubicBezTo>
                  <a:cubicBezTo>
                    <a:pt x="120" y="620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23"/>
            <p:cNvSpPr/>
            <p:nvPr/>
          </p:nvSpPr>
          <p:spPr>
            <a:xfrm>
              <a:off x="6691600" y="255192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36" y="1"/>
                    <a:pt x="0" y="620"/>
                    <a:pt x="0" y="1382"/>
                  </a:cubicBezTo>
                  <a:cubicBezTo>
                    <a:pt x="0" y="2144"/>
                    <a:pt x="36" y="2763"/>
                    <a:pt x="60" y="2763"/>
                  </a:cubicBezTo>
                  <a:cubicBezTo>
                    <a:pt x="96" y="2763"/>
                    <a:pt x="119" y="2144"/>
                    <a:pt x="119" y="1382"/>
                  </a:cubicBezTo>
                  <a:cubicBezTo>
                    <a:pt x="119" y="620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23"/>
            <p:cNvSpPr/>
            <p:nvPr/>
          </p:nvSpPr>
          <p:spPr>
            <a:xfrm>
              <a:off x="6670475" y="255192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36" y="1"/>
                    <a:pt x="0" y="620"/>
                    <a:pt x="0" y="1382"/>
                  </a:cubicBezTo>
                  <a:cubicBezTo>
                    <a:pt x="0" y="2144"/>
                    <a:pt x="36" y="2763"/>
                    <a:pt x="60" y="2763"/>
                  </a:cubicBezTo>
                  <a:cubicBezTo>
                    <a:pt x="95" y="2763"/>
                    <a:pt x="119" y="2144"/>
                    <a:pt x="119" y="1382"/>
                  </a:cubicBezTo>
                  <a:cubicBezTo>
                    <a:pt x="119" y="620"/>
                    <a:pt x="95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23"/>
            <p:cNvSpPr/>
            <p:nvPr/>
          </p:nvSpPr>
          <p:spPr>
            <a:xfrm>
              <a:off x="6737425" y="2551925"/>
              <a:ext cx="3025" cy="69100"/>
            </a:xfrm>
            <a:custGeom>
              <a:avLst/>
              <a:gdLst/>
              <a:ahLst/>
              <a:cxnLst/>
              <a:rect l="l" t="t" r="r" b="b"/>
              <a:pathLst>
                <a:path w="121" h="2764" extrusionOk="0">
                  <a:moveTo>
                    <a:pt x="61" y="1"/>
                  </a:moveTo>
                  <a:cubicBezTo>
                    <a:pt x="37" y="1"/>
                    <a:pt x="1" y="620"/>
                    <a:pt x="1" y="1382"/>
                  </a:cubicBezTo>
                  <a:cubicBezTo>
                    <a:pt x="1" y="2144"/>
                    <a:pt x="37" y="2763"/>
                    <a:pt x="61" y="2763"/>
                  </a:cubicBezTo>
                  <a:cubicBezTo>
                    <a:pt x="96" y="2763"/>
                    <a:pt x="120" y="2144"/>
                    <a:pt x="120" y="1382"/>
                  </a:cubicBezTo>
                  <a:cubicBezTo>
                    <a:pt x="120" y="620"/>
                    <a:pt x="96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23"/>
            <p:cNvSpPr/>
            <p:nvPr/>
          </p:nvSpPr>
          <p:spPr>
            <a:xfrm>
              <a:off x="6716600" y="255192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36" y="1"/>
                    <a:pt x="1" y="620"/>
                    <a:pt x="1" y="1382"/>
                  </a:cubicBezTo>
                  <a:cubicBezTo>
                    <a:pt x="1" y="2144"/>
                    <a:pt x="36" y="2763"/>
                    <a:pt x="60" y="2763"/>
                  </a:cubicBezTo>
                  <a:cubicBezTo>
                    <a:pt x="96" y="2763"/>
                    <a:pt x="120" y="2144"/>
                    <a:pt x="120" y="1382"/>
                  </a:cubicBezTo>
                  <a:cubicBezTo>
                    <a:pt x="120" y="620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23"/>
            <p:cNvSpPr/>
            <p:nvPr/>
          </p:nvSpPr>
          <p:spPr>
            <a:xfrm>
              <a:off x="6783575" y="255192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36" y="1"/>
                    <a:pt x="0" y="620"/>
                    <a:pt x="0" y="1382"/>
                  </a:cubicBezTo>
                  <a:cubicBezTo>
                    <a:pt x="0" y="2144"/>
                    <a:pt x="36" y="2763"/>
                    <a:pt x="60" y="2763"/>
                  </a:cubicBezTo>
                  <a:cubicBezTo>
                    <a:pt x="96" y="2763"/>
                    <a:pt x="120" y="2144"/>
                    <a:pt x="120" y="1382"/>
                  </a:cubicBezTo>
                  <a:cubicBezTo>
                    <a:pt x="120" y="620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23"/>
            <p:cNvSpPr/>
            <p:nvPr/>
          </p:nvSpPr>
          <p:spPr>
            <a:xfrm>
              <a:off x="6762450" y="255192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24" y="1"/>
                    <a:pt x="0" y="620"/>
                    <a:pt x="0" y="1382"/>
                  </a:cubicBezTo>
                  <a:cubicBezTo>
                    <a:pt x="0" y="2144"/>
                    <a:pt x="24" y="2763"/>
                    <a:pt x="60" y="2763"/>
                  </a:cubicBezTo>
                  <a:cubicBezTo>
                    <a:pt x="107" y="2763"/>
                    <a:pt x="119" y="2144"/>
                    <a:pt x="119" y="1382"/>
                  </a:cubicBezTo>
                  <a:cubicBezTo>
                    <a:pt x="119" y="620"/>
                    <a:pt x="83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23"/>
            <p:cNvSpPr/>
            <p:nvPr/>
          </p:nvSpPr>
          <p:spPr>
            <a:xfrm>
              <a:off x="6423400" y="2549550"/>
              <a:ext cx="384900" cy="3000"/>
            </a:xfrm>
            <a:custGeom>
              <a:avLst/>
              <a:gdLst/>
              <a:ahLst/>
              <a:cxnLst/>
              <a:rect l="l" t="t" r="r" b="b"/>
              <a:pathLst>
                <a:path w="15396" h="120" extrusionOk="0">
                  <a:moveTo>
                    <a:pt x="7692" y="1"/>
                  </a:moveTo>
                  <a:cubicBezTo>
                    <a:pt x="3442" y="1"/>
                    <a:pt x="1" y="36"/>
                    <a:pt x="1" y="60"/>
                  </a:cubicBezTo>
                  <a:cubicBezTo>
                    <a:pt x="1" y="96"/>
                    <a:pt x="3454" y="120"/>
                    <a:pt x="7692" y="120"/>
                  </a:cubicBezTo>
                  <a:cubicBezTo>
                    <a:pt x="11955" y="120"/>
                    <a:pt x="15396" y="96"/>
                    <a:pt x="15396" y="60"/>
                  </a:cubicBezTo>
                  <a:cubicBezTo>
                    <a:pt x="15396" y="36"/>
                    <a:pt x="11955" y="1"/>
                    <a:pt x="769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23"/>
            <p:cNvSpPr/>
            <p:nvPr/>
          </p:nvSpPr>
          <p:spPr>
            <a:xfrm>
              <a:off x="6401375" y="2621575"/>
              <a:ext cx="383125" cy="69375"/>
            </a:xfrm>
            <a:custGeom>
              <a:avLst/>
              <a:gdLst/>
              <a:ahLst/>
              <a:cxnLst/>
              <a:rect l="l" t="t" r="r" b="b"/>
              <a:pathLst>
                <a:path w="15325" h="2775" extrusionOk="0">
                  <a:moveTo>
                    <a:pt x="1" y="1"/>
                  </a:moveTo>
                  <a:lnTo>
                    <a:pt x="1" y="2775"/>
                  </a:lnTo>
                  <a:lnTo>
                    <a:pt x="15324" y="2775"/>
                  </a:lnTo>
                  <a:lnTo>
                    <a:pt x="153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23"/>
            <p:cNvSpPr/>
            <p:nvPr/>
          </p:nvSpPr>
          <p:spPr>
            <a:xfrm>
              <a:off x="6437400" y="2622175"/>
              <a:ext cx="3300" cy="69375"/>
            </a:xfrm>
            <a:custGeom>
              <a:avLst/>
              <a:gdLst/>
              <a:ahLst/>
              <a:cxnLst/>
              <a:rect l="l" t="t" r="r" b="b"/>
              <a:pathLst>
                <a:path w="132" h="2775" extrusionOk="0">
                  <a:moveTo>
                    <a:pt x="72" y="1"/>
                  </a:moveTo>
                  <a:cubicBezTo>
                    <a:pt x="36" y="1"/>
                    <a:pt x="0" y="608"/>
                    <a:pt x="0" y="1382"/>
                  </a:cubicBezTo>
                  <a:cubicBezTo>
                    <a:pt x="0" y="2156"/>
                    <a:pt x="36" y="2775"/>
                    <a:pt x="72" y="2775"/>
                  </a:cubicBezTo>
                  <a:cubicBezTo>
                    <a:pt x="96" y="2775"/>
                    <a:pt x="131" y="2156"/>
                    <a:pt x="131" y="1382"/>
                  </a:cubicBezTo>
                  <a:cubicBezTo>
                    <a:pt x="131" y="608"/>
                    <a:pt x="96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23"/>
            <p:cNvSpPr/>
            <p:nvPr/>
          </p:nvSpPr>
          <p:spPr>
            <a:xfrm>
              <a:off x="6416850" y="26221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5" y="1"/>
                    <a:pt x="1" y="608"/>
                    <a:pt x="1" y="1382"/>
                  </a:cubicBezTo>
                  <a:cubicBezTo>
                    <a:pt x="1" y="2156"/>
                    <a:pt x="25" y="2775"/>
                    <a:pt x="60" y="2775"/>
                  </a:cubicBezTo>
                  <a:cubicBezTo>
                    <a:pt x="96" y="2775"/>
                    <a:pt x="120" y="2156"/>
                    <a:pt x="120" y="1382"/>
                  </a:cubicBezTo>
                  <a:cubicBezTo>
                    <a:pt x="120" y="608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23"/>
            <p:cNvSpPr/>
            <p:nvPr/>
          </p:nvSpPr>
          <p:spPr>
            <a:xfrm>
              <a:off x="6483825" y="26221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5" y="1"/>
                    <a:pt x="1" y="608"/>
                    <a:pt x="1" y="1382"/>
                  </a:cubicBezTo>
                  <a:cubicBezTo>
                    <a:pt x="1" y="2156"/>
                    <a:pt x="25" y="2775"/>
                    <a:pt x="60" y="2775"/>
                  </a:cubicBezTo>
                  <a:cubicBezTo>
                    <a:pt x="84" y="2775"/>
                    <a:pt x="120" y="2156"/>
                    <a:pt x="120" y="1382"/>
                  </a:cubicBezTo>
                  <a:cubicBezTo>
                    <a:pt x="120" y="608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23"/>
            <p:cNvSpPr/>
            <p:nvPr/>
          </p:nvSpPr>
          <p:spPr>
            <a:xfrm>
              <a:off x="6462400" y="26221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6" y="1"/>
                    <a:pt x="1" y="608"/>
                    <a:pt x="1" y="1382"/>
                  </a:cubicBezTo>
                  <a:cubicBezTo>
                    <a:pt x="1" y="2156"/>
                    <a:pt x="36" y="2775"/>
                    <a:pt x="60" y="2775"/>
                  </a:cubicBezTo>
                  <a:cubicBezTo>
                    <a:pt x="108" y="2775"/>
                    <a:pt x="120" y="2156"/>
                    <a:pt x="120" y="1382"/>
                  </a:cubicBezTo>
                  <a:cubicBezTo>
                    <a:pt x="120" y="608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23"/>
            <p:cNvSpPr/>
            <p:nvPr/>
          </p:nvSpPr>
          <p:spPr>
            <a:xfrm>
              <a:off x="6529375" y="26221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6" y="1"/>
                    <a:pt x="1" y="608"/>
                    <a:pt x="1" y="1382"/>
                  </a:cubicBezTo>
                  <a:cubicBezTo>
                    <a:pt x="1" y="2156"/>
                    <a:pt x="36" y="2775"/>
                    <a:pt x="60" y="2775"/>
                  </a:cubicBezTo>
                  <a:cubicBezTo>
                    <a:pt x="96" y="2775"/>
                    <a:pt x="120" y="2156"/>
                    <a:pt x="120" y="1382"/>
                  </a:cubicBezTo>
                  <a:cubicBezTo>
                    <a:pt x="120" y="608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23"/>
            <p:cNvSpPr/>
            <p:nvPr/>
          </p:nvSpPr>
          <p:spPr>
            <a:xfrm>
              <a:off x="6508550" y="26221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6" y="1"/>
                    <a:pt x="0" y="608"/>
                    <a:pt x="0" y="1382"/>
                  </a:cubicBezTo>
                  <a:cubicBezTo>
                    <a:pt x="0" y="2156"/>
                    <a:pt x="36" y="2775"/>
                    <a:pt x="60" y="2775"/>
                  </a:cubicBezTo>
                  <a:cubicBezTo>
                    <a:pt x="95" y="2775"/>
                    <a:pt x="119" y="2156"/>
                    <a:pt x="119" y="1382"/>
                  </a:cubicBezTo>
                  <a:cubicBezTo>
                    <a:pt x="119" y="608"/>
                    <a:pt x="95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23"/>
            <p:cNvSpPr/>
            <p:nvPr/>
          </p:nvSpPr>
          <p:spPr>
            <a:xfrm>
              <a:off x="6575500" y="2622175"/>
              <a:ext cx="3025" cy="69375"/>
            </a:xfrm>
            <a:custGeom>
              <a:avLst/>
              <a:gdLst/>
              <a:ahLst/>
              <a:cxnLst/>
              <a:rect l="l" t="t" r="r" b="b"/>
              <a:pathLst>
                <a:path w="121" h="2775" extrusionOk="0">
                  <a:moveTo>
                    <a:pt x="61" y="1"/>
                  </a:moveTo>
                  <a:cubicBezTo>
                    <a:pt x="37" y="1"/>
                    <a:pt x="1" y="608"/>
                    <a:pt x="1" y="1382"/>
                  </a:cubicBezTo>
                  <a:cubicBezTo>
                    <a:pt x="1" y="2156"/>
                    <a:pt x="37" y="2775"/>
                    <a:pt x="61" y="2775"/>
                  </a:cubicBezTo>
                  <a:cubicBezTo>
                    <a:pt x="96" y="2775"/>
                    <a:pt x="120" y="2156"/>
                    <a:pt x="120" y="1382"/>
                  </a:cubicBezTo>
                  <a:cubicBezTo>
                    <a:pt x="120" y="608"/>
                    <a:pt x="96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23"/>
            <p:cNvSpPr/>
            <p:nvPr/>
          </p:nvSpPr>
          <p:spPr>
            <a:xfrm>
              <a:off x="6554375" y="26221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6" y="1"/>
                    <a:pt x="1" y="608"/>
                    <a:pt x="1" y="1382"/>
                  </a:cubicBezTo>
                  <a:cubicBezTo>
                    <a:pt x="1" y="2156"/>
                    <a:pt x="36" y="2775"/>
                    <a:pt x="60" y="2775"/>
                  </a:cubicBezTo>
                  <a:cubicBezTo>
                    <a:pt x="108" y="2775"/>
                    <a:pt x="120" y="2156"/>
                    <a:pt x="120" y="1382"/>
                  </a:cubicBezTo>
                  <a:cubicBezTo>
                    <a:pt x="120" y="608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23"/>
            <p:cNvSpPr/>
            <p:nvPr/>
          </p:nvSpPr>
          <p:spPr>
            <a:xfrm>
              <a:off x="6621350" y="26221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6" y="1"/>
                    <a:pt x="1" y="608"/>
                    <a:pt x="1" y="1382"/>
                  </a:cubicBezTo>
                  <a:cubicBezTo>
                    <a:pt x="1" y="2156"/>
                    <a:pt x="36" y="2775"/>
                    <a:pt x="60" y="2775"/>
                  </a:cubicBezTo>
                  <a:cubicBezTo>
                    <a:pt x="108" y="2775"/>
                    <a:pt x="120" y="2156"/>
                    <a:pt x="120" y="1382"/>
                  </a:cubicBezTo>
                  <a:cubicBezTo>
                    <a:pt x="120" y="608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23"/>
            <p:cNvSpPr/>
            <p:nvPr/>
          </p:nvSpPr>
          <p:spPr>
            <a:xfrm>
              <a:off x="6600525" y="26221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6" y="1"/>
                    <a:pt x="0" y="608"/>
                    <a:pt x="0" y="1382"/>
                  </a:cubicBezTo>
                  <a:cubicBezTo>
                    <a:pt x="0" y="2156"/>
                    <a:pt x="36" y="2775"/>
                    <a:pt x="60" y="2775"/>
                  </a:cubicBezTo>
                  <a:cubicBezTo>
                    <a:pt x="95" y="2775"/>
                    <a:pt x="119" y="2156"/>
                    <a:pt x="119" y="1382"/>
                  </a:cubicBezTo>
                  <a:cubicBezTo>
                    <a:pt x="119" y="608"/>
                    <a:pt x="95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23"/>
            <p:cNvSpPr/>
            <p:nvPr/>
          </p:nvSpPr>
          <p:spPr>
            <a:xfrm>
              <a:off x="6667500" y="26221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6" y="1"/>
                    <a:pt x="0" y="608"/>
                    <a:pt x="0" y="1382"/>
                  </a:cubicBezTo>
                  <a:cubicBezTo>
                    <a:pt x="0" y="2156"/>
                    <a:pt x="36" y="2775"/>
                    <a:pt x="60" y="2775"/>
                  </a:cubicBezTo>
                  <a:cubicBezTo>
                    <a:pt x="95" y="2775"/>
                    <a:pt x="119" y="2156"/>
                    <a:pt x="119" y="1382"/>
                  </a:cubicBezTo>
                  <a:cubicBezTo>
                    <a:pt x="119" y="608"/>
                    <a:pt x="95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23"/>
            <p:cNvSpPr/>
            <p:nvPr/>
          </p:nvSpPr>
          <p:spPr>
            <a:xfrm>
              <a:off x="6646650" y="26221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6" y="1"/>
                    <a:pt x="1" y="608"/>
                    <a:pt x="1" y="1382"/>
                  </a:cubicBezTo>
                  <a:cubicBezTo>
                    <a:pt x="1" y="2156"/>
                    <a:pt x="36" y="2775"/>
                    <a:pt x="60" y="2775"/>
                  </a:cubicBezTo>
                  <a:cubicBezTo>
                    <a:pt x="96" y="2775"/>
                    <a:pt x="120" y="2156"/>
                    <a:pt x="120" y="1382"/>
                  </a:cubicBezTo>
                  <a:cubicBezTo>
                    <a:pt x="120" y="608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23"/>
            <p:cNvSpPr/>
            <p:nvPr/>
          </p:nvSpPr>
          <p:spPr>
            <a:xfrm>
              <a:off x="6713325" y="26221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4" y="1"/>
                    <a:pt x="1" y="608"/>
                    <a:pt x="1" y="1382"/>
                  </a:cubicBezTo>
                  <a:cubicBezTo>
                    <a:pt x="1" y="2156"/>
                    <a:pt x="24" y="2775"/>
                    <a:pt x="60" y="2775"/>
                  </a:cubicBezTo>
                  <a:cubicBezTo>
                    <a:pt x="84" y="2775"/>
                    <a:pt x="120" y="2156"/>
                    <a:pt x="120" y="1382"/>
                  </a:cubicBezTo>
                  <a:cubicBezTo>
                    <a:pt x="120" y="608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23"/>
            <p:cNvSpPr/>
            <p:nvPr/>
          </p:nvSpPr>
          <p:spPr>
            <a:xfrm>
              <a:off x="6692500" y="26221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4" y="1"/>
                    <a:pt x="0" y="608"/>
                    <a:pt x="0" y="1382"/>
                  </a:cubicBezTo>
                  <a:cubicBezTo>
                    <a:pt x="0" y="2156"/>
                    <a:pt x="24" y="2775"/>
                    <a:pt x="60" y="2775"/>
                  </a:cubicBezTo>
                  <a:cubicBezTo>
                    <a:pt x="107" y="2775"/>
                    <a:pt x="119" y="2156"/>
                    <a:pt x="119" y="1382"/>
                  </a:cubicBezTo>
                  <a:cubicBezTo>
                    <a:pt x="119" y="608"/>
                    <a:pt x="83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23"/>
            <p:cNvSpPr/>
            <p:nvPr/>
          </p:nvSpPr>
          <p:spPr>
            <a:xfrm>
              <a:off x="6759475" y="26221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4" y="1"/>
                    <a:pt x="0" y="608"/>
                    <a:pt x="0" y="1382"/>
                  </a:cubicBezTo>
                  <a:cubicBezTo>
                    <a:pt x="0" y="2156"/>
                    <a:pt x="24" y="2775"/>
                    <a:pt x="60" y="2775"/>
                  </a:cubicBezTo>
                  <a:cubicBezTo>
                    <a:pt x="83" y="2775"/>
                    <a:pt x="119" y="2156"/>
                    <a:pt x="119" y="1382"/>
                  </a:cubicBezTo>
                  <a:cubicBezTo>
                    <a:pt x="119" y="608"/>
                    <a:pt x="83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23"/>
            <p:cNvSpPr/>
            <p:nvPr/>
          </p:nvSpPr>
          <p:spPr>
            <a:xfrm>
              <a:off x="6738625" y="26221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4" y="1"/>
                    <a:pt x="1" y="608"/>
                    <a:pt x="1" y="1382"/>
                  </a:cubicBezTo>
                  <a:cubicBezTo>
                    <a:pt x="1" y="2156"/>
                    <a:pt x="24" y="2775"/>
                    <a:pt x="60" y="2775"/>
                  </a:cubicBezTo>
                  <a:cubicBezTo>
                    <a:pt x="84" y="2775"/>
                    <a:pt x="120" y="2156"/>
                    <a:pt x="120" y="1382"/>
                  </a:cubicBezTo>
                  <a:cubicBezTo>
                    <a:pt x="120" y="608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23"/>
            <p:cNvSpPr/>
            <p:nvPr/>
          </p:nvSpPr>
          <p:spPr>
            <a:xfrm>
              <a:off x="6399000" y="2619900"/>
              <a:ext cx="385500" cy="3200"/>
            </a:xfrm>
            <a:custGeom>
              <a:avLst/>
              <a:gdLst/>
              <a:ahLst/>
              <a:cxnLst/>
              <a:rect l="l" t="t" r="r" b="b"/>
              <a:pathLst>
                <a:path w="15420" h="128" extrusionOk="0">
                  <a:moveTo>
                    <a:pt x="10363" y="1"/>
                  </a:moveTo>
                  <a:cubicBezTo>
                    <a:pt x="9534" y="1"/>
                    <a:pt x="8638" y="3"/>
                    <a:pt x="7704" y="8"/>
                  </a:cubicBezTo>
                  <a:cubicBezTo>
                    <a:pt x="3453" y="8"/>
                    <a:pt x="1" y="32"/>
                    <a:pt x="1" y="68"/>
                  </a:cubicBezTo>
                  <a:cubicBezTo>
                    <a:pt x="1" y="92"/>
                    <a:pt x="3453" y="127"/>
                    <a:pt x="7704" y="127"/>
                  </a:cubicBezTo>
                  <a:cubicBezTo>
                    <a:pt x="11966" y="127"/>
                    <a:pt x="15419" y="92"/>
                    <a:pt x="15419" y="68"/>
                  </a:cubicBezTo>
                  <a:cubicBezTo>
                    <a:pt x="15419" y="31"/>
                    <a:pt x="13314" y="1"/>
                    <a:pt x="1036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23"/>
            <p:cNvSpPr/>
            <p:nvPr/>
          </p:nvSpPr>
          <p:spPr>
            <a:xfrm>
              <a:off x="6371625" y="2690350"/>
              <a:ext cx="383100" cy="69675"/>
            </a:xfrm>
            <a:custGeom>
              <a:avLst/>
              <a:gdLst/>
              <a:ahLst/>
              <a:cxnLst/>
              <a:rect l="l" t="t" r="r" b="b"/>
              <a:pathLst>
                <a:path w="15324" h="2787" extrusionOk="0">
                  <a:moveTo>
                    <a:pt x="0" y="0"/>
                  </a:moveTo>
                  <a:lnTo>
                    <a:pt x="0" y="2786"/>
                  </a:lnTo>
                  <a:lnTo>
                    <a:pt x="15324" y="2786"/>
                  </a:lnTo>
                  <a:lnTo>
                    <a:pt x="153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23"/>
            <p:cNvSpPr/>
            <p:nvPr/>
          </p:nvSpPr>
          <p:spPr>
            <a:xfrm>
              <a:off x="6407325" y="2690925"/>
              <a:ext cx="3000" cy="69400"/>
            </a:xfrm>
            <a:custGeom>
              <a:avLst/>
              <a:gdLst/>
              <a:ahLst/>
              <a:cxnLst/>
              <a:rect l="l" t="t" r="r" b="b"/>
              <a:pathLst>
                <a:path w="120" h="2776" extrusionOk="0">
                  <a:moveTo>
                    <a:pt x="60" y="1"/>
                  </a:moveTo>
                  <a:cubicBezTo>
                    <a:pt x="37" y="1"/>
                    <a:pt x="1" y="632"/>
                    <a:pt x="1" y="1382"/>
                  </a:cubicBezTo>
                  <a:cubicBezTo>
                    <a:pt x="1" y="2144"/>
                    <a:pt x="37" y="2775"/>
                    <a:pt x="60" y="2775"/>
                  </a:cubicBezTo>
                  <a:cubicBezTo>
                    <a:pt x="108" y="2775"/>
                    <a:pt x="120" y="2144"/>
                    <a:pt x="120" y="1382"/>
                  </a:cubicBezTo>
                  <a:cubicBezTo>
                    <a:pt x="120" y="632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23"/>
            <p:cNvSpPr/>
            <p:nvPr/>
          </p:nvSpPr>
          <p:spPr>
            <a:xfrm>
              <a:off x="6386500" y="2690925"/>
              <a:ext cx="3000" cy="69400"/>
            </a:xfrm>
            <a:custGeom>
              <a:avLst/>
              <a:gdLst/>
              <a:ahLst/>
              <a:cxnLst/>
              <a:rect l="l" t="t" r="r" b="b"/>
              <a:pathLst>
                <a:path w="120" h="2776" extrusionOk="0">
                  <a:moveTo>
                    <a:pt x="60" y="1"/>
                  </a:moveTo>
                  <a:cubicBezTo>
                    <a:pt x="36" y="1"/>
                    <a:pt x="1" y="632"/>
                    <a:pt x="1" y="1382"/>
                  </a:cubicBezTo>
                  <a:cubicBezTo>
                    <a:pt x="1" y="2144"/>
                    <a:pt x="36" y="2775"/>
                    <a:pt x="60" y="2775"/>
                  </a:cubicBezTo>
                  <a:cubicBezTo>
                    <a:pt x="108" y="2775"/>
                    <a:pt x="120" y="2144"/>
                    <a:pt x="120" y="1382"/>
                  </a:cubicBezTo>
                  <a:cubicBezTo>
                    <a:pt x="120" y="632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23"/>
            <p:cNvSpPr/>
            <p:nvPr/>
          </p:nvSpPr>
          <p:spPr>
            <a:xfrm>
              <a:off x="6453475" y="2690925"/>
              <a:ext cx="3000" cy="69400"/>
            </a:xfrm>
            <a:custGeom>
              <a:avLst/>
              <a:gdLst/>
              <a:ahLst/>
              <a:cxnLst/>
              <a:rect l="l" t="t" r="r" b="b"/>
              <a:pathLst>
                <a:path w="120" h="2776" extrusionOk="0">
                  <a:moveTo>
                    <a:pt x="60" y="1"/>
                  </a:moveTo>
                  <a:cubicBezTo>
                    <a:pt x="36" y="1"/>
                    <a:pt x="0" y="632"/>
                    <a:pt x="0" y="1382"/>
                  </a:cubicBezTo>
                  <a:cubicBezTo>
                    <a:pt x="0" y="2144"/>
                    <a:pt x="36" y="2775"/>
                    <a:pt x="60" y="2775"/>
                  </a:cubicBezTo>
                  <a:cubicBezTo>
                    <a:pt x="96" y="2775"/>
                    <a:pt x="119" y="2144"/>
                    <a:pt x="119" y="1382"/>
                  </a:cubicBezTo>
                  <a:cubicBezTo>
                    <a:pt x="119" y="632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23"/>
            <p:cNvSpPr/>
            <p:nvPr/>
          </p:nvSpPr>
          <p:spPr>
            <a:xfrm>
              <a:off x="6432625" y="2690925"/>
              <a:ext cx="3025" cy="69400"/>
            </a:xfrm>
            <a:custGeom>
              <a:avLst/>
              <a:gdLst/>
              <a:ahLst/>
              <a:cxnLst/>
              <a:rect l="l" t="t" r="r" b="b"/>
              <a:pathLst>
                <a:path w="121" h="2776" extrusionOk="0">
                  <a:moveTo>
                    <a:pt x="61" y="1"/>
                  </a:moveTo>
                  <a:cubicBezTo>
                    <a:pt x="37" y="1"/>
                    <a:pt x="1" y="632"/>
                    <a:pt x="1" y="1382"/>
                  </a:cubicBezTo>
                  <a:cubicBezTo>
                    <a:pt x="1" y="2144"/>
                    <a:pt x="37" y="2775"/>
                    <a:pt x="61" y="2775"/>
                  </a:cubicBezTo>
                  <a:cubicBezTo>
                    <a:pt x="96" y="2775"/>
                    <a:pt x="120" y="2144"/>
                    <a:pt x="120" y="1382"/>
                  </a:cubicBezTo>
                  <a:cubicBezTo>
                    <a:pt x="120" y="632"/>
                    <a:pt x="96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23"/>
            <p:cNvSpPr/>
            <p:nvPr/>
          </p:nvSpPr>
          <p:spPr>
            <a:xfrm>
              <a:off x="6499600" y="2690925"/>
              <a:ext cx="3000" cy="69400"/>
            </a:xfrm>
            <a:custGeom>
              <a:avLst/>
              <a:gdLst/>
              <a:ahLst/>
              <a:cxnLst/>
              <a:rect l="l" t="t" r="r" b="b"/>
              <a:pathLst>
                <a:path w="120" h="2776" extrusionOk="0">
                  <a:moveTo>
                    <a:pt x="60" y="1"/>
                  </a:moveTo>
                  <a:cubicBezTo>
                    <a:pt x="37" y="1"/>
                    <a:pt x="1" y="632"/>
                    <a:pt x="1" y="1382"/>
                  </a:cubicBezTo>
                  <a:cubicBezTo>
                    <a:pt x="1" y="2144"/>
                    <a:pt x="37" y="2775"/>
                    <a:pt x="60" y="2775"/>
                  </a:cubicBezTo>
                  <a:cubicBezTo>
                    <a:pt x="96" y="2775"/>
                    <a:pt x="120" y="2144"/>
                    <a:pt x="120" y="1382"/>
                  </a:cubicBezTo>
                  <a:cubicBezTo>
                    <a:pt x="120" y="632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23"/>
            <p:cNvSpPr/>
            <p:nvPr/>
          </p:nvSpPr>
          <p:spPr>
            <a:xfrm>
              <a:off x="6478475" y="2690925"/>
              <a:ext cx="3000" cy="69400"/>
            </a:xfrm>
            <a:custGeom>
              <a:avLst/>
              <a:gdLst/>
              <a:ahLst/>
              <a:cxnLst/>
              <a:rect l="l" t="t" r="r" b="b"/>
              <a:pathLst>
                <a:path w="120" h="2776" extrusionOk="0">
                  <a:moveTo>
                    <a:pt x="60" y="1"/>
                  </a:moveTo>
                  <a:cubicBezTo>
                    <a:pt x="36" y="1"/>
                    <a:pt x="1" y="632"/>
                    <a:pt x="1" y="1382"/>
                  </a:cubicBezTo>
                  <a:cubicBezTo>
                    <a:pt x="1" y="2144"/>
                    <a:pt x="36" y="2775"/>
                    <a:pt x="60" y="2775"/>
                  </a:cubicBezTo>
                  <a:cubicBezTo>
                    <a:pt x="108" y="2775"/>
                    <a:pt x="120" y="2144"/>
                    <a:pt x="120" y="1382"/>
                  </a:cubicBezTo>
                  <a:cubicBezTo>
                    <a:pt x="120" y="632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23"/>
            <p:cNvSpPr/>
            <p:nvPr/>
          </p:nvSpPr>
          <p:spPr>
            <a:xfrm>
              <a:off x="6545450" y="2690925"/>
              <a:ext cx="3000" cy="69400"/>
            </a:xfrm>
            <a:custGeom>
              <a:avLst/>
              <a:gdLst/>
              <a:ahLst/>
              <a:cxnLst/>
              <a:rect l="l" t="t" r="r" b="b"/>
              <a:pathLst>
                <a:path w="120" h="2776" extrusionOk="0">
                  <a:moveTo>
                    <a:pt x="60" y="1"/>
                  </a:moveTo>
                  <a:cubicBezTo>
                    <a:pt x="36" y="1"/>
                    <a:pt x="0" y="632"/>
                    <a:pt x="0" y="1382"/>
                  </a:cubicBezTo>
                  <a:cubicBezTo>
                    <a:pt x="0" y="2144"/>
                    <a:pt x="36" y="2775"/>
                    <a:pt x="60" y="2775"/>
                  </a:cubicBezTo>
                  <a:cubicBezTo>
                    <a:pt x="96" y="2775"/>
                    <a:pt x="120" y="2144"/>
                    <a:pt x="120" y="1382"/>
                  </a:cubicBezTo>
                  <a:cubicBezTo>
                    <a:pt x="120" y="632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23"/>
            <p:cNvSpPr/>
            <p:nvPr/>
          </p:nvSpPr>
          <p:spPr>
            <a:xfrm>
              <a:off x="6524625" y="2690925"/>
              <a:ext cx="3000" cy="69400"/>
            </a:xfrm>
            <a:custGeom>
              <a:avLst/>
              <a:gdLst/>
              <a:ahLst/>
              <a:cxnLst/>
              <a:rect l="l" t="t" r="r" b="b"/>
              <a:pathLst>
                <a:path w="120" h="2776" extrusionOk="0">
                  <a:moveTo>
                    <a:pt x="60" y="1"/>
                  </a:moveTo>
                  <a:cubicBezTo>
                    <a:pt x="36" y="1"/>
                    <a:pt x="0" y="632"/>
                    <a:pt x="0" y="1382"/>
                  </a:cubicBezTo>
                  <a:cubicBezTo>
                    <a:pt x="0" y="2144"/>
                    <a:pt x="36" y="2775"/>
                    <a:pt x="60" y="2775"/>
                  </a:cubicBezTo>
                  <a:cubicBezTo>
                    <a:pt x="95" y="2775"/>
                    <a:pt x="119" y="2144"/>
                    <a:pt x="119" y="1382"/>
                  </a:cubicBezTo>
                  <a:cubicBezTo>
                    <a:pt x="119" y="632"/>
                    <a:pt x="95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23"/>
            <p:cNvSpPr/>
            <p:nvPr/>
          </p:nvSpPr>
          <p:spPr>
            <a:xfrm>
              <a:off x="6591575" y="2690925"/>
              <a:ext cx="3000" cy="69400"/>
            </a:xfrm>
            <a:custGeom>
              <a:avLst/>
              <a:gdLst/>
              <a:ahLst/>
              <a:cxnLst/>
              <a:rect l="l" t="t" r="r" b="b"/>
              <a:pathLst>
                <a:path w="120" h="2776" extrusionOk="0">
                  <a:moveTo>
                    <a:pt x="60" y="1"/>
                  </a:moveTo>
                  <a:cubicBezTo>
                    <a:pt x="37" y="1"/>
                    <a:pt x="1" y="632"/>
                    <a:pt x="1" y="1382"/>
                  </a:cubicBezTo>
                  <a:cubicBezTo>
                    <a:pt x="1" y="2144"/>
                    <a:pt x="37" y="2775"/>
                    <a:pt x="60" y="2775"/>
                  </a:cubicBezTo>
                  <a:cubicBezTo>
                    <a:pt x="96" y="2775"/>
                    <a:pt x="120" y="2144"/>
                    <a:pt x="120" y="1382"/>
                  </a:cubicBezTo>
                  <a:cubicBezTo>
                    <a:pt x="120" y="632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23"/>
            <p:cNvSpPr/>
            <p:nvPr/>
          </p:nvSpPr>
          <p:spPr>
            <a:xfrm>
              <a:off x="6570450" y="2690925"/>
              <a:ext cx="3000" cy="69400"/>
            </a:xfrm>
            <a:custGeom>
              <a:avLst/>
              <a:gdLst/>
              <a:ahLst/>
              <a:cxnLst/>
              <a:rect l="l" t="t" r="r" b="b"/>
              <a:pathLst>
                <a:path w="120" h="2776" extrusionOk="0">
                  <a:moveTo>
                    <a:pt x="60" y="1"/>
                  </a:moveTo>
                  <a:cubicBezTo>
                    <a:pt x="24" y="1"/>
                    <a:pt x="1" y="632"/>
                    <a:pt x="1" y="1382"/>
                  </a:cubicBezTo>
                  <a:cubicBezTo>
                    <a:pt x="1" y="2144"/>
                    <a:pt x="24" y="2775"/>
                    <a:pt x="60" y="2775"/>
                  </a:cubicBezTo>
                  <a:cubicBezTo>
                    <a:pt x="108" y="2775"/>
                    <a:pt x="120" y="2144"/>
                    <a:pt x="120" y="1382"/>
                  </a:cubicBezTo>
                  <a:cubicBezTo>
                    <a:pt x="120" y="632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23"/>
            <p:cNvSpPr/>
            <p:nvPr/>
          </p:nvSpPr>
          <p:spPr>
            <a:xfrm>
              <a:off x="6637425" y="2690925"/>
              <a:ext cx="3000" cy="69400"/>
            </a:xfrm>
            <a:custGeom>
              <a:avLst/>
              <a:gdLst/>
              <a:ahLst/>
              <a:cxnLst/>
              <a:rect l="l" t="t" r="r" b="b"/>
              <a:pathLst>
                <a:path w="120" h="2776" extrusionOk="0">
                  <a:moveTo>
                    <a:pt x="60" y="1"/>
                  </a:moveTo>
                  <a:cubicBezTo>
                    <a:pt x="24" y="1"/>
                    <a:pt x="0" y="632"/>
                    <a:pt x="0" y="1382"/>
                  </a:cubicBezTo>
                  <a:cubicBezTo>
                    <a:pt x="0" y="2144"/>
                    <a:pt x="24" y="2775"/>
                    <a:pt x="60" y="2775"/>
                  </a:cubicBezTo>
                  <a:cubicBezTo>
                    <a:pt x="108" y="2775"/>
                    <a:pt x="120" y="2144"/>
                    <a:pt x="120" y="1382"/>
                  </a:cubicBezTo>
                  <a:cubicBezTo>
                    <a:pt x="120" y="632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23"/>
            <p:cNvSpPr/>
            <p:nvPr/>
          </p:nvSpPr>
          <p:spPr>
            <a:xfrm>
              <a:off x="6616600" y="2690925"/>
              <a:ext cx="3000" cy="69400"/>
            </a:xfrm>
            <a:custGeom>
              <a:avLst/>
              <a:gdLst/>
              <a:ahLst/>
              <a:cxnLst/>
              <a:rect l="l" t="t" r="r" b="b"/>
              <a:pathLst>
                <a:path w="120" h="2776" extrusionOk="0">
                  <a:moveTo>
                    <a:pt x="60" y="1"/>
                  </a:moveTo>
                  <a:cubicBezTo>
                    <a:pt x="24" y="1"/>
                    <a:pt x="0" y="632"/>
                    <a:pt x="0" y="1382"/>
                  </a:cubicBezTo>
                  <a:cubicBezTo>
                    <a:pt x="0" y="2144"/>
                    <a:pt x="24" y="2775"/>
                    <a:pt x="60" y="2775"/>
                  </a:cubicBezTo>
                  <a:cubicBezTo>
                    <a:pt x="83" y="2775"/>
                    <a:pt x="119" y="2144"/>
                    <a:pt x="119" y="1382"/>
                  </a:cubicBezTo>
                  <a:cubicBezTo>
                    <a:pt x="119" y="632"/>
                    <a:pt x="83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23"/>
            <p:cNvSpPr/>
            <p:nvPr/>
          </p:nvSpPr>
          <p:spPr>
            <a:xfrm>
              <a:off x="6683550" y="2690925"/>
              <a:ext cx="3000" cy="69400"/>
            </a:xfrm>
            <a:custGeom>
              <a:avLst/>
              <a:gdLst/>
              <a:ahLst/>
              <a:cxnLst/>
              <a:rect l="l" t="t" r="r" b="b"/>
              <a:pathLst>
                <a:path w="120" h="2776" extrusionOk="0">
                  <a:moveTo>
                    <a:pt x="60" y="1"/>
                  </a:moveTo>
                  <a:cubicBezTo>
                    <a:pt x="25" y="1"/>
                    <a:pt x="1" y="632"/>
                    <a:pt x="1" y="1382"/>
                  </a:cubicBezTo>
                  <a:cubicBezTo>
                    <a:pt x="1" y="2144"/>
                    <a:pt x="25" y="2775"/>
                    <a:pt x="60" y="2775"/>
                  </a:cubicBezTo>
                  <a:cubicBezTo>
                    <a:pt x="84" y="2775"/>
                    <a:pt x="120" y="2144"/>
                    <a:pt x="120" y="1382"/>
                  </a:cubicBezTo>
                  <a:cubicBezTo>
                    <a:pt x="120" y="632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23"/>
            <p:cNvSpPr/>
            <p:nvPr/>
          </p:nvSpPr>
          <p:spPr>
            <a:xfrm>
              <a:off x="6662725" y="2690925"/>
              <a:ext cx="3000" cy="69400"/>
            </a:xfrm>
            <a:custGeom>
              <a:avLst/>
              <a:gdLst/>
              <a:ahLst/>
              <a:cxnLst/>
              <a:rect l="l" t="t" r="r" b="b"/>
              <a:pathLst>
                <a:path w="120" h="2776" extrusionOk="0">
                  <a:moveTo>
                    <a:pt x="60" y="1"/>
                  </a:moveTo>
                  <a:cubicBezTo>
                    <a:pt x="24" y="1"/>
                    <a:pt x="1" y="632"/>
                    <a:pt x="1" y="1382"/>
                  </a:cubicBezTo>
                  <a:cubicBezTo>
                    <a:pt x="1" y="2144"/>
                    <a:pt x="24" y="2775"/>
                    <a:pt x="60" y="2775"/>
                  </a:cubicBezTo>
                  <a:cubicBezTo>
                    <a:pt x="84" y="2775"/>
                    <a:pt x="120" y="2144"/>
                    <a:pt x="120" y="1382"/>
                  </a:cubicBezTo>
                  <a:cubicBezTo>
                    <a:pt x="120" y="632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23"/>
            <p:cNvSpPr/>
            <p:nvPr/>
          </p:nvSpPr>
          <p:spPr>
            <a:xfrm>
              <a:off x="6729400" y="2690925"/>
              <a:ext cx="3000" cy="69400"/>
            </a:xfrm>
            <a:custGeom>
              <a:avLst/>
              <a:gdLst/>
              <a:ahLst/>
              <a:cxnLst/>
              <a:rect l="l" t="t" r="r" b="b"/>
              <a:pathLst>
                <a:path w="120" h="2776" extrusionOk="0">
                  <a:moveTo>
                    <a:pt x="60" y="1"/>
                  </a:moveTo>
                  <a:cubicBezTo>
                    <a:pt x="24" y="1"/>
                    <a:pt x="1" y="632"/>
                    <a:pt x="1" y="1382"/>
                  </a:cubicBezTo>
                  <a:cubicBezTo>
                    <a:pt x="1" y="2144"/>
                    <a:pt x="24" y="2775"/>
                    <a:pt x="60" y="2775"/>
                  </a:cubicBezTo>
                  <a:cubicBezTo>
                    <a:pt x="96" y="2775"/>
                    <a:pt x="120" y="2144"/>
                    <a:pt x="120" y="1382"/>
                  </a:cubicBezTo>
                  <a:cubicBezTo>
                    <a:pt x="120" y="632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23"/>
            <p:cNvSpPr/>
            <p:nvPr/>
          </p:nvSpPr>
          <p:spPr>
            <a:xfrm>
              <a:off x="6708575" y="2690925"/>
              <a:ext cx="3000" cy="69400"/>
            </a:xfrm>
            <a:custGeom>
              <a:avLst/>
              <a:gdLst/>
              <a:ahLst/>
              <a:cxnLst/>
              <a:rect l="l" t="t" r="r" b="b"/>
              <a:pathLst>
                <a:path w="120" h="2776" extrusionOk="0">
                  <a:moveTo>
                    <a:pt x="60" y="1"/>
                  </a:moveTo>
                  <a:cubicBezTo>
                    <a:pt x="24" y="1"/>
                    <a:pt x="0" y="632"/>
                    <a:pt x="0" y="1382"/>
                  </a:cubicBezTo>
                  <a:cubicBezTo>
                    <a:pt x="0" y="2144"/>
                    <a:pt x="24" y="2775"/>
                    <a:pt x="60" y="2775"/>
                  </a:cubicBezTo>
                  <a:cubicBezTo>
                    <a:pt x="95" y="2775"/>
                    <a:pt x="119" y="2144"/>
                    <a:pt x="119" y="1382"/>
                  </a:cubicBezTo>
                  <a:cubicBezTo>
                    <a:pt x="119" y="632"/>
                    <a:pt x="83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23"/>
            <p:cNvSpPr/>
            <p:nvPr/>
          </p:nvSpPr>
          <p:spPr>
            <a:xfrm>
              <a:off x="6369525" y="2688850"/>
              <a:ext cx="384600" cy="3000"/>
            </a:xfrm>
            <a:custGeom>
              <a:avLst/>
              <a:gdLst/>
              <a:ahLst/>
              <a:cxnLst/>
              <a:rect l="l" t="t" r="r" b="b"/>
              <a:pathLst>
                <a:path w="15384" h="120" extrusionOk="0">
                  <a:moveTo>
                    <a:pt x="7692" y="1"/>
                  </a:moveTo>
                  <a:cubicBezTo>
                    <a:pt x="3430" y="1"/>
                    <a:pt x="1" y="24"/>
                    <a:pt x="1" y="60"/>
                  </a:cubicBezTo>
                  <a:cubicBezTo>
                    <a:pt x="1" y="84"/>
                    <a:pt x="3454" y="120"/>
                    <a:pt x="7692" y="120"/>
                  </a:cubicBezTo>
                  <a:cubicBezTo>
                    <a:pt x="11955" y="120"/>
                    <a:pt x="15384" y="84"/>
                    <a:pt x="15384" y="60"/>
                  </a:cubicBezTo>
                  <a:cubicBezTo>
                    <a:pt x="15384" y="24"/>
                    <a:pt x="11955" y="1"/>
                    <a:pt x="769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23"/>
            <p:cNvSpPr/>
            <p:nvPr/>
          </p:nvSpPr>
          <p:spPr>
            <a:xfrm>
              <a:off x="6417150" y="2411725"/>
              <a:ext cx="353350" cy="14450"/>
            </a:xfrm>
            <a:custGeom>
              <a:avLst/>
              <a:gdLst/>
              <a:ahLst/>
              <a:cxnLst/>
              <a:rect l="l" t="t" r="r" b="b"/>
              <a:pathLst>
                <a:path w="14134" h="578" extrusionOk="0">
                  <a:moveTo>
                    <a:pt x="1" y="1"/>
                  </a:moveTo>
                  <a:lnTo>
                    <a:pt x="1" y="1"/>
                  </a:lnTo>
                  <a:cubicBezTo>
                    <a:pt x="1672" y="410"/>
                    <a:pt x="3419" y="577"/>
                    <a:pt x="5159" y="577"/>
                  </a:cubicBezTo>
                  <a:cubicBezTo>
                    <a:pt x="5799" y="577"/>
                    <a:pt x="6439" y="555"/>
                    <a:pt x="7073" y="513"/>
                  </a:cubicBezTo>
                  <a:cubicBezTo>
                    <a:pt x="9306" y="377"/>
                    <a:pt x="11560" y="47"/>
                    <a:pt x="13795" y="36"/>
                  </a:cubicBezTo>
                  <a:lnTo>
                    <a:pt x="13795" y="36"/>
                  </a:lnTo>
                  <a:lnTo>
                    <a:pt x="14134" y="37"/>
                  </a:lnTo>
                  <a:cubicBezTo>
                    <a:pt x="14058" y="36"/>
                    <a:pt x="13983" y="36"/>
                    <a:pt x="13908" y="36"/>
                  </a:cubicBezTo>
                  <a:cubicBezTo>
                    <a:pt x="13870" y="36"/>
                    <a:pt x="13832" y="36"/>
                    <a:pt x="13795" y="36"/>
                  </a:cubicBezTo>
                  <a:lnTo>
                    <a:pt x="13795" y="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23"/>
            <p:cNvSpPr/>
            <p:nvPr/>
          </p:nvSpPr>
          <p:spPr>
            <a:xfrm>
              <a:off x="6420725" y="2342375"/>
              <a:ext cx="353650" cy="14600"/>
            </a:xfrm>
            <a:custGeom>
              <a:avLst/>
              <a:gdLst/>
              <a:ahLst/>
              <a:cxnLst/>
              <a:rect l="l" t="t" r="r" b="b"/>
              <a:pathLst>
                <a:path w="14146" h="584" extrusionOk="0">
                  <a:moveTo>
                    <a:pt x="1" y="1"/>
                  </a:moveTo>
                  <a:cubicBezTo>
                    <a:pt x="1690" y="421"/>
                    <a:pt x="3450" y="584"/>
                    <a:pt x="5195" y="584"/>
                  </a:cubicBezTo>
                  <a:cubicBezTo>
                    <a:pt x="5824" y="584"/>
                    <a:pt x="6452" y="563"/>
                    <a:pt x="7073" y="525"/>
                  </a:cubicBezTo>
                  <a:cubicBezTo>
                    <a:pt x="9252" y="371"/>
                    <a:pt x="11431" y="64"/>
                    <a:pt x="13610" y="47"/>
                  </a:cubicBezTo>
                  <a:lnTo>
                    <a:pt x="13610" y="47"/>
                  </a:lnTo>
                  <a:lnTo>
                    <a:pt x="14145" y="48"/>
                  </a:lnTo>
                  <a:cubicBezTo>
                    <a:pt x="14031" y="47"/>
                    <a:pt x="13916" y="46"/>
                    <a:pt x="13802" y="46"/>
                  </a:cubicBezTo>
                  <a:cubicBezTo>
                    <a:pt x="13738" y="46"/>
                    <a:pt x="13674" y="46"/>
                    <a:pt x="13610" y="47"/>
                  </a:cubicBezTo>
                  <a:lnTo>
                    <a:pt x="13610" y="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23"/>
            <p:cNvSpPr/>
            <p:nvPr/>
          </p:nvSpPr>
          <p:spPr>
            <a:xfrm>
              <a:off x="6439175" y="2481100"/>
              <a:ext cx="353350" cy="14725"/>
            </a:xfrm>
            <a:custGeom>
              <a:avLst/>
              <a:gdLst/>
              <a:ahLst/>
              <a:cxnLst/>
              <a:rect l="l" t="t" r="r" b="b"/>
              <a:pathLst>
                <a:path w="14134" h="589" extrusionOk="0">
                  <a:moveTo>
                    <a:pt x="13893" y="46"/>
                  </a:moveTo>
                  <a:cubicBezTo>
                    <a:pt x="13866" y="46"/>
                    <a:pt x="13840" y="47"/>
                    <a:pt x="13813" y="47"/>
                  </a:cubicBezTo>
                  <a:lnTo>
                    <a:pt x="13813" y="47"/>
                  </a:lnTo>
                  <a:lnTo>
                    <a:pt x="14134" y="48"/>
                  </a:lnTo>
                  <a:cubicBezTo>
                    <a:pt x="14053" y="47"/>
                    <a:pt x="13973" y="46"/>
                    <a:pt x="13893" y="46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1675" y="419"/>
                    <a:pt x="3425" y="588"/>
                    <a:pt x="5164" y="588"/>
                  </a:cubicBezTo>
                  <a:cubicBezTo>
                    <a:pt x="5799" y="588"/>
                    <a:pt x="6433" y="565"/>
                    <a:pt x="7061" y="524"/>
                  </a:cubicBezTo>
                  <a:cubicBezTo>
                    <a:pt x="9311" y="365"/>
                    <a:pt x="11572" y="54"/>
                    <a:pt x="13813" y="47"/>
                  </a:cubicBezTo>
                  <a:lnTo>
                    <a:pt x="13813" y="4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23"/>
            <p:cNvSpPr/>
            <p:nvPr/>
          </p:nvSpPr>
          <p:spPr>
            <a:xfrm>
              <a:off x="6424300" y="2550750"/>
              <a:ext cx="353350" cy="14575"/>
            </a:xfrm>
            <a:custGeom>
              <a:avLst/>
              <a:gdLst/>
              <a:ahLst/>
              <a:cxnLst/>
              <a:rect l="l" t="t" r="r" b="b"/>
              <a:pathLst>
                <a:path w="14134" h="583" extrusionOk="0">
                  <a:moveTo>
                    <a:pt x="1" y="0"/>
                  </a:moveTo>
                  <a:lnTo>
                    <a:pt x="1" y="0"/>
                  </a:lnTo>
                  <a:cubicBezTo>
                    <a:pt x="1681" y="420"/>
                    <a:pt x="3439" y="583"/>
                    <a:pt x="5184" y="583"/>
                  </a:cubicBezTo>
                  <a:cubicBezTo>
                    <a:pt x="5812" y="583"/>
                    <a:pt x="6440" y="562"/>
                    <a:pt x="7061" y="524"/>
                  </a:cubicBezTo>
                  <a:cubicBezTo>
                    <a:pt x="9240" y="370"/>
                    <a:pt x="11429" y="63"/>
                    <a:pt x="13600" y="46"/>
                  </a:cubicBezTo>
                  <a:lnTo>
                    <a:pt x="13600" y="46"/>
                  </a:lnTo>
                  <a:lnTo>
                    <a:pt x="14133" y="48"/>
                  </a:lnTo>
                  <a:cubicBezTo>
                    <a:pt x="14019" y="46"/>
                    <a:pt x="13905" y="45"/>
                    <a:pt x="13791" y="45"/>
                  </a:cubicBezTo>
                  <a:cubicBezTo>
                    <a:pt x="13727" y="45"/>
                    <a:pt x="13663" y="45"/>
                    <a:pt x="13600" y="46"/>
                  </a:cubicBezTo>
                  <a:lnTo>
                    <a:pt x="13600" y="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23"/>
            <p:cNvSpPr/>
            <p:nvPr/>
          </p:nvSpPr>
          <p:spPr>
            <a:xfrm>
              <a:off x="6428775" y="2619500"/>
              <a:ext cx="353325" cy="14725"/>
            </a:xfrm>
            <a:custGeom>
              <a:avLst/>
              <a:gdLst/>
              <a:ahLst/>
              <a:cxnLst/>
              <a:rect l="l" t="t" r="r" b="b"/>
              <a:pathLst>
                <a:path w="14133" h="589" extrusionOk="0">
                  <a:moveTo>
                    <a:pt x="13907" y="47"/>
                  </a:moveTo>
                  <a:cubicBezTo>
                    <a:pt x="13882" y="47"/>
                    <a:pt x="13857" y="47"/>
                    <a:pt x="13832" y="47"/>
                  </a:cubicBezTo>
                  <a:lnTo>
                    <a:pt x="13832" y="47"/>
                  </a:lnTo>
                  <a:lnTo>
                    <a:pt x="14133" y="48"/>
                  </a:lnTo>
                  <a:cubicBezTo>
                    <a:pt x="14058" y="47"/>
                    <a:pt x="13983" y="47"/>
                    <a:pt x="13907" y="47"/>
                  </a:cubicBezTo>
                  <a:close/>
                  <a:moveTo>
                    <a:pt x="0" y="0"/>
                  </a:moveTo>
                  <a:cubicBezTo>
                    <a:pt x="1674" y="419"/>
                    <a:pt x="3425" y="588"/>
                    <a:pt x="5163" y="588"/>
                  </a:cubicBezTo>
                  <a:cubicBezTo>
                    <a:pt x="5799" y="588"/>
                    <a:pt x="6433" y="566"/>
                    <a:pt x="7061" y="524"/>
                  </a:cubicBezTo>
                  <a:cubicBezTo>
                    <a:pt x="9317" y="388"/>
                    <a:pt x="11585" y="54"/>
                    <a:pt x="13832" y="47"/>
                  </a:cubicBezTo>
                  <a:lnTo>
                    <a:pt x="13832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23"/>
            <p:cNvSpPr/>
            <p:nvPr/>
          </p:nvSpPr>
          <p:spPr>
            <a:xfrm>
              <a:off x="6410025" y="2690350"/>
              <a:ext cx="353625" cy="14550"/>
            </a:xfrm>
            <a:custGeom>
              <a:avLst/>
              <a:gdLst/>
              <a:ahLst/>
              <a:cxnLst/>
              <a:rect l="l" t="t" r="r" b="b"/>
              <a:pathLst>
                <a:path w="14145" h="582" extrusionOk="0">
                  <a:moveTo>
                    <a:pt x="0" y="0"/>
                  </a:moveTo>
                  <a:lnTo>
                    <a:pt x="0" y="0"/>
                  </a:lnTo>
                  <a:cubicBezTo>
                    <a:pt x="1704" y="415"/>
                    <a:pt x="3473" y="581"/>
                    <a:pt x="5234" y="581"/>
                  </a:cubicBezTo>
                  <a:cubicBezTo>
                    <a:pt x="5849" y="581"/>
                    <a:pt x="6463" y="561"/>
                    <a:pt x="7072" y="524"/>
                  </a:cubicBezTo>
                  <a:cubicBezTo>
                    <a:pt x="9240" y="370"/>
                    <a:pt x="11429" y="63"/>
                    <a:pt x="13609" y="46"/>
                  </a:cubicBezTo>
                  <a:lnTo>
                    <a:pt x="13609" y="46"/>
                  </a:lnTo>
                  <a:lnTo>
                    <a:pt x="14145" y="48"/>
                  </a:lnTo>
                  <a:cubicBezTo>
                    <a:pt x="14030" y="46"/>
                    <a:pt x="13916" y="45"/>
                    <a:pt x="13801" y="45"/>
                  </a:cubicBezTo>
                  <a:cubicBezTo>
                    <a:pt x="13737" y="45"/>
                    <a:pt x="13673" y="45"/>
                    <a:pt x="13609" y="46"/>
                  </a:cubicBezTo>
                  <a:lnTo>
                    <a:pt x="13609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23"/>
            <p:cNvSpPr/>
            <p:nvPr/>
          </p:nvSpPr>
          <p:spPr>
            <a:xfrm>
              <a:off x="6416275" y="2280775"/>
              <a:ext cx="3575" cy="37825"/>
            </a:xfrm>
            <a:custGeom>
              <a:avLst/>
              <a:gdLst/>
              <a:ahLst/>
              <a:cxnLst/>
              <a:rect l="l" t="t" r="r" b="b"/>
              <a:pathLst>
                <a:path w="143" h="1513" extrusionOk="0">
                  <a:moveTo>
                    <a:pt x="60" y="0"/>
                  </a:moveTo>
                  <a:cubicBezTo>
                    <a:pt x="36" y="0"/>
                    <a:pt x="0" y="334"/>
                    <a:pt x="0" y="750"/>
                  </a:cubicBezTo>
                  <a:cubicBezTo>
                    <a:pt x="0" y="1167"/>
                    <a:pt x="36" y="1512"/>
                    <a:pt x="60" y="1512"/>
                  </a:cubicBezTo>
                  <a:cubicBezTo>
                    <a:pt x="107" y="1512"/>
                    <a:pt x="143" y="1167"/>
                    <a:pt x="119" y="750"/>
                  </a:cubicBezTo>
                  <a:cubicBezTo>
                    <a:pt x="119" y="334"/>
                    <a:pt x="95" y="0"/>
                    <a:pt x="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23"/>
            <p:cNvSpPr/>
            <p:nvPr/>
          </p:nvSpPr>
          <p:spPr>
            <a:xfrm>
              <a:off x="6392450" y="2352200"/>
              <a:ext cx="3000" cy="40800"/>
            </a:xfrm>
            <a:custGeom>
              <a:avLst/>
              <a:gdLst/>
              <a:ahLst/>
              <a:cxnLst/>
              <a:rect l="l" t="t" r="r" b="b"/>
              <a:pathLst>
                <a:path w="120" h="1632" extrusionOk="0">
                  <a:moveTo>
                    <a:pt x="60" y="1"/>
                  </a:moveTo>
                  <a:cubicBezTo>
                    <a:pt x="36" y="1"/>
                    <a:pt x="1" y="358"/>
                    <a:pt x="1" y="810"/>
                  </a:cubicBezTo>
                  <a:cubicBezTo>
                    <a:pt x="1" y="1275"/>
                    <a:pt x="36" y="1632"/>
                    <a:pt x="60" y="1632"/>
                  </a:cubicBezTo>
                  <a:cubicBezTo>
                    <a:pt x="96" y="1632"/>
                    <a:pt x="120" y="1275"/>
                    <a:pt x="120" y="810"/>
                  </a:cubicBezTo>
                  <a:cubicBezTo>
                    <a:pt x="120" y="358"/>
                    <a:pt x="96" y="1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23"/>
            <p:cNvSpPr/>
            <p:nvPr/>
          </p:nvSpPr>
          <p:spPr>
            <a:xfrm>
              <a:off x="6426675" y="2428700"/>
              <a:ext cx="3000" cy="35750"/>
            </a:xfrm>
            <a:custGeom>
              <a:avLst/>
              <a:gdLst/>
              <a:ahLst/>
              <a:cxnLst/>
              <a:rect l="l" t="t" r="r" b="b"/>
              <a:pathLst>
                <a:path w="120" h="1430" extrusionOk="0">
                  <a:moveTo>
                    <a:pt x="60" y="1"/>
                  </a:moveTo>
                  <a:cubicBezTo>
                    <a:pt x="37" y="1"/>
                    <a:pt x="1" y="310"/>
                    <a:pt x="1" y="715"/>
                  </a:cubicBezTo>
                  <a:cubicBezTo>
                    <a:pt x="1" y="1108"/>
                    <a:pt x="37" y="1429"/>
                    <a:pt x="60" y="1429"/>
                  </a:cubicBezTo>
                  <a:cubicBezTo>
                    <a:pt x="96" y="1429"/>
                    <a:pt x="120" y="1108"/>
                    <a:pt x="120" y="715"/>
                  </a:cubicBezTo>
                  <a:cubicBezTo>
                    <a:pt x="120" y="334"/>
                    <a:pt x="96" y="1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23"/>
            <p:cNvSpPr/>
            <p:nvPr/>
          </p:nvSpPr>
          <p:spPr>
            <a:xfrm>
              <a:off x="6391550" y="2497450"/>
              <a:ext cx="3000" cy="32775"/>
            </a:xfrm>
            <a:custGeom>
              <a:avLst/>
              <a:gdLst/>
              <a:ahLst/>
              <a:cxnLst/>
              <a:rect l="l" t="t" r="r" b="b"/>
              <a:pathLst>
                <a:path w="120" h="1311" extrusionOk="0">
                  <a:moveTo>
                    <a:pt x="60" y="1"/>
                  </a:moveTo>
                  <a:cubicBezTo>
                    <a:pt x="25" y="1"/>
                    <a:pt x="1" y="299"/>
                    <a:pt x="1" y="656"/>
                  </a:cubicBezTo>
                  <a:cubicBezTo>
                    <a:pt x="1" y="1013"/>
                    <a:pt x="25" y="1311"/>
                    <a:pt x="60" y="1311"/>
                  </a:cubicBezTo>
                  <a:cubicBezTo>
                    <a:pt x="84" y="1311"/>
                    <a:pt x="120" y="1013"/>
                    <a:pt x="120" y="656"/>
                  </a:cubicBezTo>
                  <a:cubicBezTo>
                    <a:pt x="120" y="299"/>
                    <a:pt x="84" y="1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23"/>
            <p:cNvSpPr/>
            <p:nvPr/>
          </p:nvSpPr>
          <p:spPr>
            <a:xfrm>
              <a:off x="6406750" y="2345650"/>
              <a:ext cx="126525" cy="3000"/>
            </a:xfrm>
            <a:custGeom>
              <a:avLst/>
              <a:gdLst/>
              <a:ahLst/>
              <a:cxnLst/>
              <a:rect l="l" t="t" r="r" b="b"/>
              <a:pathLst>
                <a:path w="5061" h="120" extrusionOk="0">
                  <a:moveTo>
                    <a:pt x="2524" y="1"/>
                  </a:moveTo>
                  <a:cubicBezTo>
                    <a:pt x="1131" y="1"/>
                    <a:pt x="0" y="36"/>
                    <a:pt x="0" y="60"/>
                  </a:cubicBezTo>
                  <a:cubicBezTo>
                    <a:pt x="0" y="96"/>
                    <a:pt x="1131" y="120"/>
                    <a:pt x="2524" y="120"/>
                  </a:cubicBezTo>
                  <a:cubicBezTo>
                    <a:pt x="3929" y="120"/>
                    <a:pt x="5060" y="96"/>
                    <a:pt x="5060" y="60"/>
                  </a:cubicBezTo>
                  <a:cubicBezTo>
                    <a:pt x="5060" y="36"/>
                    <a:pt x="3929" y="1"/>
                    <a:pt x="25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23"/>
            <p:cNvSpPr/>
            <p:nvPr/>
          </p:nvSpPr>
          <p:spPr>
            <a:xfrm>
              <a:off x="6593375" y="2279875"/>
              <a:ext cx="41700" cy="3000"/>
            </a:xfrm>
            <a:custGeom>
              <a:avLst/>
              <a:gdLst/>
              <a:ahLst/>
              <a:cxnLst/>
              <a:rect l="l" t="t" r="r" b="b"/>
              <a:pathLst>
                <a:path w="1668" h="120" extrusionOk="0">
                  <a:moveTo>
                    <a:pt x="834" y="0"/>
                  </a:moveTo>
                  <a:cubicBezTo>
                    <a:pt x="381" y="0"/>
                    <a:pt x="0" y="36"/>
                    <a:pt x="0" y="60"/>
                  </a:cubicBezTo>
                  <a:cubicBezTo>
                    <a:pt x="0" y="96"/>
                    <a:pt x="381" y="120"/>
                    <a:pt x="834" y="120"/>
                  </a:cubicBezTo>
                  <a:cubicBezTo>
                    <a:pt x="1298" y="120"/>
                    <a:pt x="1667" y="96"/>
                    <a:pt x="1667" y="60"/>
                  </a:cubicBezTo>
                  <a:cubicBezTo>
                    <a:pt x="1667" y="36"/>
                    <a:pt x="1298" y="0"/>
                    <a:pt x="8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23"/>
            <p:cNvSpPr/>
            <p:nvPr/>
          </p:nvSpPr>
          <p:spPr>
            <a:xfrm>
              <a:off x="6429375" y="2565025"/>
              <a:ext cx="3275" cy="53000"/>
            </a:xfrm>
            <a:custGeom>
              <a:avLst/>
              <a:gdLst/>
              <a:ahLst/>
              <a:cxnLst/>
              <a:rect l="l" t="t" r="r" b="b"/>
              <a:pathLst>
                <a:path w="131" h="2120" extrusionOk="0">
                  <a:moveTo>
                    <a:pt x="60" y="1"/>
                  </a:moveTo>
                  <a:cubicBezTo>
                    <a:pt x="0" y="715"/>
                    <a:pt x="0" y="1406"/>
                    <a:pt x="60" y="2120"/>
                  </a:cubicBezTo>
                  <a:cubicBezTo>
                    <a:pt x="131" y="1406"/>
                    <a:pt x="131" y="715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23"/>
            <p:cNvSpPr/>
            <p:nvPr/>
          </p:nvSpPr>
          <p:spPr>
            <a:xfrm>
              <a:off x="6410900" y="2541800"/>
              <a:ext cx="311075" cy="2425"/>
            </a:xfrm>
            <a:custGeom>
              <a:avLst/>
              <a:gdLst/>
              <a:ahLst/>
              <a:cxnLst/>
              <a:rect l="l" t="t" r="r" b="b"/>
              <a:pathLst>
                <a:path w="12443" h="97" extrusionOk="0">
                  <a:moveTo>
                    <a:pt x="6216" y="1"/>
                  </a:moveTo>
                  <a:cubicBezTo>
                    <a:pt x="2775" y="1"/>
                    <a:pt x="1" y="13"/>
                    <a:pt x="1" y="49"/>
                  </a:cubicBezTo>
                  <a:cubicBezTo>
                    <a:pt x="1" y="72"/>
                    <a:pt x="2775" y="96"/>
                    <a:pt x="6216" y="96"/>
                  </a:cubicBezTo>
                  <a:cubicBezTo>
                    <a:pt x="9657" y="96"/>
                    <a:pt x="12443" y="72"/>
                    <a:pt x="12443" y="49"/>
                  </a:cubicBezTo>
                  <a:cubicBezTo>
                    <a:pt x="12443" y="13"/>
                    <a:pt x="9657" y="1"/>
                    <a:pt x="62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23"/>
            <p:cNvSpPr/>
            <p:nvPr/>
          </p:nvSpPr>
          <p:spPr>
            <a:xfrm>
              <a:off x="6414175" y="2682000"/>
              <a:ext cx="245600" cy="2425"/>
            </a:xfrm>
            <a:custGeom>
              <a:avLst/>
              <a:gdLst/>
              <a:ahLst/>
              <a:cxnLst/>
              <a:rect l="l" t="t" r="r" b="b"/>
              <a:pathLst>
                <a:path w="9824" h="97" extrusionOk="0">
                  <a:moveTo>
                    <a:pt x="4906" y="1"/>
                  </a:moveTo>
                  <a:cubicBezTo>
                    <a:pt x="2203" y="1"/>
                    <a:pt x="1" y="25"/>
                    <a:pt x="1" y="48"/>
                  </a:cubicBezTo>
                  <a:cubicBezTo>
                    <a:pt x="1" y="84"/>
                    <a:pt x="2203" y="96"/>
                    <a:pt x="4906" y="96"/>
                  </a:cubicBezTo>
                  <a:cubicBezTo>
                    <a:pt x="7621" y="96"/>
                    <a:pt x="9823" y="84"/>
                    <a:pt x="9823" y="48"/>
                  </a:cubicBezTo>
                  <a:cubicBezTo>
                    <a:pt x="9823" y="25"/>
                    <a:pt x="7621" y="1"/>
                    <a:pt x="49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23"/>
            <p:cNvSpPr/>
            <p:nvPr/>
          </p:nvSpPr>
          <p:spPr>
            <a:xfrm>
              <a:off x="6375475" y="2715950"/>
              <a:ext cx="3025" cy="30075"/>
            </a:xfrm>
            <a:custGeom>
              <a:avLst/>
              <a:gdLst/>
              <a:ahLst/>
              <a:cxnLst/>
              <a:rect l="l" t="t" r="r" b="b"/>
              <a:pathLst>
                <a:path w="121" h="1203" extrusionOk="0">
                  <a:moveTo>
                    <a:pt x="61" y="0"/>
                  </a:moveTo>
                  <a:cubicBezTo>
                    <a:pt x="1" y="405"/>
                    <a:pt x="1" y="810"/>
                    <a:pt x="61" y="1203"/>
                  </a:cubicBezTo>
                  <a:cubicBezTo>
                    <a:pt x="120" y="822"/>
                    <a:pt x="120" y="405"/>
                    <a:pt x="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23"/>
            <p:cNvSpPr/>
            <p:nvPr/>
          </p:nvSpPr>
          <p:spPr>
            <a:xfrm>
              <a:off x="6393350" y="2751350"/>
              <a:ext cx="254525" cy="2125"/>
            </a:xfrm>
            <a:custGeom>
              <a:avLst/>
              <a:gdLst/>
              <a:ahLst/>
              <a:cxnLst/>
              <a:rect l="l" t="t" r="r" b="b"/>
              <a:pathLst>
                <a:path w="10181" h="85" extrusionOk="0">
                  <a:moveTo>
                    <a:pt x="5084" y="1"/>
                  </a:moveTo>
                  <a:cubicBezTo>
                    <a:pt x="2274" y="1"/>
                    <a:pt x="0" y="13"/>
                    <a:pt x="0" y="49"/>
                  </a:cubicBezTo>
                  <a:cubicBezTo>
                    <a:pt x="0" y="72"/>
                    <a:pt x="2274" y="84"/>
                    <a:pt x="5084" y="84"/>
                  </a:cubicBezTo>
                  <a:cubicBezTo>
                    <a:pt x="7906" y="84"/>
                    <a:pt x="10180" y="72"/>
                    <a:pt x="10180" y="49"/>
                  </a:cubicBezTo>
                  <a:cubicBezTo>
                    <a:pt x="10180" y="13"/>
                    <a:pt x="7882" y="1"/>
                    <a:pt x="50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23"/>
            <p:cNvSpPr/>
            <p:nvPr/>
          </p:nvSpPr>
          <p:spPr>
            <a:xfrm>
              <a:off x="6371325" y="2481100"/>
              <a:ext cx="54200" cy="278925"/>
            </a:xfrm>
            <a:custGeom>
              <a:avLst/>
              <a:gdLst/>
              <a:ahLst/>
              <a:cxnLst/>
              <a:rect l="l" t="t" r="r" b="b"/>
              <a:pathLst>
                <a:path w="2168" h="11157" extrusionOk="0">
                  <a:moveTo>
                    <a:pt x="667" y="0"/>
                  </a:moveTo>
                  <a:cubicBezTo>
                    <a:pt x="655" y="0"/>
                    <a:pt x="643" y="0"/>
                    <a:pt x="643" y="24"/>
                  </a:cubicBezTo>
                  <a:cubicBezTo>
                    <a:pt x="643" y="36"/>
                    <a:pt x="643" y="48"/>
                    <a:pt x="655" y="48"/>
                  </a:cubicBezTo>
                  <a:lnTo>
                    <a:pt x="655" y="202"/>
                  </a:lnTo>
                  <a:cubicBezTo>
                    <a:pt x="643" y="333"/>
                    <a:pt x="643" y="512"/>
                    <a:pt x="643" y="750"/>
                  </a:cubicBezTo>
                  <a:cubicBezTo>
                    <a:pt x="643" y="1238"/>
                    <a:pt x="631" y="1929"/>
                    <a:pt x="631" y="2774"/>
                  </a:cubicBezTo>
                  <a:lnTo>
                    <a:pt x="631" y="2798"/>
                  </a:lnTo>
                  <a:lnTo>
                    <a:pt x="2084" y="2798"/>
                  </a:lnTo>
                  <a:lnTo>
                    <a:pt x="2084" y="5525"/>
                  </a:lnTo>
                  <a:lnTo>
                    <a:pt x="1072" y="5525"/>
                  </a:lnTo>
                  <a:lnTo>
                    <a:pt x="1072" y="5572"/>
                  </a:lnTo>
                  <a:lnTo>
                    <a:pt x="1072" y="8311"/>
                  </a:lnTo>
                  <a:lnTo>
                    <a:pt x="0" y="8311"/>
                  </a:lnTo>
                  <a:lnTo>
                    <a:pt x="0" y="8334"/>
                  </a:lnTo>
                  <a:cubicBezTo>
                    <a:pt x="0" y="9204"/>
                    <a:pt x="12" y="9906"/>
                    <a:pt x="12" y="10394"/>
                  </a:cubicBezTo>
                  <a:lnTo>
                    <a:pt x="12" y="10954"/>
                  </a:lnTo>
                  <a:lnTo>
                    <a:pt x="12" y="11109"/>
                  </a:lnTo>
                  <a:lnTo>
                    <a:pt x="12" y="11156"/>
                  </a:lnTo>
                  <a:cubicBezTo>
                    <a:pt x="12" y="11139"/>
                    <a:pt x="25" y="11128"/>
                    <a:pt x="36" y="11128"/>
                  </a:cubicBezTo>
                  <a:cubicBezTo>
                    <a:pt x="41" y="11128"/>
                    <a:pt x="45" y="11129"/>
                    <a:pt x="48" y="11132"/>
                  </a:cubicBezTo>
                  <a:lnTo>
                    <a:pt x="48" y="10990"/>
                  </a:lnTo>
                  <a:cubicBezTo>
                    <a:pt x="60" y="10835"/>
                    <a:pt x="60" y="10656"/>
                    <a:pt x="60" y="10418"/>
                  </a:cubicBezTo>
                  <a:cubicBezTo>
                    <a:pt x="60" y="9927"/>
                    <a:pt x="71" y="9242"/>
                    <a:pt x="72" y="8418"/>
                  </a:cubicBezTo>
                  <a:lnTo>
                    <a:pt x="72" y="8418"/>
                  </a:lnTo>
                  <a:lnTo>
                    <a:pt x="1119" y="8430"/>
                  </a:lnTo>
                  <a:lnTo>
                    <a:pt x="1155" y="8430"/>
                  </a:lnTo>
                  <a:lnTo>
                    <a:pt x="1155" y="8382"/>
                  </a:lnTo>
                  <a:lnTo>
                    <a:pt x="1155" y="5644"/>
                  </a:lnTo>
                  <a:lnTo>
                    <a:pt x="2167" y="5644"/>
                  </a:lnTo>
                  <a:lnTo>
                    <a:pt x="2167" y="5596"/>
                  </a:lnTo>
                  <a:lnTo>
                    <a:pt x="2167" y="2786"/>
                  </a:lnTo>
                  <a:lnTo>
                    <a:pt x="2167" y="2739"/>
                  </a:lnTo>
                  <a:lnTo>
                    <a:pt x="703" y="2739"/>
                  </a:lnTo>
                  <a:cubicBezTo>
                    <a:pt x="702" y="1921"/>
                    <a:pt x="679" y="1231"/>
                    <a:pt x="679" y="750"/>
                  </a:cubicBezTo>
                  <a:cubicBezTo>
                    <a:pt x="667" y="524"/>
                    <a:pt x="667" y="333"/>
                    <a:pt x="667" y="202"/>
                  </a:cubicBezTo>
                  <a:lnTo>
                    <a:pt x="667" y="48"/>
                  </a:lnTo>
                  <a:cubicBezTo>
                    <a:pt x="667" y="48"/>
                    <a:pt x="679" y="48"/>
                    <a:pt x="679" y="36"/>
                  </a:cubicBezTo>
                  <a:cubicBezTo>
                    <a:pt x="679" y="24"/>
                    <a:pt x="691" y="0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1" name="Google Shape;591;p23"/>
          <p:cNvGrpSpPr/>
          <p:nvPr/>
        </p:nvGrpSpPr>
        <p:grpSpPr>
          <a:xfrm>
            <a:off x="10452580" y="4827072"/>
            <a:ext cx="2853691" cy="2114681"/>
            <a:chOff x="6143900" y="2270950"/>
            <a:chExt cx="664700" cy="492550"/>
          </a:xfrm>
        </p:grpSpPr>
        <p:sp>
          <p:nvSpPr>
            <p:cNvPr id="592" name="Google Shape;592;p23"/>
            <p:cNvSpPr/>
            <p:nvPr/>
          </p:nvSpPr>
          <p:spPr>
            <a:xfrm>
              <a:off x="6143900" y="2419350"/>
              <a:ext cx="381025" cy="344150"/>
            </a:xfrm>
            <a:custGeom>
              <a:avLst/>
              <a:gdLst/>
              <a:ahLst/>
              <a:cxnLst/>
              <a:rect l="l" t="t" r="r" b="b"/>
              <a:pathLst>
                <a:path w="15241" h="13766" extrusionOk="0">
                  <a:moveTo>
                    <a:pt x="7472" y="0"/>
                  </a:moveTo>
                  <a:cubicBezTo>
                    <a:pt x="7061" y="0"/>
                    <a:pt x="6645" y="37"/>
                    <a:pt x="6228" y="113"/>
                  </a:cubicBezTo>
                  <a:cubicBezTo>
                    <a:pt x="2489" y="791"/>
                    <a:pt x="1" y="4375"/>
                    <a:pt x="691" y="8114"/>
                  </a:cubicBezTo>
                  <a:cubicBezTo>
                    <a:pt x="1294" y="11432"/>
                    <a:pt x="4194" y="13765"/>
                    <a:pt x="7444" y="13765"/>
                  </a:cubicBezTo>
                  <a:cubicBezTo>
                    <a:pt x="7856" y="13765"/>
                    <a:pt x="8273" y="13728"/>
                    <a:pt x="8692" y="13650"/>
                  </a:cubicBezTo>
                  <a:cubicBezTo>
                    <a:pt x="9097" y="13579"/>
                    <a:pt x="9490" y="13471"/>
                    <a:pt x="9871" y="13329"/>
                  </a:cubicBezTo>
                  <a:cubicBezTo>
                    <a:pt x="13431" y="11983"/>
                    <a:pt x="15241" y="8030"/>
                    <a:pt x="13907" y="4458"/>
                  </a:cubicBezTo>
                  <a:cubicBezTo>
                    <a:pt x="12889" y="1735"/>
                    <a:pt x="10300" y="0"/>
                    <a:pt x="74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23"/>
            <p:cNvSpPr/>
            <p:nvPr/>
          </p:nvSpPr>
          <p:spPr>
            <a:xfrm>
              <a:off x="6186475" y="2460400"/>
              <a:ext cx="297375" cy="263025"/>
            </a:xfrm>
            <a:custGeom>
              <a:avLst/>
              <a:gdLst/>
              <a:ahLst/>
              <a:cxnLst/>
              <a:rect l="l" t="t" r="r" b="b"/>
              <a:pathLst>
                <a:path w="11895" h="10521" extrusionOk="0">
                  <a:moveTo>
                    <a:pt x="5951" y="0"/>
                  </a:moveTo>
                  <a:cubicBezTo>
                    <a:pt x="5334" y="0"/>
                    <a:pt x="4707" y="109"/>
                    <a:pt x="4096" y="340"/>
                  </a:cubicBezTo>
                  <a:lnTo>
                    <a:pt x="4072" y="340"/>
                  </a:lnTo>
                  <a:cubicBezTo>
                    <a:pt x="1370" y="1388"/>
                    <a:pt x="1" y="4424"/>
                    <a:pt x="1024" y="7126"/>
                  </a:cubicBezTo>
                  <a:cubicBezTo>
                    <a:pt x="1835" y="9226"/>
                    <a:pt x="3834" y="10520"/>
                    <a:pt x="5949" y="10520"/>
                  </a:cubicBezTo>
                  <a:cubicBezTo>
                    <a:pt x="6569" y="10520"/>
                    <a:pt x="7198" y="10409"/>
                    <a:pt x="7811" y="10174"/>
                  </a:cubicBezTo>
                  <a:cubicBezTo>
                    <a:pt x="10526" y="9139"/>
                    <a:pt x="11895" y="6103"/>
                    <a:pt x="10859" y="3388"/>
                  </a:cubicBezTo>
                  <a:cubicBezTo>
                    <a:pt x="10066" y="1294"/>
                    <a:pt x="8071" y="0"/>
                    <a:pt x="595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23"/>
            <p:cNvSpPr/>
            <p:nvPr/>
          </p:nvSpPr>
          <p:spPr>
            <a:xfrm>
              <a:off x="6197200" y="2459275"/>
              <a:ext cx="265225" cy="264500"/>
            </a:xfrm>
            <a:custGeom>
              <a:avLst/>
              <a:gdLst/>
              <a:ahLst/>
              <a:cxnLst/>
              <a:rect l="l" t="t" r="r" b="b"/>
              <a:pathLst>
                <a:path w="10609" h="10580" extrusionOk="0">
                  <a:moveTo>
                    <a:pt x="10151" y="3268"/>
                  </a:moveTo>
                  <a:lnTo>
                    <a:pt x="10180" y="3350"/>
                  </a:lnTo>
                  <a:cubicBezTo>
                    <a:pt x="10215" y="3397"/>
                    <a:pt x="10227" y="3409"/>
                    <a:pt x="10239" y="3432"/>
                  </a:cubicBezTo>
                  <a:lnTo>
                    <a:pt x="10239" y="3432"/>
                  </a:lnTo>
                  <a:cubicBezTo>
                    <a:pt x="10227" y="3409"/>
                    <a:pt x="10216" y="3397"/>
                    <a:pt x="10192" y="3361"/>
                  </a:cubicBezTo>
                  <a:cubicBezTo>
                    <a:pt x="10181" y="3333"/>
                    <a:pt x="10167" y="3302"/>
                    <a:pt x="10151" y="3268"/>
                  </a:cubicBezTo>
                  <a:close/>
                  <a:moveTo>
                    <a:pt x="5295" y="1"/>
                  </a:moveTo>
                  <a:cubicBezTo>
                    <a:pt x="4995" y="1"/>
                    <a:pt x="4694" y="25"/>
                    <a:pt x="4394" y="75"/>
                  </a:cubicBezTo>
                  <a:cubicBezTo>
                    <a:pt x="3453" y="242"/>
                    <a:pt x="2596" y="647"/>
                    <a:pt x="1858" y="1266"/>
                  </a:cubicBezTo>
                  <a:cubicBezTo>
                    <a:pt x="1667" y="1433"/>
                    <a:pt x="1488" y="1587"/>
                    <a:pt x="1322" y="1790"/>
                  </a:cubicBezTo>
                  <a:cubicBezTo>
                    <a:pt x="1250" y="1873"/>
                    <a:pt x="1167" y="1980"/>
                    <a:pt x="1084" y="2088"/>
                  </a:cubicBezTo>
                  <a:cubicBezTo>
                    <a:pt x="1012" y="2171"/>
                    <a:pt x="941" y="2290"/>
                    <a:pt x="869" y="2397"/>
                  </a:cubicBezTo>
                  <a:cubicBezTo>
                    <a:pt x="572" y="2838"/>
                    <a:pt x="345" y="3314"/>
                    <a:pt x="214" y="3838"/>
                  </a:cubicBezTo>
                  <a:cubicBezTo>
                    <a:pt x="60" y="4374"/>
                    <a:pt x="0" y="4921"/>
                    <a:pt x="12" y="5481"/>
                  </a:cubicBezTo>
                  <a:cubicBezTo>
                    <a:pt x="36" y="6040"/>
                    <a:pt x="155" y="6600"/>
                    <a:pt x="345" y="7148"/>
                  </a:cubicBezTo>
                  <a:cubicBezTo>
                    <a:pt x="548" y="7672"/>
                    <a:pt x="834" y="8172"/>
                    <a:pt x="1191" y="8612"/>
                  </a:cubicBezTo>
                  <a:cubicBezTo>
                    <a:pt x="1536" y="9041"/>
                    <a:pt x="1953" y="9422"/>
                    <a:pt x="2417" y="9719"/>
                  </a:cubicBezTo>
                  <a:cubicBezTo>
                    <a:pt x="2631" y="9862"/>
                    <a:pt x="2870" y="9981"/>
                    <a:pt x="3108" y="10100"/>
                  </a:cubicBezTo>
                  <a:cubicBezTo>
                    <a:pt x="3346" y="10208"/>
                    <a:pt x="3608" y="10303"/>
                    <a:pt x="3858" y="10374"/>
                  </a:cubicBezTo>
                  <a:cubicBezTo>
                    <a:pt x="4108" y="10446"/>
                    <a:pt x="4358" y="10505"/>
                    <a:pt x="4620" y="10541"/>
                  </a:cubicBezTo>
                  <a:cubicBezTo>
                    <a:pt x="4837" y="10567"/>
                    <a:pt x="5055" y="10580"/>
                    <a:pt x="5272" y="10580"/>
                  </a:cubicBezTo>
                  <a:cubicBezTo>
                    <a:pt x="6247" y="10580"/>
                    <a:pt x="7212" y="10319"/>
                    <a:pt x="8049" y="9803"/>
                  </a:cubicBezTo>
                  <a:cubicBezTo>
                    <a:pt x="9347" y="9017"/>
                    <a:pt x="10240" y="7707"/>
                    <a:pt x="10513" y="6219"/>
                  </a:cubicBezTo>
                  <a:cubicBezTo>
                    <a:pt x="10597" y="5731"/>
                    <a:pt x="10609" y="5207"/>
                    <a:pt x="10549" y="4707"/>
                  </a:cubicBezTo>
                  <a:cubicBezTo>
                    <a:pt x="10525" y="4504"/>
                    <a:pt x="10490" y="4326"/>
                    <a:pt x="10454" y="4147"/>
                  </a:cubicBezTo>
                  <a:cubicBezTo>
                    <a:pt x="10430" y="4076"/>
                    <a:pt x="10418" y="4004"/>
                    <a:pt x="10406" y="3945"/>
                  </a:cubicBezTo>
                  <a:lnTo>
                    <a:pt x="10347" y="3766"/>
                  </a:lnTo>
                  <a:lnTo>
                    <a:pt x="10275" y="3528"/>
                  </a:lnTo>
                  <a:cubicBezTo>
                    <a:pt x="10275" y="3492"/>
                    <a:pt x="10251" y="3469"/>
                    <a:pt x="10240" y="3433"/>
                  </a:cubicBezTo>
                  <a:lnTo>
                    <a:pt x="10240" y="3433"/>
                  </a:lnTo>
                  <a:cubicBezTo>
                    <a:pt x="10240" y="3469"/>
                    <a:pt x="10251" y="3492"/>
                    <a:pt x="10228" y="3552"/>
                  </a:cubicBezTo>
                  <a:cubicBezTo>
                    <a:pt x="10240" y="3612"/>
                    <a:pt x="10275" y="3695"/>
                    <a:pt x="10299" y="3790"/>
                  </a:cubicBezTo>
                  <a:lnTo>
                    <a:pt x="10359" y="3969"/>
                  </a:lnTo>
                  <a:cubicBezTo>
                    <a:pt x="10370" y="4028"/>
                    <a:pt x="10394" y="4112"/>
                    <a:pt x="10406" y="4183"/>
                  </a:cubicBezTo>
                  <a:cubicBezTo>
                    <a:pt x="10454" y="4362"/>
                    <a:pt x="10478" y="4540"/>
                    <a:pt x="10490" y="4719"/>
                  </a:cubicBezTo>
                  <a:cubicBezTo>
                    <a:pt x="10549" y="5219"/>
                    <a:pt x="10525" y="5731"/>
                    <a:pt x="10430" y="6219"/>
                  </a:cubicBezTo>
                  <a:cubicBezTo>
                    <a:pt x="9989" y="8672"/>
                    <a:pt x="7858" y="10458"/>
                    <a:pt x="5358" y="10493"/>
                  </a:cubicBezTo>
                  <a:cubicBezTo>
                    <a:pt x="5318" y="10494"/>
                    <a:pt x="5277" y="10495"/>
                    <a:pt x="5236" y="10495"/>
                  </a:cubicBezTo>
                  <a:cubicBezTo>
                    <a:pt x="4785" y="10495"/>
                    <a:pt x="4318" y="10434"/>
                    <a:pt x="3882" y="10303"/>
                  </a:cubicBezTo>
                  <a:cubicBezTo>
                    <a:pt x="3632" y="10219"/>
                    <a:pt x="3393" y="10136"/>
                    <a:pt x="3155" y="10029"/>
                  </a:cubicBezTo>
                  <a:cubicBezTo>
                    <a:pt x="2917" y="9910"/>
                    <a:pt x="2691" y="9791"/>
                    <a:pt x="2477" y="9648"/>
                  </a:cubicBezTo>
                  <a:cubicBezTo>
                    <a:pt x="2012" y="9362"/>
                    <a:pt x="1607" y="8993"/>
                    <a:pt x="1262" y="8576"/>
                  </a:cubicBezTo>
                  <a:cubicBezTo>
                    <a:pt x="548" y="7707"/>
                    <a:pt x="155" y="6624"/>
                    <a:pt x="107" y="5505"/>
                  </a:cubicBezTo>
                  <a:cubicBezTo>
                    <a:pt x="72" y="4957"/>
                    <a:pt x="155" y="4421"/>
                    <a:pt x="298" y="3897"/>
                  </a:cubicBezTo>
                  <a:cubicBezTo>
                    <a:pt x="369" y="3647"/>
                    <a:pt x="464" y="3397"/>
                    <a:pt x="572" y="3159"/>
                  </a:cubicBezTo>
                  <a:cubicBezTo>
                    <a:pt x="667" y="2933"/>
                    <a:pt x="810" y="2707"/>
                    <a:pt x="941" y="2480"/>
                  </a:cubicBezTo>
                  <a:lnTo>
                    <a:pt x="1167" y="2171"/>
                  </a:lnTo>
                  <a:cubicBezTo>
                    <a:pt x="1238" y="2064"/>
                    <a:pt x="1310" y="1968"/>
                    <a:pt x="1405" y="1873"/>
                  </a:cubicBezTo>
                  <a:cubicBezTo>
                    <a:pt x="1560" y="1683"/>
                    <a:pt x="1738" y="1516"/>
                    <a:pt x="1941" y="1349"/>
                  </a:cubicBezTo>
                  <a:cubicBezTo>
                    <a:pt x="2908" y="511"/>
                    <a:pt x="4114" y="91"/>
                    <a:pt x="5325" y="91"/>
                  </a:cubicBezTo>
                  <a:cubicBezTo>
                    <a:pt x="6469" y="91"/>
                    <a:pt x="7618" y="466"/>
                    <a:pt x="8573" y="1218"/>
                  </a:cubicBezTo>
                  <a:cubicBezTo>
                    <a:pt x="8977" y="1528"/>
                    <a:pt x="9335" y="1897"/>
                    <a:pt x="9620" y="2314"/>
                  </a:cubicBezTo>
                  <a:cubicBezTo>
                    <a:pt x="9739" y="2469"/>
                    <a:pt x="9823" y="2611"/>
                    <a:pt x="9918" y="2778"/>
                  </a:cubicBezTo>
                  <a:cubicBezTo>
                    <a:pt x="9942" y="2861"/>
                    <a:pt x="9989" y="2921"/>
                    <a:pt x="10013" y="2980"/>
                  </a:cubicBezTo>
                  <a:cubicBezTo>
                    <a:pt x="10049" y="3040"/>
                    <a:pt x="10073" y="3100"/>
                    <a:pt x="10097" y="3135"/>
                  </a:cubicBezTo>
                  <a:cubicBezTo>
                    <a:pt x="10115" y="3185"/>
                    <a:pt x="10134" y="3229"/>
                    <a:pt x="10151" y="3268"/>
                  </a:cubicBezTo>
                  <a:lnTo>
                    <a:pt x="10151" y="3268"/>
                  </a:lnTo>
                  <a:lnTo>
                    <a:pt x="10097" y="3111"/>
                  </a:lnTo>
                  <a:cubicBezTo>
                    <a:pt x="10061" y="3064"/>
                    <a:pt x="10049" y="3004"/>
                    <a:pt x="10013" y="2945"/>
                  </a:cubicBezTo>
                  <a:cubicBezTo>
                    <a:pt x="9989" y="2885"/>
                    <a:pt x="9954" y="2826"/>
                    <a:pt x="9918" y="2754"/>
                  </a:cubicBezTo>
                  <a:cubicBezTo>
                    <a:pt x="9835" y="2588"/>
                    <a:pt x="9739" y="2421"/>
                    <a:pt x="9632" y="2278"/>
                  </a:cubicBezTo>
                  <a:cubicBezTo>
                    <a:pt x="9347" y="1861"/>
                    <a:pt x="9001" y="1468"/>
                    <a:pt x="8608" y="1159"/>
                  </a:cubicBezTo>
                  <a:cubicBezTo>
                    <a:pt x="7665" y="397"/>
                    <a:pt x="6494" y="1"/>
                    <a:pt x="5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23"/>
            <p:cNvSpPr/>
            <p:nvPr/>
          </p:nvSpPr>
          <p:spPr>
            <a:xfrm>
              <a:off x="6198675" y="2461225"/>
              <a:ext cx="254525" cy="185700"/>
            </a:xfrm>
            <a:custGeom>
              <a:avLst/>
              <a:gdLst/>
              <a:ahLst/>
              <a:cxnLst/>
              <a:rect l="l" t="t" r="r" b="b"/>
              <a:pathLst>
                <a:path w="10181" h="7428" extrusionOk="0">
                  <a:moveTo>
                    <a:pt x="5360" y="0"/>
                  </a:moveTo>
                  <a:cubicBezTo>
                    <a:pt x="5225" y="0"/>
                    <a:pt x="5091" y="3"/>
                    <a:pt x="4954" y="9"/>
                  </a:cubicBezTo>
                  <a:cubicBezTo>
                    <a:pt x="4680" y="21"/>
                    <a:pt x="4394" y="69"/>
                    <a:pt x="4120" y="128"/>
                  </a:cubicBezTo>
                  <a:cubicBezTo>
                    <a:pt x="3858" y="200"/>
                    <a:pt x="3573" y="295"/>
                    <a:pt x="3311" y="402"/>
                  </a:cubicBezTo>
                  <a:cubicBezTo>
                    <a:pt x="3037" y="521"/>
                    <a:pt x="2787" y="652"/>
                    <a:pt x="2537" y="795"/>
                  </a:cubicBezTo>
                  <a:cubicBezTo>
                    <a:pt x="2299" y="950"/>
                    <a:pt x="2060" y="1128"/>
                    <a:pt x="1846" y="1307"/>
                  </a:cubicBezTo>
                  <a:cubicBezTo>
                    <a:pt x="1644" y="1486"/>
                    <a:pt x="1465" y="1676"/>
                    <a:pt x="1287" y="1890"/>
                  </a:cubicBezTo>
                  <a:cubicBezTo>
                    <a:pt x="1108" y="2081"/>
                    <a:pt x="953" y="2283"/>
                    <a:pt x="822" y="2510"/>
                  </a:cubicBezTo>
                  <a:cubicBezTo>
                    <a:pt x="572" y="2914"/>
                    <a:pt x="370" y="3355"/>
                    <a:pt x="239" y="3819"/>
                  </a:cubicBezTo>
                  <a:cubicBezTo>
                    <a:pt x="120" y="4224"/>
                    <a:pt x="48" y="4641"/>
                    <a:pt x="36" y="5058"/>
                  </a:cubicBezTo>
                  <a:cubicBezTo>
                    <a:pt x="1" y="5653"/>
                    <a:pt x="72" y="6260"/>
                    <a:pt x="275" y="6832"/>
                  </a:cubicBezTo>
                  <a:cubicBezTo>
                    <a:pt x="402" y="7214"/>
                    <a:pt x="518" y="7427"/>
                    <a:pt x="546" y="7427"/>
                  </a:cubicBezTo>
                  <a:cubicBezTo>
                    <a:pt x="547" y="7427"/>
                    <a:pt x="548" y="7427"/>
                    <a:pt x="548" y="7427"/>
                  </a:cubicBezTo>
                  <a:cubicBezTo>
                    <a:pt x="584" y="7403"/>
                    <a:pt x="513" y="7189"/>
                    <a:pt x="417" y="6784"/>
                  </a:cubicBezTo>
                  <a:cubicBezTo>
                    <a:pt x="286" y="6212"/>
                    <a:pt x="251" y="5653"/>
                    <a:pt x="298" y="5069"/>
                  </a:cubicBezTo>
                  <a:cubicBezTo>
                    <a:pt x="346" y="4665"/>
                    <a:pt x="417" y="4284"/>
                    <a:pt x="536" y="3915"/>
                  </a:cubicBezTo>
                  <a:cubicBezTo>
                    <a:pt x="691" y="3498"/>
                    <a:pt x="882" y="3081"/>
                    <a:pt x="1120" y="2700"/>
                  </a:cubicBezTo>
                  <a:cubicBezTo>
                    <a:pt x="1239" y="2498"/>
                    <a:pt x="1382" y="2307"/>
                    <a:pt x="1548" y="2129"/>
                  </a:cubicBezTo>
                  <a:cubicBezTo>
                    <a:pt x="1715" y="1926"/>
                    <a:pt x="1894" y="1748"/>
                    <a:pt x="2084" y="1593"/>
                  </a:cubicBezTo>
                  <a:cubicBezTo>
                    <a:pt x="2275" y="1414"/>
                    <a:pt x="2489" y="1259"/>
                    <a:pt x="2715" y="1128"/>
                  </a:cubicBezTo>
                  <a:cubicBezTo>
                    <a:pt x="2930" y="997"/>
                    <a:pt x="3168" y="878"/>
                    <a:pt x="3430" y="771"/>
                  </a:cubicBezTo>
                  <a:cubicBezTo>
                    <a:pt x="3668" y="664"/>
                    <a:pt x="3918" y="581"/>
                    <a:pt x="4180" y="521"/>
                  </a:cubicBezTo>
                  <a:cubicBezTo>
                    <a:pt x="4442" y="462"/>
                    <a:pt x="4704" y="414"/>
                    <a:pt x="4954" y="402"/>
                  </a:cubicBezTo>
                  <a:cubicBezTo>
                    <a:pt x="5085" y="390"/>
                    <a:pt x="5213" y="384"/>
                    <a:pt x="5339" y="384"/>
                  </a:cubicBezTo>
                  <a:cubicBezTo>
                    <a:pt x="5466" y="384"/>
                    <a:pt x="5591" y="390"/>
                    <a:pt x="5716" y="402"/>
                  </a:cubicBezTo>
                  <a:cubicBezTo>
                    <a:pt x="5954" y="414"/>
                    <a:pt x="6192" y="438"/>
                    <a:pt x="6430" y="497"/>
                  </a:cubicBezTo>
                  <a:cubicBezTo>
                    <a:pt x="6882" y="593"/>
                    <a:pt x="7299" y="736"/>
                    <a:pt x="7692" y="950"/>
                  </a:cubicBezTo>
                  <a:cubicBezTo>
                    <a:pt x="8049" y="1128"/>
                    <a:pt x="8383" y="1355"/>
                    <a:pt x="8680" y="1605"/>
                  </a:cubicBezTo>
                  <a:cubicBezTo>
                    <a:pt x="9121" y="1974"/>
                    <a:pt x="9502" y="2402"/>
                    <a:pt x="9811" y="2902"/>
                  </a:cubicBezTo>
                  <a:cubicBezTo>
                    <a:pt x="10032" y="3227"/>
                    <a:pt x="10128" y="3439"/>
                    <a:pt x="10166" y="3439"/>
                  </a:cubicBezTo>
                  <a:cubicBezTo>
                    <a:pt x="10167" y="3439"/>
                    <a:pt x="10168" y="3439"/>
                    <a:pt x="10169" y="3438"/>
                  </a:cubicBezTo>
                  <a:cubicBezTo>
                    <a:pt x="10181" y="3414"/>
                    <a:pt x="10121" y="3200"/>
                    <a:pt x="9978" y="2819"/>
                  </a:cubicBezTo>
                  <a:cubicBezTo>
                    <a:pt x="9704" y="2271"/>
                    <a:pt x="9347" y="1783"/>
                    <a:pt x="8907" y="1378"/>
                  </a:cubicBezTo>
                  <a:cubicBezTo>
                    <a:pt x="8585" y="1093"/>
                    <a:pt x="8264" y="855"/>
                    <a:pt x="7895" y="652"/>
                  </a:cubicBezTo>
                  <a:cubicBezTo>
                    <a:pt x="7478" y="414"/>
                    <a:pt x="7013" y="235"/>
                    <a:pt x="6549" y="128"/>
                  </a:cubicBezTo>
                  <a:cubicBezTo>
                    <a:pt x="6299" y="69"/>
                    <a:pt x="6025" y="21"/>
                    <a:pt x="5775" y="9"/>
                  </a:cubicBezTo>
                  <a:cubicBezTo>
                    <a:pt x="5632" y="3"/>
                    <a:pt x="5495" y="0"/>
                    <a:pt x="53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23"/>
            <p:cNvSpPr/>
            <p:nvPr/>
          </p:nvSpPr>
          <p:spPr>
            <a:xfrm>
              <a:off x="6411200" y="2270950"/>
              <a:ext cx="382825" cy="69675"/>
            </a:xfrm>
            <a:custGeom>
              <a:avLst/>
              <a:gdLst/>
              <a:ahLst/>
              <a:cxnLst/>
              <a:rect l="l" t="t" r="r" b="b"/>
              <a:pathLst>
                <a:path w="15313" h="2787" extrusionOk="0">
                  <a:moveTo>
                    <a:pt x="1" y="0"/>
                  </a:moveTo>
                  <a:lnTo>
                    <a:pt x="1" y="2786"/>
                  </a:lnTo>
                  <a:lnTo>
                    <a:pt x="15312" y="2786"/>
                  </a:lnTo>
                  <a:lnTo>
                    <a:pt x="153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23"/>
            <p:cNvSpPr/>
            <p:nvPr/>
          </p:nvSpPr>
          <p:spPr>
            <a:xfrm>
              <a:off x="6446925" y="2271850"/>
              <a:ext cx="3300" cy="69075"/>
            </a:xfrm>
            <a:custGeom>
              <a:avLst/>
              <a:gdLst/>
              <a:ahLst/>
              <a:cxnLst/>
              <a:rect l="l" t="t" r="r" b="b"/>
              <a:pathLst>
                <a:path w="132" h="2763" extrusionOk="0">
                  <a:moveTo>
                    <a:pt x="60" y="0"/>
                  </a:moveTo>
                  <a:cubicBezTo>
                    <a:pt x="24" y="0"/>
                    <a:pt x="0" y="619"/>
                    <a:pt x="0" y="1381"/>
                  </a:cubicBezTo>
                  <a:cubicBezTo>
                    <a:pt x="0" y="2143"/>
                    <a:pt x="24" y="2762"/>
                    <a:pt x="60" y="2762"/>
                  </a:cubicBezTo>
                  <a:cubicBezTo>
                    <a:pt x="108" y="2762"/>
                    <a:pt x="131" y="2155"/>
                    <a:pt x="120" y="1381"/>
                  </a:cubicBezTo>
                  <a:cubicBezTo>
                    <a:pt x="120" y="619"/>
                    <a:pt x="84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23"/>
            <p:cNvSpPr/>
            <p:nvPr/>
          </p:nvSpPr>
          <p:spPr>
            <a:xfrm>
              <a:off x="6426100" y="2271850"/>
              <a:ext cx="3000" cy="69075"/>
            </a:xfrm>
            <a:custGeom>
              <a:avLst/>
              <a:gdLst/>
              <a:ahLst/>
              <a:cxnLst/>
              <a:rect l="l" t="t" r="r" b="b"/>
              <a:pathLst>
                <a:path w="120" h="2763" extrusionOk="0">
                  <a:moveTo>
                    <a:pt x="60" y="0"/>
                  </a:moveTo>
                  <a:cubicBezTo>
                    <a:pt x="24" y="0"/>
                    <a:pt x="0" y="619"/>
                    <a:pt x="0" y="1381"/>
                  </a:cubicBezTo>
                  <a:cubicBezTo>
                    <a:pt x="0" y="2143"/>
                    <a:pt x="24" y="2762"/>
                    <a:pt x="60" y="2762"/>
                  </a:cubicBezTo>
                  <a:cubicBezTo>
                    <a:pt x="83" y="2762"/>
                    <a:pt x="119" y="2155"/>
                    <a:pt x="119" y="1381"/>
                  </a:cubicBezTo>
                  <a:cubicBezTo>
                    <a:pt x="119" y="619"/>
                    <a:pt x="83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23"/>
            <p:cNvSpPr/>
            <p:nvPr/>
          </p:nvSpPr>
          <p:spPr>
            <a:xfrm>
              <a:off x="6493050" y="2271850"/>
              <a:ext cx="3000" cy="69075"/>
            </a:xfrm>
            <a:custGeom>
              <a:avLst/>
              <a:gdLst/>
              <a:ahLst/>
              <a:cxnLst/>
              <a:rect l="l" t="t" r="r" b="b"/>
              <a:pathLst>
                <a:path w="120" h="2763" extrusionOk="0">
                  <a:moveTo>
                    <a:pt x="60" y="0"/>
                  </a:moveTo>
                  <a:cubicBezTo>
                    <a:pt x="25" y="0"/>
                    <a:pt x="1" y="619"/>
                    <a:pt x="1" y="1381"/>
                  </a:cubicBezTo>
                  <a:cubicBezTo>
                    <a:pt x="1" y="2143"/>
                    <a:pt x="25" y="2762"/>
                    <a:pt x="60" y="2762"/>
                  </a:cubicBezTo>
                  <a:cubicBezTo>
                    <a:pt x="108" y="2762"/>
                    <a:pt x="120" y="2155"/>
                    <a:pt x="120" y="1381"/>
                  </a:cubicBezTo>
                  <a:cubicBezTo>
                    <a:pt x="120" y="619"/>
                    <a:pt x="84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23"/>
            <p:cNvSpPr/>
            <p:nvPr/>
          </p:nvSpPr>
          <p:spPr>
            <a:xfrm>
              <a:off x="6472225" y="2271850"/>
              <a:ext cx="3000" cy="69075"/>
            </a:xfrm>
            <a:custGeom>
              <a:avLst/>
              <a:gdLst/>
              <a:ahLst/>
              <a:cxnLst/>
              <a:rect l="l" t="t" r="r" b="b"/>
              <a:pathLst>
                <a:path w="120" h="2763" extrusionOk="0">
                  <a:moveTo>
                    <a:pt x="60" y="0"/>
                  </a:moveTo>
                  <a:cubicBezTo>
                    <a:pt x="24" y="0"/>
                    <a:pt x="1" y="619"/>
                    <a:pt x="1" y="1381"/>
                  </a:cubicBezTo>
                  <a:cubicBezTo>
                    <a:pt x="1" y="2143"/>
                    <a:pt x="24" y="2762"/>
                    <a:pt x="60" y="2762"/>
                  </a:cubicBezTo>
                  <a:cubicBezTo>
                    <a:pt x="84" y="2762"/>
                    <a:pt x="120" y="2155"/>
                    <a:pt x="120" y="1381"/>
                  </a:cubicBezTo>
                  <a:cubicBezTo>
                    <a:pt x="120" y="619"/>
                    <a:pt x="84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23"/>
            <p:cNvSpPr/>
            <p:nvPr/>
          </p:nvSpPr>
          <p:spPr>
            <a:xfrm>
              <a:off x="6539200" y="2271850"/>
              <a:ext cx="3000" cy="69075"/>
            </a:xfrm>
            <a:custGeom>
              <a:avLst/>
              <a:gdLst/>
              <a:ahLst/>
              <a:cxnLst/>
              <a:rect l="l" t="t" r="r" b="b"/>
              <a:pathLst>
                <a:path w="120" h="2763" extrusionOk="0">
                  <a:moveTo>
                    <a:pt x="60" y="0"/>
                  </a:moveTo>
                  <a:cubicBezTo>
                    <a:pt x="24" y="0"/>
                    <a:pt x="0" y="619"/>
                    <a:pt x="0" y="1381"/>
                  </a:cubicBezTo>
                  <a:cubicBezTo>
                    <a:pt x="0" y="2143"/>
                    <a:pt x="24" y="2762"/>
                    <a:pt x="60" y="2762"/>
                  </a:cubicBezTo>
                  <a:cubicBezTo>
                    <a:pt x="84" y="2762"/>
                    <a:pt x="119" y="2155"/>
                    <a:pt x="119" y="1381"/>
                  </a:cubicBezTo>
                  <a:cubicBezTo>
                    <a:pt x="119" y="619"/>
                    <a:pt x="84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23"/>
            <p:cNvSpPr/>
            <p:nvPr/>
          </p:nvSpPr>
          <p:spPr>
            <a:xfrm>
              <a:off x="6518075" y="2271850"/>
              <a:ext cx="3300" cy="69075"/>
            </a:xfrm>
            <a:custGeom>
              <a:avLst/>
              <a:gdLst/>
              <a:ahLst/>
              <a:cxnLst/>
              <a:rect l="l" t="t" r="r" b="b"/>
              <a:pathLst>
                <a:path w="132" h="2763" extrusionOk="0">
                  <a:moveTo>
                    <a:pt x="60" y="0"/>
                  </a:moveTo>
                  <a:cubicBezTo>
                    <a:pt x="24" y="0"/>
                    <a:pt x="0" y="619"/>
                    <a:pt x="0" y="1381"/>
                  </a:cubicBezTo>
                  <a:cubicBezTo>
                    <a:pt x="0" y="2143"/>
                    <a:pt x="24" y="2762"/>
                    <a:pt x="60" y="2762"/>
                  </a:cubicBezTo>
                  <a:cubicBezTo>
                    <a:pt x="95" y="2762"/>
                    <a:pt x="131" y="2155"/>
                    <a:pt x="119" y="1381"/>
                  </a:cubicBezTo>
                  <a:cubicBezTo>
                    <a:pt x="119" y="619"/>
                    <a:pt x="83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23"/>
            <p:cNvSpPr/>
            <p:nvPr/>
          </p:nvSpPr>
          <p:spPr>
            <a:xfrm>
              <a:off x="6585025" y="2271850"/>
              <a:ext cx="3025" cy="69075"/>
            </a:xfrm>
            <a:custGeom>
              <a:avLst/>
              <a:gdLst/>
              <a:ahLst/>
              <a:cxnLst/>
              <a:rect l="l" t="t" r="r" b="b"/>
              <a:pathLst>
                <a:path w="121" h="2763" extrusionOk="0">
                  <a:moveTo>
                    <a:pt x="61" y="0"/>
                  </a:moveTo>
                  <a:cubicBezTo>
                    <a:pt x="25" y="0"/>
                    <a:pt x="1" y="619"/>
                    <a:pt x="1" y="1381"/>
                  </a:cubicBezTo>
                  <a:cubicBezTo>
                    <a:pt x="1" y="2143"/>
                    <a:pt x="25" y="2762"/>
                    <a:pt x="61" y="2762"/>
                  </a:cubicBezTo>
                  <a:cubicBezTo>
                    <a:pt x="84" y="2762"/>
                    <a:pt x="120" y="2155"/>
                    <a:pt x="120" y="1381"/>
                  </a:cubicBezTo>
                  <a:cubicBezTo>
                    <a:pt x="120" y="619"/>
                    <a:pt x="84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23"/>
            <p:cNvSpPr/>
            <p:nvPr/>
          </p:nvSpPr>
          <p:spPr>
            <a:xfrm>
              <a:off x="6563900" y="2271850"/>
              <a:ext cx="3300" cy="69075"/>
            </a:xfrm>
            <a:custGeom>
              <a:avLst/>
              <a:gdLst/>
              <a:ahLst/>
              <a:cxnLst/>
              <a:rect l="l" t="t" r="r" b="b"/>
              <a:pathLst>
                <a:path w="132" h="2763" extrusionOk="0">
                  <a:moveTo>
                    <a:pt x="72" y="0"/>
                  </a:moveTo>
                  <a:cubicBezTo>
                    <a:pt x="36" y="0"/>
                    <a:pt x="1" y="619"/>
                    <a:pt x="1" y="1381"/>
                  </a:cubicBezTo>
                  <a:cubicBezTo>
                    <a:pt x="1" y="2143"/>
                    <a:pt x="36" y="2762"/>
                    <a:pt x="72" y="2762"/>
                  </a:cubicBezTo>
                  <a:cubicBezTo>
                    <a:pt x="96" y="2762"/>
                    <a:pt x="132" y="2155"/>
                    <a:pt x="132" y="1381"/>
                  </a:cubicBezTo>
                  <a:cubicBezTo>
                    <a:pt x="132" y="619"/>
                    <a:pt x="96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23"/>
            <p:cNvSpPr/>
            <p:nvPr/>
          </p:nvSpPr>
          <p:spPr>
            <a:xfrm>
              <a:off x="6630875" y="2271850"/>
              <a:ext cx="3300" cy="69075"/>
            </a:xfrm>
            <a:custGeom>
              <a:avLst/>
              <a:gdLst/>
              <a:ahLst/>
              <a:cxnLst/>
              <a:rect l="l" t="t" r="r" b="b"/>
              <a:pathLst>
                <a:path w="132" h="2763" extrusionOk="0">
                  <a:moveTo>
                    <a:pt x="72" y="0"/>
                  </a:moveTo>
                  <a:cubicBezTo>
                    <a:pt x="36" y="0"/>
                    <a:pt x="1" y="619"/>
                    <a:pt x="1" y="1381"/>
                  </a:cubicBezTo>
                  <a:cubicBezTo>
                    <a:pt x="1" y="2143"/>
                    <a:pt x="36" y="2762"/>
                    <a:pt x="72" y="2762"/>
                  </a:cubicBezTo>
                  <a:cubicBezTo>
                    <a:pt x="96" y="2762"/>
                    <a:pt x="132" y="2155"/>
                    <a:pt x="132" y="1381"/>
                  </a:cubicBezTo>
                  <a:cubicBezTo>
                    <a:pt x="132" y="619"/>
                    <a:pt x="96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23"/>
            <p:cNvSpPr/>
            <p:nvPr/>
          </p:nvSpPr>
          <p:spPr>
            <a:xfrm>
              <a:off x="6609750" y="2271850"/>
              <a:ext cx="3600" cy="69075"/>
            </a:xfrm>
            <a:custGeom>
              <a:avLst/>
              <a:gdLst/>
              <a:ahLst/>
              <a:cxnLst/>
              <a:rect l="l" t="t" r="r" b="b"/>
              <a:pathLst>
                <a:path w="144" h="2763" extrusionOk="0">
                  <a:moveTo>
                    <a:pt x="60" y="0"/>
                  </a:moveTo>
                  <a:cubicBezTo>
                    <a:pt x="36" y="0"/>
                    <a:pt x="0" y="619"/>
                    <a:pt x="0" y="1381"/>
                  </a:cubicBezTo>
                  <a:cubicBezTo>
                    <a:pt x="0" y="2143"/>
                    <a:pt x="36" y="2762"/>
                    <a:pt x="60" y="2762"/>
                  </a:cubicBezTo>
                  <a:cubicBezTo>
                    <a:pt x="107" y="2762"/>
                    <a:pt x="143" y="2155"/>
                    <a:pt x="119" y="1381"/>
                  </a:cubicBezTo>
                  <a:cubicBezTo>
                    <a:pt x="119" y="619"/>
                    <a:pt x="95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23"/>
            <p:cNvSpPr/>
            <p:nvPr/>
          </p:nvSpPr>
          <p:spPr>
            <a:xfrm>
              <a:off x="6676725" y="2271850"/>
              <a:ext cx="3575" cy="69075"/>
            </a:xfrm>
            <a:custGeom>
              <a:avLst/>
              <a:gdLst/>
              <a:ahLst/>
              <a:cxnLst/>
              <a:rect l="l" t="t" r="r" b="b"/>
              <a:pathLst>
                <a:path w="143" h="2763" extrusionOk="0">
                  <a:moveTo>
                    <a:pt x="60" y="0"/>
                  </a:moveTo>
                  <a:cubicBezTo>
                    <a:pt x="36" y="0"/>
                    <a:pt x="0" y="619"/>
                    <a:pt x="0" y="1381"/>
                  </a:cubicBezTo>
                  <a:cubicBezTo>
                    <a:pt x="0" y="2143"/>
                    <a:pt x="36" y="2762"/>
                    <a:pt x="60" y="2762"/>
                  </a:cubicBezTo>
                  <a:cubicBezTo>
                    <a:pt x="107" y="2762"/>
                    <a:pt x="143" y="2155"/>
                    <a:pt x="119" y="1381"/>
                  </a:cubicBezTo>
                  <a:cubicBezTo>
                    <a:pt x="119" y="619"/>
                    <a:pt x="95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6655575" y="2271850"/>
              <a:ext cx="3300" cy="69075"/>
            </a:xfrm>
            <a:custGeom>
              <a:avLst/>
              <a:gdLst/>
              <a:ahLst/>
              <a:cxnLst/>
              <a:rect l="l" t="t" r="r" b="b"/>
              <a:pathLst>
                <a:path w="132" h="2763" extrusionOk="0">
                  <a:moveTo>
                    <a:pt x="60" y="0"/>
                  </a:moveTo>
                  <a:cubicBezTo>
                    <a:pt x="36" y="0"/>
                    <a:pt x="1" y="619"/>
                    <a:pt x="1" y="1381"/>
                  </a:cubicBezTo>
                  <a:cubicBezTo>
                    <a:pt x="1" y="2143"/>
                    <a:pt x="36" y="2762"/>
                    <a:pt x="60" y="2762"/>
                  </a:cubicBezTo>
                  <a:cubicBezTo>
                    <a:pt x="108" y="2762"/>
                    <a:pt x="132" y="2155"/>
                    <a:pt x="120" y="1381"/>
                  </a:cubicBezTo>
                  <a:cubicBezTo>
                    <a:pt x="120" y="619"/>
                    <a:pt x="96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23"/>
            <p:cNvSpPr/>
            <p:nvPr/>
          </p:nvSpPr>
          <p:spPr>
            <a:xfrm>
              <a:off x="6722850" y="2271850"/>
              <a:ext cx="3000" cy="69075"/>
            </a:xfrm>
            <a:custGeom>
              <a:avLst/>
              <a:gdLst/>
              <a:ahLst/>
              <a:cxnLst/>
              <a:rect l="l" t="t" r="r" b="b"/>
              <a:pathLst>
                <a:path w="120" h="2763" extrusionOk="0">
                  <a:moveTo>
                    <a:pt x="60" y="0"/>
                  </a:moveTo>
                  <a:cubicBezTo>
                    <a:pt x="36" y="0"/>
                    <a:pt x="1" y="619"/>
                    <a:pt x="1" y="1381"/>
                  </a:cubicBezTo>
                  <a:cubicBezTo>
                    <a:pt x="1" y="2143"/>
                    <a:pt x="36" y="2762"/>
                    <a:pt x="60" y="2762"/>
                  </a:cubicBezTo>
                  <a:cubicBezTo>
                    <a:pt x="96" y="2762"/>
                    <a:pt x="120" y="2155"/>
                    <a:pt x="120" y="1381"/>
                  </a:cubicBezTo>
                  <a:cubicBezTo>
                    <a:pt x="120" y="619"/>
                    <a:pt x="96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23"/>
            <p:cNvSpPr/>
            <p:nvPr/>
          </p:nvSpPr>
          <p:spPr>
            <a:xfrm>
              <a:off x="6702025" y="2271850"/>
              <a:ext cx="3000" cy="69075"/>
            </a:xfrm>
            <a:custGeom>
              <a:avLst/>
              <a:gdLst/>
              <a:ahLst/>
              <a:cxnLst/>
              <a:rect l="l" t="t" r="r" b="b"/>
              <a:pathLst>
                <a:path w="120" h="2763" extrusionOk="0">
                  <a:moveTo>
                    <a:pt x="60" y="0"/>
                  </a:moveTo>
                  <a:cubicBezTo>
                    <a:pt x="36" y="0"/>
                    <a:pt x="0" y="619"/>
                    <a:pt x="0" y="1381"/>
                  </a:cubicBezTo>
                  <a:cubicBezTo>
                    <a:pt x="0" y="2143"/>
                    <a:pt x="36" y="2762"/>
                    <a:pt x="60" y="2762"/>
                  </a:cubicBezTo>
                  <a:cubicBezTo>
                    <a:pt x="95" y="2762"/>
                    <a:pt x="119" y="2155"/>
                    <a:pt x="119" y="1381"/>
                  </a:cubicBezTo>
                  <a:cubicBezTo>
                    <a:pt x="119" y="619"/>
                    <a:pt x="95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23"/>
            <p:cNvSpPr/>
            <p:nvPr/>
          </p:nvSpPr>
          <p:spPr>
            <a:xfrm>
              <a:off x="6768700" y="2271850"/>
              <a:ext cx="3300" cy="69075"/>
            </a:xfrm>
            <a:custGeom>
              <a:avLst/>
              <a:gdLst/>
              <a:ahLst/>
              <a:cxnLst/>
              <a:rect l="l" t="t" r="r" b="b"/>
              <a:pathLst>
                <a:path w="132" h="2763" extrusionOk="0">
                  <a:moveTo>
                    <a:pt x="60" y="0"/>
                  </a:moveTo>
                  <a:cubicBezTo>
                    <a:pt x="36" y="0"/>
                    <a:pt x="0" y="619"/>
                    <a:pt x="0" y="1381"/>
                  </a:cubicBezTo>
                  <a:cubicBezTo>
                    <a:pt x="0" y="2143"/>
                    <a:pt x="36" y="2762"/>
                    <a:pt x="60" y="2762"/>
                  </a:cubicBezTo>
                  <a:cubicBezTo>
                    <a:pt x="107" y="2762"/>
                    <a:pt x="131" y="2155"/>
                    <a:pt x="119" y="1381"/>
                  </a:cubicBezTo>
                  <a:cubicBezTo>
                    <a:pt x="119" y="619"/>
                    <a:pt x="95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23"/>
            <p:cNvSpPr/>
            <p:nvPr/>
          </p:nvSpPr>
          <p:spPr>
            <a:xfrm>
              <a:off x="6747850" y="2271850"/>
              <a:ext cx="3000" cy="69075"/>
            </a:xfrm>
            <a:custGeom>
              <a:avLst/>
              <a:gdLst/>
              <a:ahLst/>
              <a:cxnLst/>
              <a:rect l="l" t="t" r="r" b="b"/>
              <a:pathLst>
                <a:path w="120" h="2763" extrusionOk="0">
                  <a:moveTo>
                    <a:pt x="60" y="0"/>
                  </a:moveTo>
                  <a:cubicBezTo>
                    <a:pt x="36" y="0"/>
                    <a:pt x="1" y="619"/>
                    <a:pt x="1" y="1381"/>
                  </a:cubicBezTo>
                  <a:cubicBezTo>
                    <a:pt x="1" y="2143"/>
                    <a:pt x="36" y="2762"/>
                    <a:pt x="60" y="2762"/>
                  </a:cubicBezTo>
                  <a:cubicBezTo>
                    <a:pt x="108" y="2762"/>
                    <a:pt x="120" y="2155"/>
                    <a:pt x="120" y="1381"/>
                  </a:cubicBezTo>
                  <a:cubicBezTo>
                    <a:pt x="120" y="619"/>
                    <a:pt x="96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23"/>
            <p:cNvSpPr/>
            <p:nvPr/>
          </p:nvSpPr>
          <p:spPr>
            <a:xfrm>
              <a:off x="6385900" y="2341500"/>
              <a:ext cx="382825" cy="69675"/>
            </a:xfrm>
            <a:custGeom>
              <a:avLst/>
              <a:gdLst/>
              <a:ahLst/>
              <a:cxnLst/>
              <a:rect l="l" t="t" r="r" b="b"/>
              <a:pathLst>
                <a:path w="15313" h="2787" extrusionOk="0">
                  <a:moveTo>
                    <a:pt x="1" y="0"/>
                  </a:moveTo>
                  <a:lnTo>
                    <a:pt x="1" y="2786"/>
                  </a:lnTo>
                  <a:lnTo>
                    <a:pt x="15312" y="2786"/>
                  </a:lnTo>
                  <a:lnTo>
                    <a:pt x="153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6422225" y="23423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6" y="1"/>
                    <a:pt x="0" y="608"/>
                    <a:pt x="0" y="1382"/>
                  </a:cubicBezTo>
                  <a:cubicBezTo>
                    <a:pt x="0" y="2156"/>
                    <a:pt x="36" y="2775"/>
                    <a:pt x="60" y="2775"/>
                  </a:cubicBezTo>
                  <a:cubicBezTo>
                    <a:pt x="84" y="2775"/>
                    <a:pt x="119" y="2156"/>
                    <a:pt x="119" y="1382"/>
                  </a:cubicBezTo>
                  <a:cubicBezTo>
                    <a:pt x="119" y="608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23"/>
            <p:cNvSpPr/>
            <p:nvPr/>
          </p:nvSpPr>
          <p:spPr>
            <a:xfrm>
              <a:off x="6401075" y="23423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7" y="1"/>
                    <a:pt x="1" y="608"/>
                    <a:pt x="1" y="1382"/>
                  </a:cubicBezTo>
                  <a:cubicBezTo>
                    <a:pt x="1" y="2156"/>
                    <a:pt x="37" y="2775"/>
                    <a:pt x="60" y="2775"/>
                  </a:cubicBezTo>
                  <a:cubicBezTo>
                    <a:pt x="96" y="2775"/>
                    <a:pt x="120" y="2156"/>
                    <a:pt x="120" y="1382"/>
                  </a:cubicBezTo>
                  <a:cubicBezTo>
                    <a:pt x="120" y="608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23"/>
            <p:cNvSpPr/>
            <p:nvPr/>
          </p:nvSpPr>
          <p:spPr>
            <a:xfrm>
              <a:off x="6468050" y="23423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7" y="1"/>
                    <a:pt x="1" y="608"/>
                    <a:pt x="1" y="1382"/>
                  </a:cubicBezTo>
                  <a:cubicBezTo>
                    <a:pt x="1" y="2156"/>
                    <a:pt x="37" y="2775"/>
                    <a:pt x="60" y="2775"/>
                  </a:cubicBezTo>
                  <a:cubicBezTo>
                    <a:pt x="96" y="2775"/>
                    <a:pt x="120" y="2156"/>
                    <a:pt x="120" y="1382"/>
                  </a:cubicBezTo>
                  <a:cubicBezTo>
                    <a:pt x="120" y="608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23"/>
            <p:cNvSpPr/>
            <p:nvPr/>
          </p:nvSpPr>
          <p:spPr>
            <a:xfrm>
              <a:off x="6446925" y="23423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4" y="1"/>
                    <a:pt x="0" y="608"/>
                    <a:pt x="0" y="1382"/>
                  </a:cubicBezTo>
                  <a:cubicBezTo>
                    <a:pt x="0" y="2156"/>
                    <a:pt x="24" y="2775"/>
                    <a:pt x="60" y="2775"/>
                  </a:cubicBezTo>
                  <a:cubicBezTo>
                    <a:pt x="108" y="2775"/>
                    <a:pt x="120" y="2156"/>
                    <a:pt x="120" y="1382"/>
                  </a:cubicBezTo>
                  <a:cubicBezTo>
                    <a:pt x="120" y="608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23"/>
            <p:cNvSpPr/>
            <p:nvPr/>
          </p:nvSpPr>
          <p:spPr>
            <a:xfrm>
              <a:off x="6513900" y="23423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4" y="1"/>
                    <a:pt x="0" y="608"/>
                    <a:pt x="0" y="1382"/>
                  </a:cubicBezTo>
                  <a:cubicBezTo>
                    <a:pt x="0" y="2156"/>
                    <a:pt x="24" y="2775"/>
                    <a:pt x="60" y="2775"/>
                  </a:cubicBezTo>
                  <a:cubicBezTo>
                    <a:pt x="84" y="2775"/>
                    <a:pt x="119" y="2156"/>
                    <a:pt x="119" y="1382"/>
                  </a:cubicBezTo>
                  <a:cubicBezTo>
                    <a:pt x="119" y="608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23"/>
            <p:cNvSpPr/>
            <p:nvPr/>
          </p:nvSpPr>
          <p:spPr>
            <a:xfrm>
              <a:off x="6493050" y="23423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5" y="1"/>
                    <a:pt x="1" y="608"/>
                    <a:pt x="1" y="1382"/>
                  </a:cubicBezTo>
                  <a:cubicBezTo>
                    <a:pt x="1" y="2156"/>
                    <a:pt x="25" y="2775"/>
                    <a:pt x="60" y="2775"/>
                  </a:cubicBezTo>
                  <a:cubicBezTo>
                    <a:pt x="108" y="2775"/>
                    <a:pt x="120" y="2156"/>
                    <a:pt x="120" y="1382"/>
                  </a:cubicBezTo>
                  <a:cubicBezTo>
                    <a:pt x="120" y="608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23"/>
            <p:cNvSpPr/>
            <p:nvPr/>
          </p:nvSpPr>
          <p:spPr>
            <a:xfrm>
              <a:off x="6560025" y="23423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5" y="1"/>
                    <a:pt x="1" y="608"/>
                    <a:pt x="1" y="1382"/>
                  </a:cubicBezTo>
                  <a:cubicBezTo>
                    <a:pt x="1" y="2156"/>
                    <a:pt x="25" y="2775"/>
                    <a:pt x="60" y="2775"/>
                  </a:cubicBezTo>
                  <a:cubicBezTo>
                    <a:pt x="84" y="2775"/>
                    <a:pt x="120" y="2156"/>
                    <a:pt x="120" y="1382"/>
                  </a:cubicBezTo>
                  <a:cubicBezTo>
                    <a:pt x="120" y="608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23"/>
            <p:cNvSpPr/>
            <p:nvPr/>
          </p:nvSpPr>
          <p:spPr>
            <a:xfrm>
              <a:off x="6539200" y="23423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4" y="1"/>
                    <a:pt x="0" y="608"/>
                    <a:pt x="0" y="1382"/>
                  </a:cubicBezTo>
                  <a:cubicBezTo>
                    <a:pt x="0" y="2156"/>
                    <a:pt x="24" y="2775"/>
                    <a:pt x="60" y="2775"/>
                  </a:cubicBezTo>
                  <a:cubicBezTo>
                    <a:pt x="84" y="2775"/>
                    <a:pt x="119" y="2156"/>
                    <a:pt x="119" y="1382"/>
                  </a:cubicBezTo>
                  <a:cubicBezTo>
                    <a:pt x="119" y="608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23"/>
            <p:cNvSpPr/>
            <p:nvPr/>
          </p:nvSpPr>
          <p:spPr>
            <a:xfrm>
              <a:off x="6605875" y="23423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4" y="1"/>
                    <a:pt x="0" y="608"/>
                    <a:pt x="0" y="1382"/>
                  </a:cubicBezTo>
                  <a:cubicBezTo>
                    <a:pt x="0" y="2156"/>
                    <a:pt x="24" y="2775"/>
                    <a:pt x="60" y="2775"/>
                  </a:cubicBezTo>
                  <a:cubicBezTo>
                    <a:pt x="96" y="2775"/>
                    <a:pt x="119" y="2156"/>
                    <a:pt x="119" y="1382"/>
                  </a:cubicBezTo>
                  <a:cubicBezTo>
                    <a:pt x="119" y="608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23"/>
            <p:cNvSpPr/>
            <p:nvPr/>
          </p:nvSpPr>
          <p:spPr>
            <a:xfrm>
              <a:off x="6585025" y="2342375"/>
              <a:ext cx="3025" cy="69375"/>
            </a:xfrm>
            <a:custGeom>
              <a:avLst/>
              <a:gdLst/>
              <a:ahLst/>
              <a:cxnLst/>
              <a:rect l="l" t="t" r="r" b="b"/>
              <a:pathLst>
                <a:path w="121" h="2775" extrusionOk="0">
                  <a:moveTo>
                    <a:pt x="61" y="1"/>
                  </a:moveTo>
                  <a:cubicBezTo>
                    <a:pt x="25" y="1"/>
                    <a:pt x="1" y="608"/>
                    <a:pt x="1" y="1382"/>
                  </a:cubicBezTo>
                  <a:cubicBezTo>
                    <a:pt x="1" y="2156"/>
                    <a:pt x="25" y="2775"/>
                    <a:pt x="61" y="2775"/>
                  </a:cubicBezTo>
                  <a:cubicBezTo>
                    <a:pt x="84" y="2775"/>
                    <a:pt x="120" y="2156"/>
                    <a:pt x="120" y="1382"/>
                  </a:cubicBezTo>
                  <a:cubicBezTo>
                    <a:pt x="120" y="608"/>
                    <a:pt x="84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23"/>
            <p:cNvSpPr/>
            <p:nvPr/>
          </p:nvSpPr>
          <p:spPr>
            <a:xfrm>
              <a:off x="6652000" y="23423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5" y="1"/>
                    <a:pt x="1" y="608"/>
                    <a:pt x="1" y="1382"/>
                  </a:cubicBezTo>
                  <a:cubicBezTo>
                    <a:pt x="1" y="2156"/>
                    <a:pt x="25" y="2775"/>
                    <a:pt x="60" y="2775"/>
                  </a:cubicBezTo>
                  <a:cubicBezTo>
                    <a:pt x="84" y="2775"/>
                    <a:pt x="120" y="2156"/>
                    <a:pt x="120" y="1382"/>
                  </a:cubicBezTo>
                  <a:cubicBezTo>
                    <a:pt x="120" y="608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23"/>
            <p:cNvSpPr/>
            <p:nvPr/>
          </p:nvSpPr>
          <p:spPr>
            <a:xfrm>
              <a:off x="6630875" y="2342375"/>
              <a:ext cx="3300" cy="69375"/>
            </a:xfrm>
            <a:custGeom>
              <a:avLst/>
              <a:gdLst/>
              <a:ahLst/>
              <a:cxnLst/>
              <a:rect l="l" t="t" r="r" b="b"/>
              <a:pathLst>
                <a:path w="132" h="2775" extrusionOk="0">
                  <a:moveTo>
                    <a:pt x="72" y="1"/>
                  </a:moveTo>
                  <a:cubicBezTo>
                    <a:pt x="36" y="1"/>
                    <a:pt x="1" y="608"/>
                    <a:pt x="1" y="1382"/>
                  </a:cubicBezTo>
                  <a:cubicBezTo>
                    <a:pt x="1" y="2156"/>
                    <a:pt x="36" y="2775"/>
                    <a:pt x="72" y="2775"/>
                  </a:cubicBezTo>
                  <a:cubicBezTo>
                    <a:pt x="96" y="2775"/>
                    <a:pt x="132" y="2156"/>
                    <a:pt x="132" y="1382"/>
                  </a:cubicBezTo>
                  <a:cubicBezTo>
                    <a:pt x="132" y="608"/>
                    <a:pt x="96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23"/>
            <p:cNvSpPr/>
            <p:nvPr/>
          </p:nvSpPr>
          <p:spPr>
            <a:xfrm>
              <a:off x="6697550" y="23423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6" y="1"/>
                    <a:pt x="1" y="608"/>
                    <a:pt x="1" y="1382"/>
                  </a:cubicBezTo>
                  <a:cubicBezTo>
                    <a:pt x="1" y="2156"/>
                    <a:pt x="36" y="2775"/>
                    <a:pt x="60" y="2775"/>
                  </a:cubicBezTo>
                  <a:cubicBezTo>
                    <a:pt x="108" y="2775"/>
                    <a:pt x="120" y="2156"/>
                    <a:pt x="120" y="1382"/>
                  </a:cubicBezTo>
                  <a:cubicBezTo>
                    <a:pt x="120" y="608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23"/>
            <p:cNvSpPr/>
            <p:nvPr/>
          </p:nvSpPr>
          <p:spPr>
            <a:xfrm>
              <a:off x="6676725" y="23423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6" y="1"/>
                    <a:pt x="0" y="608"/>
                    <a:pt x="0" y="1382"/>
                  </a:cubicBezTo>
                  <a:cubicBezTo>
                    <a:pt x="0" y="2156"/>
                    <a:pt x="36" y="2775"/>
                    <a:pt x="60" y="2775"/>
                  </a:cubicBezTo>
                  <a:cubicBezTo>
                    <a:pt x="107" y="2775"/>
                    <a:pt x="119" y="2156"/>
                    <a:pt x="119" y="1382"/>
                  </a:cubicBezTo>
                  <a:cubicBezTo>
                    <a:pt x="119" y="608"/>
                    <a:pt x="95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23"/>
            <p:cNvSpPr/>
            <p:nvPr/>
          </p:nvSpPr>
          <p:spPr>
            <a:xfrm>
              <a:off x="6743700" y="23423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6" y="1"/>
                    <a:pt x="0" y="608"/>
                    <a:pt x="0" y="1382"/>
                  </a:cubicBezTo>
                  <a:cubicBezTo>
                    <a:pt x="0" y="2156"/>
                    <a:pt x="36" y="2775"/>
                    <a:pt x="60" y="2775"/>
                  </a:cubicBezTo>
                  <a:cubicBezTo>
                    <a:pt x="95" y="2775"/>
                    <a:pt x="119" y="2156"/>
                    <a:pt x="119" y="1382"/>
                  </a:cubicBezTo>
                  <a:cubicBezTo>
                    <a:pt x="119" y="608"/>
                    <a:pt x="95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" name="Google Shape;629;p23"/>
            <p:cNvSpPr/>
            <p:nvPr/>
          </p:nvSpPr>
          <p:spPr>
            <a:xfrm>
              <a:off x="6722850" y="23423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6" y="1"/>
                    <a:pt x="1" y="608"/>
                    <a:pt x="1" y="1382"/>
                  </a:cubicBezTo>
                  <a:cubicBezTo>
                    <a:pt x="1" y="2156"/>
                    <a:pt x="36" y="2775"/>
                    <a:pt x="60" y="2775"/>
                  </a:cubicBezTo>
                  <a:cubicBezTo>
                    <a:pt x="96" y="2775"/>
                    <a:pt x="120" y="2156"/>
                    <a:pt x="120" y="1382"/>
                  </a:cubicBezTo>
                  <a:cubicBezTo>
                    <a:pt x="120" y="608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" name="Google Shape;630;p23"/>
            <p:cNvSpPr/>
            <p:nvPr/>
          </p:nvSpPr>
          <p:spPr>
            <a:xfrm>
              <a:off x="6384125" y="2340600"/>
              <a:ext cx="384600" cy="3000"/>
            </a:xfrm>
            <a:custGeom>
              <a:avLst/>
              <a:gdLst/>
              <a:ahLst/>
              <a:cxnLst/>
              <a:rect l="l" t="t" r="r" b="b"/>
              <a:pathLst>
                <a:path w="15384" h="120" extrusionOk="0">
                  <a:moveTo>
                    <a:pt x="7692" y="0"/>
                  </a:moveTo>
                  <a:cubicBezTo>
                    <a:pt x="3429" y="0"/>
                    <a:pt x="0" y="24"/>
                    <a:pt x="0" y="60"/>
                  </a:cubicBezTo>
                  <a:cubicBezTo>
                    <a:pt x="0" y="84"/>
                    <a:pt x="3429" y="119"/>
                    <a:pt x="7692" y="119"/>
                  </a:cubicBezTo>
                  <a:cubicBezTo>
                    <a:pt x="11942" y="119"/>
                    <a:pt x="15383" y="84"/>
                    <a:pt x="15383" y="60"/>
                  </a:cubicBezTo>
                  <a:cubicBezTo>
                    <a:pt x="15383" y="12"/>
                    <a:pt x="11942" y="0"/>
                    <a:pt x="769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23"/>
            <p:cNvSpPr/>
            <p:nvPr/>
          </p:nvSpPr>
          <p:spPr>
            <a:xfrm>
              <a:off x="6417150" y="2411725"/>
              <a:ext cx="382825" cy="69400"/>
            </a:xfrm>
            <a:custGeom>
              <a:avLst/>
              <a:gdLst/>
              <a:ahLst/>
              <a:cxnLst/>
              <a:rect l="l" t="t" r="r" b="b"/>
              <a:pathLst>
                <a:path w="15313" h="2776" extrusionOk="0">
                  <a:moveTo>
                    <a:pt x="1" y="1"/>
                  </a:moveTo>
                  <a:lnTo>
                    <a:pt x="1" y="2775"/>
                  </a:lnTo>
                  <a:lnTo>
                    <a:pt x="15312" y="2775"/>
                  </a:lnTo>
                  <a:lnTo>
                    <a:pt x="153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23"/>
            <p:cNvSpPr/>
            <p:nvPr/>
          </p:nvSpPr>
          <p:spPr>
            <a:xfrm>
              <a:off x="6453175" y="241232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6" y="1"/>
                    <a:pt x="1" y="620"/>
                    <a:pt x="1" y="1382"/>
                  </a:cubicBezTo>
                  <a:cubicBezTo>
                    <a:pt x="1" y="2144"/>
                    <a:pt x="36" y="2775"/>
                    <a:pt x="60" y="2775"/>
                  </a:cubicBezTo>
                  <a:cubicBezTo>
                    <a:pt x="96" y="2775"/>
                    <a:pt x="120" y="2156"/>
                    <a:pt x="120" y="1382"/>
                  </a:cubicBezTo>
                  <a:cubicBezTo>
                    <a:pt x="120" y="620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23"/>
            <p:cNvSpPr/>
            <p:nvPr/>
          </p:nvSpPr>
          <p:spPr>
            <a:xfrm>
              <a:off x="6432350" y="241232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6" y="1"/>
                    <a:pt x="0" y="620"/>
                    <a:pt x="0" y="1382"/>
                  </a:cubicBezTo>
                  <a:cubicBezTo>
                    <a:pt x="0" y="2144"/>
                    <a:pt x="36" y="2775"/>
                    <a:pt x="60" y="2775"/>
                  </a:cubicBezTo>
                  <a:cubicBezTo>
                    <a:pt x="95" y="2775"/>
                    <a:pt x="119" y="2156"/>
                    <a:pt x="119" y="1382"/>
                  </a:cubicBezTo>
                  <a:cubicBezTo>
                    <a:pt x="119" y="620"/>
                    <a:pt x="95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23"/>
            <p:cNvSpPr/>
            <p:nvPr/>
          </p:nvSpPr>
          <p:spPr>
            <a:xfrm>
              <a:off x="6499300" y="2412325"/>
              <a:ext cx="3025" cy="69375"/>
            </a:xfrm>
            <a:custGeom>
              <a:avLst/>
              <a:gdLst/>
              <a:ahLst/>
              <a:cxnLst/>
              <a:rect l="l" t="t" r="r" b="b"/>
              <a:pathLst>
                <a:path w="121" h="2775" extrusionOk="0">
                  <a:moveTo>
                    <a:pt x="61" y="1"/>
                  </a:moveTo>
                  <a:cubicBezTo>
                    <a:pt x="37" y="1"/>
                    <a:pt x="1" y="620"/>
                    <a:pt x="1" y="1382"/>
                  </a:cubicBezTo>
                  <a:cubicBezTo>
                    <a:pt x="1" y="2144"/>
                    <a:pt x="37" y="2775"/>
                    <a:pt x="61" y="2775"/>
                  </a:cubicBezTo>
                  <a:cubicBezTo>
                    <a:pt x="96" y="2775"/>
                    <a:pt x="120" y="2156"/>
                    <a:pt x="120" y="1382"/>
                  </a:cubicBezTo>
                  <a:cubicBezTo>
                    <a:pt x="120" y="620"/>
                    <a:pt x="96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23"/>
            <p:cNvSpPr/>
            <p:nvPr/>
          </p:nvSpPr>
          <p:spPr>
            <a:xfrm>
              <a:off x="6478175" y="2412325"/>
              <a:ext cx="3300" cy="69375"/>
            </a:xfrm>
            <a:custGeom>
              <a:avLst/>
              <a:gdLst/>
              <a:ahLst/>
              <a:cxnLst/>
              <a:rect l="l" t="t" r="r" b="b"/>
              <a:pathLst>
                <a:path w="132" h="2775" extrusionOk="0">
                  <a:moveTo>
                    <a:pt x="60" y="1"/>
                  </a:moveTo>
                  <a:cubicBezTo>
                    <a:pt x="24" y="1"/>
                    <a:pt x="1" y="620"/>
                    <a:pt x="1" y="1382"/>
                  </a:cubicBezTo>
                  <a:cubicBezTo>
                    <a:pt x="1" y="2144"/>
                    <a:pt x="24" y="2775"/>
                    <a:pt x="60" y="2775"/>
                  </a:cubicBezTo>
                  <a:cubicBezTo>
                    <a:pt x="108" y="2775"/>
                    <a:pt x="132" y="2156"/>
                    <a:pt x="120" y="1382"/>
                  </a:cubicBezTo>
                  <a:cubicBezTo>
                    <a:pt x="120" y="620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23"/>
            <p:cNvSpPr/>
            <p:nvPr/>
          </p:nvSpPr>
          <p:spPr>
            <a:xfrm>
              <a:off x="6545150" y="241232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4" y="1"/>
                    <a:pt x="1" y="620"/>
                    <a:pt x="1" y="1382"/>
                  </a:cubicBezTo>
                  <a:cubicBezTo>
                    <a:pt x="1" y="2144"/>
                    <a:pt x="24" y="2775"/>
                    <a:pt x="60" y="2775"/>
                  </a:cubicBezTo>
                  <a:cubicBezTo>
                    <a:pt x="108" y="2775"/>
                    <a:pt x="120" y="2156"/>
                    <a:pt x="120" y="1382"/>
                  </a:cubicBezTo>
                  <a:cubicBezTo>
                    <a:pt x="120" y="620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23"/>
            <p:cNvSpPr/>
            <p:nvPr/>
          </p:nvSpPr>
          <p:spPr>
            <a:xfrm>
              <a:off x="6524325" y="241232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4" y="1"/>
                    <a:pt x="0" y="620"/>
                    <a:pt x="0" y="1382"/>
                  </a:cubicBezTo>
                  <a:cubicBezTo>
                    <a:pt x="0" y="2144"/>
                    <a:pt x="24" y="2775"/>
                    <a:pt x="60" y="2775"/>
                  </a:cubicBezTo>
                  <a:cubicBezTo>
                    <a:pt x="83" y="2775"/>
                    <a:pt x="119" y="2156"/>
                    <a:pt x="119" y="1382"/>
                  </a:cubicBezTo>
                  <a:cubicBezTo>
                    <a:pt x="119" y="620"/>
                    <a:pt x="83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23"/>
            <p:cNvSpPr/>
            <p:nvPr/>
          </p:nvSpPr>
          <p:spPr>
            <a:xfrm>
              <a:off x="6591300" y="241232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4" y="1"/>
                    <a:pt x="0" y="620"/>
                    <a:pt x="0" y="1382"/>
                  </a:cubicBezTo>
                  <a:cubicBezTo>
                    <a:pt x="0" y="2144"/>
                    <a:pt x="24" y="2775"/>
                    <a:pt x="60" y="2775"/>
                  </a:cubicBezTo>
                  <a:cubicBezTo>
                    <a:pt x="83" y="2775"/>
                    <a:pt x="119" y="2156"/>
                    <a:pt x="119" y="1382"/>
                  </a:cubicBezTo>
                  <a:cubicBezTo>
                    <a:pt x="119" y="620"/>
                    <a:pt x="83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23"/>
            <p:cNvSpPr/>
            <p:nvPr/>
          </p:nvSpPr>
          <p:spPr>
            <a:xfrm>
              <a:off x="6570450" y="241232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4" y="1"/>
                    <a:pt x="1" y="620"/>
                    <a:pt x="1" y="1382"/>
                  </a:cubicBezTo>
                  <a:cubicBezTo>
                    <a:pt x="1" y="2144"/>
                    <a:pt x="24" y="2775"/>
                    <a:pt x="60" y="2775"/>
                  </a:cubicBezTo>
                  <a:cubicBezTo>
                    <a:pt x="84" y="2775"/>
                    <a:pt x="120" y="2156"/>
                    <a:pt x="120" y="1382"/>
                  </a:cubicBezTo>
                  <a:cubicBezTo>
                    <a:pt x="120" y="620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23"/>
            <p:cNvSpPr/>
            <p:nvPr/>
          </p:nvSpPr>
          <p:spPr>
            <a:xfrm>
              <a:off x="6637125" y="2412325"/>
              <a:ext cx="3300" cy="69375"/>
            </a:xfrm>
            <a:custGeom>
              <a:avLst/>
              <a:gdLst/>
              <a:ahLst/>
              <a:cxnLst/>
              <a:rect l="l" t="t" r="r" b="b"/>
              <a:pathLst>
                <a:path w="132" h="2775" extrusionOk="0">
                  <a:moveTo>
                    <a:pt x="60" y="1"/>
                  </a:moveTo>
                  <a:cubicBezTo>
                    <a:pt x="24" y="1"/>
                    <a:pt x="1" y="620"/>
                    <a:pt x="1" y="1382"/>
                  </a:cubicBezTo>
                  <a:cubicBezTo>
                    <a:pt x="1" y="2144"/>
                    <a:pt x="24" y="2775"/>
                    <a:pt x="60" y="2775"/>
                  </a:cubicBezTo>
                  <a:cubicBezTo>
                    <a:pt x="96" y="2775"/>
                    <a:pt x="132" y="2156"/>
                    <a:pt x="120" y="1382"/>
                  </a:cubicBezTo>
                  <a:cubicBezTo>
                    <a:pt x="120" y="620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23"/>
            <p:cNvSpPr/>
            <p:nvPr/>
          </p:nvSpPr>
          <p:spPr>
            <a:xfrm>
              <a:off x="6616000" y="2412325"/>
              <a:ext cx="3300" cy="69375"/>
            </a:xfrm>
            <a:custGeom>
              <a:avLst/>
              <a:gdLst/>
              <a:ahLst/>
              <a:cxnLst/>
              <a:rect l="l" t="t" r="r" b="b"/>
              <a:pathLst>
                <a:path w="132" h="2775" extrusionOk="0">
                  <a:moveTo>
                    <a:pt x="72" y="1"/>
                  </a:moveTo>
                  <a:cubicBezTo>
                    <a:pt x="36" y="1"/>
                    <a:pt x="0" y="620"/>
                    <a:pt x="0" y="1382"/>
                  </a:cubicBezTo>
                  <a:cubicBezTo>
                    <a:pt x="0" y="2144"/>
                    <a:pt x="36" y="2775"/>
                    <a:pt x="72" y="2775"/>
                  </a:cubicBezTo>
                  <a:cubicBezTo>
                    <a:pt x="107" y="2775"/>
                    <a:pt x="131" y="2156"/>
                    <a:pt x="131" y="1382"/>
                  </a:cubicBezTo>
                  <a:cubicBezTo>
                    <a:pt x="131" y="620"/>
                    <a:pt x="95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23"/>
            <p:cNvSpPr/>
            <p:nvPr/>
          </p:nvSpPr>
          <p:spPr>
            <a:xfrm>
              <a:off x="6682975" y="2412325"/>
              <a:ext cx="3300" cy="69375"/>
            </a:xfrm>
            <a:custGeom>
              <a:avLst/>
              <a:gdLst/>
              <a:ahLst/>
              <a:cxnLst/>
              <a:rect l="l" t="t" r="r" b="b"/>
              <a:pathLst>
                <a:path w="132" h="2775" extrusionOk="0">
                  <a:moveTo>
                    <a:pt x="72" y="1"/>
                  </a:moveTo>
                  <a:cubicBezTo>
                    <a:pt x="36" y="1"/>
                    <a:pt x="0" y="620"/>
                    <a:pt x="0" y="1382"/>
                  </a:cubicBezTo>
                  <a:cubicBezTo>
                    <a:pt x="0" y="2144"/>
                    <a:pt x="36" y="2775"/>
                    <a:pt x="72" y="2775"/>
                  </a:cubicBezTo>
                  <a:cubicBezTo>
                    <a:pt x="95" y="2775"/>
                    <a:pt x="131" y="2156"/>
                    <a:pt x="131" y="1382"/>
                  </a:cubicBezTo>
                  <a:cubicBezTo>
                    <a:pt x="131" y="620"/>
                    <a:pt x="95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23"/>
            <p:cNvSpPr/>
            <p:nvPr/>
          </p:nvSpPr>
          <p:spPr>
            <a:xfrm>
              <a:off x="6662425" y="241232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4" y="1"/>
                    <a:pt x="1" y="620"/>
                    <a:pt x="1" y="1382"/>
                  </a:cubicBezTo>
                  <a:cubicBezTo>
                    <a:pt x="1" y="2144"/>
                    <a:pt x="24" y="2775"/>
                    <a:pt x="60" y="2775"/>
                  </a:cubicBezTo>
                  <a:cubicBezTo>
                    <a:pt x="84" y="2775"/>
                    <a:pt x="120" y="2156"/>
                    <a:pt x="120" y="1382"/>
                  </a:cubicBezTo>
                  <a:cubicBezTo>
                    <a:pt x="120" y="620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23"/>
            <p:cNvSpPr/>
            <p:nvPr/>
          </p:nvSpPr>
          <p:spPr>
            <a:xfrm>
              <a:off x="6729400" y="241232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4" y="1"/>
                    <a:pt x="1" y="620"/>
                    <a:pt x="1" y="1382"/>
                  </a:cubicBezTo>
                  <a:cubicBezTo>
                    <a:pt x="1" y="2144"/>
                    <a:pt x="24" y="2775"/>
                    <a:pt x="60" y="2775"/>
                  </a:cubicBezTo>
                  <a:cubicBezTo>
                    <a:pt x="84" y="2775"/>
                    <a:pt x="120" y="2156"/>
                    <a:pt x="120" y="1382"/>
                  </a:cubicBezTo>
                  <a:cubicBezTo>
                    <a:pt x="120" y="620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23"/>
            <p:cNvSpPr/>
            <p:nvPr/>
          </p:nvSpPr>
          <p:spPr>
            <a:xfrm>
              <a:off x="6707975" y="2412325"/>
              <a:ext cx="3600" cy="69375"/>
            </a:xfrm>
            <a:custGeom>
              <a:avLst/>
              <a:gdLst/>
              <a:ahLst/>
              <a:cxnLst/>
              <a:rect l="l" t="t" r="r" b="b"/>
              <a:pathLst>
                <a:path w="144" h="2775" extrusionOk="0">
                  <a:moveTo>
                    <a:pt x="60" y="1"/>
                  </a:moveTo>
                  <a:cubicBezTo>
                    <a:pt x="36" y="1"/>
                    <a:pt x="0" y="620"/>
                    <a:pt x="0" y="1382"/>
                  </a:cubicBezTo>
                  <a:cubicBezTo>
                    <a:pt x="0" y="2144"/>
                    <a:pt x="36" y="2775"/>
                    <a:pt x="60" y="2775"/>
                  </a:cubicBezTo>
                  <a:cubicBezTo>
                    <a:pt x="107" y="2775"/>
                    <a:pt x="143" y="2156"/>
                    <a:pt x="119" y="1382"/>
                  </a:cubicBezTo>
                  <a:cubicBezTo>
                    <a:pt x="119" y="620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23"/>
            <p:cNvSpPr/>
            <p:nvPr/>
          </p:nvSpPr>
          <p:spPr>
            <a:xfrm>
              <a:off x="6774950" y="241232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6" y="1"/>
                    <a:pt x="0" y="620"/>
                    <a:pt x="0" y="1382"/>
                  </a:cubicBezTo>
                  <a:cubicBezTo>
                    <a:pt x="0" y="2144"/>
                    <a:pt x="36" y="2775"/>
                    <a:pt x="60" y="2775"/>
                  </a:cubicBezTo>
                  <a:cubicBezTo>
                    <a:pt x="95" y="2775"/>
                    <a:pt x="119" y="2156"/>
                    <a:pt x="119" y="1382"/>
                  </a:cubicBezTo>
                  <a:cubicBezTo>
                    <a:pt x="119" y="620"/>
                    <a:pt x="95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23"/>
            <p:cNvSpPr/>
            <p:nvPr/>
          </p:nvSpPr>
          <p:spPr>
            <a:xfrm>
              <a:off x="6754100" y="241232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6" y="1"/>
                    <a:pt x="1" y="620"/>
                    <a:pt x="1" y="1382"/>
                  </a:cubicBezTo>
                  <a:cubicBezTo>
                    <a:pt x="1" y="2144"/>
                    <a:pt x="36" y="2775"/>
                    <a:pt x="60" y="2775"/>
                  </a:cubicBezTo>
                  <a:cubicBezTo>
                    <a:pt x="96" y="2775"/>
                    <a:pt x="120" y="2156"/>
                    <a:pt x="120" y="1382"/>
                  </a:cubicBezTo>
                  <a:cubicBezTo>
                    <a:pt x="120" y="620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23"/>
            <p:cNvSpPr/>
            <p:nvPr/>
          </p:nvSpPr>
          <p:spPr>
            <a:xfrm>
              <a:off x="6414475" y="2410250"/>
              <a:ext cx="385500" cy="3000"/>
            </a:xfrm>
            <a:custGeom>
              <a:avLst/>
              <a:gdLst/>
              <a:ahLst/>
              <a:cxnLst/>
              <a:rect l="l" t="t" r="r" b="b"/>
              <a:pathLst>
                <a:path w="15420" h="120" extrusionOk="0">
                  <a:moveTo>
                    <a:pt x="7716" y="0"/>
                  </a:moveTo>
                  <a:cubicBezTo>
                    <a:pt x="3454" y="0"/>
                    <a:pt x="1" y="24"/>
                    <a:pt x="1" y="60"/>
                  </a:cubicBezTo>
                  <a:cubicBezTo>
                    <a:pt x="1" y="84"/>
                    <a:pt x="3454" y="119"/>
                    <a:pt x="7716" y="119"/>
                  </a:cubicBezTo>
                  <a:cubicBezTo>
                    <a:pt x="11966" y="119"/>
                    <a:pt x="15419" y="84"/>
                    <a:pt x="15419" y="60"/>
                  </a:cubicBezTo>
                  <a:cubicBezTo>
                    <a:pt x="15419" y="24"/>
                    <a:pt x="11966" y="0"/>
                    <a:pt x="7716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23"/>
            <p:cNvSpPr/>
            <p:nvPr/>
          </p:nvSpPr>
          <p:spPr>
            <a:xfrm>
              <a:off x="6387400" y="2480500"/>
              <a:ext cx="382800" cy="69675"/>
            </a:xfrm>
            <a:custGeom>
              <a:avLst/>
              <a:gdLst/>
              <a:ahLst/>
              <a:cxnLst/>
              <a:rect l="l" t="t" r="r" b="b"/>
              <a:pathLst>
                <a:path w="15312" h="2787" extrusionOk="0">
                  <a:moveTo>
                    <a:pt x="0" y="0"/>
                  </a:moveTo>
                  <a:lnTo>
                    <a:pt x="0" y="2786"/>
                  </a:lnTo>
                  <a:lnTo>
                    <a:pt x="15312" y="2786"/>
                  </a:lnTo>
                  <a:lnTo>
                    <a:pt x="153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23"/>
            <p:cNvSpPr/>
            <p:nvPr/>
          </p:nvSpPr>
          <p:spPr>
            <a:xfrm>
              <a:off x="6423100" y="2481675"/>
              <a:ext cx="3025" cy="69100"/>
            </a:xfrm>
            <a:custGeom>
              <a:avLst/>
              <a:gdLst/>
              <a:ahLst/>
              <a:cxnLst/>
              <a:rect l="l" t="t" r="r" b="b"/>
              <a:pathLst>
                <a:path w="121" h="2764" extrusionOk="0">
                  <a:moveTo>
                    <a:pt x="61" y="1"/>
                  </a:moveTo>
                  <a:cubicBezTo>
                    <a:pt x="25" y="1"/>
                    <a:pt x="1" y="620"/>
                    <a:pt x="1" y="1382"/>
                  </a:cubicBezTo>
                  <a:cubicBezTo>
                    <a:pt x="1" y="2144"/>
                    <a:pt x="25" y="2763"/>
                    <a:pt x="61" y="2763"/>
                  </a:cubicBezTo>
                  <a:cubicBezTo>
                    <a:pt x="108" y="2763"/>
                    <a:pt x="120" y="2156"/>
                    <a:pt x="120" y="1382"/>
                  </a:cubicBezTo>
                  <a:cubicBezTo>
                    <a:pt x="120" y="608"/>
                    <a:pt x="84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23"/>
            <p:cNvSpPr/>
            <p:nvPr/>
          </p:nvSpPr>
          <p:spPr>
            <a:xfrm>
              <a:off x="6402275" y="248167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24" y="1"/>
                    <a:pt x="1" y="620"/>
                    <a:pt x="1" y="1382"/>
                  </a:cubicBezTo>
                  <a:cubicBezTo>
                    <a:pt x="1" y="2144"/>
                    <a:pt x="24" y="2763"/>
                    <a:pt x="60" y="2763"/>
                  </a:cubicBezTo>
                  <a:cubicBezTo>
                    <a:pt x="108" y="2763"/>
                    <a:pt x="120" y="2156"/>
                    <a:pt x="120" y="1382"/>
                  </a:cubicBezTo>
                  <a:cubicBezTo>
                    <a:pt x="120" y="608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23"/>
            <p:cNvSpPr/>
            <p:nvPr/>
          </p:nvSpPr>
          <p:spPr>
            <a:xfrm>
              <a:off x="6469250" y="248167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24" y="1"/>
                    <a:pt x="0" y="620"/>
                    <a:pt x="0" y="1382"/>
                  </a:cubicBezTo>
                  <a:cubicBezTo>
                    <a:pt x="0" y="2144"/>
                    <a:pt x="24" y="2763"/>
                    <a:pt x="60" y="2763"/>
                  </a:cubicBezTo>
                  <a:cubicBezTo>
                    <a:pt x="84" y="2763"/>
                    <a:pt x="120" y="2156"/>
                    <a:pt x="120" y="1382"/>
                  </a:cubicBezTo>
                  <a:cubicBezTo>
                    <a:pt x="120" y="608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23"/>
            <p:cNvSpPr/>
            <p:nvPr/>
          </p:nvSpPr>
          <p:spPr>
            <a:xfrm>
              <a:off x="6448425" y="248167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24" y="1"/>
                    <a:pt x="0" y="620"/>
                    <a:pt x="0" y="1382"/>
                  </a:cubicBezTo>
                  <a:cubicBezTo>
                    <a:pt x="0" y="2144"/>
                    <a:pt x="24" y="2763"/>
                    <a:pt x="60" y="2763"/>
                  </a:cubicBezTo>
                  <a:cubicBezTo>
                    <a:pt x="83" y="2763"/>
                    <a:pt x="119" y="2156"/>
                    <a:pt x="119" y="1382"/>
                  </a:cubicBezTo>
                  <a:cubicBezTo>
                    <a:pt x="119" y="608"/>
                    <a:pt x="83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23"/>
            <p:cNvSpPr/>
            <p:nvPr/>
          </p:nvSpPr>
          <p:spPr>
            <a:xfrm>
              <a:off x="6515375" y="248167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25" y="1"/>
                    <a:pt x="1" y="620"/>
                    <a:pt x="1" y="1382"/>
                  </a:cubicBezTo>
                  <a:cubicBezTo>
                    <a:pt x="1" y="2144"/>
                    <a:pt x="25" y="2763"/>
                    <a:pt x="60" y="2763"/>
                  </a:cubicBezTo>
                  <a:cubicBezTo>
                    <a:pt x="84" y="2763"/>
                    <a:pt x="120" y="2156"/>
                    <a:pt x="120" y="1382"/>
                  </a:cubicBezTo>
                  <a:cubicBezTo>
                    <a:pt x="120" y="608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23"/>
            <p:cNvSpPr/>
            <p:nvPr/>
          </p:nvSpPr>
          <p:spPr>
            <a:xfrm>
              <a:off x="6494250" y="248167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24" y="1"/>
                    <a:pt x="1" y="620"/>
                    <a:pt x="1" y="1382"/>
                  </a:cubicBezTo>
                  <a:cubicBezTo>
                    <a:pt x="1" y="2144"/>
                    <a:pt x="24" y="2763"/>
                    <a:pt x="60" y="2763"/>
                  </a:cubicBezTo>
                  <a:cubicBezTo>
                    <a:pt x="96" y="2763"/>
                    <a:pt x="120" y="2156"/>
                    <a:pt x="120" y="1382"/>
                  </a:cubicBezTo>
                  <a:cubicBezTo>
                    <a:pt x="120" y="608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23"/>
            <p:cNvSpPr/>
            <p:nvPr/>
          </p:nvSpPr>
          <p:spPr>
            <a:xfrm>
              <a:off x="6561225" y="248167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24" y="1"/>
                    <a:pt x="0" y="620"/>
                    <a:pt x="0" y="1382"/>
                  </a:cubicBezTo>
                  <a:cubicBezTo>
                    <a:pt x="0" y="2144"/>
                    <a:pt x="24" y="2763"/>
                    <a:pt x="60" y="2763"/>
                  </a:cubicBezTo>
                  <a:cubicBezTo>
                    <a:pt x="84" y="2763"/>
                    <a:pt x="120" y="2156"/>
                    <a:pt x="120" y="1382"/>
                  </a:cubicBezTo>
                  <a:cubicBezTo>
                    <a:pt x="120" y="608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23"/>
            <p:cNvSpPr/>
            <p:nvPr/>
          </p:nvSpPr>
          <p:spPr>
            <a:xfrm>
              <a:off x="6540400" y="248167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24" y="1"/>
                    <a:pt x="0" y="620"/>
                    <a:pt x="0" y="1382"/>
                  </a:cubicBezTo>
                  <a:cubicBezTo>
                    <a:pt x="0" y="2144"/>
                    <a:pt x="24" y="2763"/>
                    <a:pt x="60" y="2763"/>
                  </a:cubicBezTo>
                  <a:cubicBezTo>
                    <a:pt x="83" y="2763"/>
                    <a:pt x="119" y="2156"/>
                    <a:pt x="119" y="1382"/>
                  </a:cubicBezTo>
                  <a:cubicBezTo>
                    <a:pt x="119" y="608"/>
                    <a:pt x="83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" name="Google Shape;658;p23"/>
            <p:cNvSpPr/>
            <p:nvPr/>
          </p:nvSpPr>
          <p:spPr>
            <a:xfrm>
              <a:off x="6607350" y="248167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25" y="1"/>
                    <a:pt x="1" y="620"/>
                    <a:pt x="1" y="1382"/>
                  </a:cubicBezTo>
                  <a:cubicBezTo>
                    <a:pt x="1" y="2144"/>
                    <a:pt x="25" y="2763"/>
                    <a:pt x="60" y="2763"/>
                  </a:cubicBezTo>
                  <a:cubicBezTo>
                    <a:pt x="84" y="2763"/>
                    <a:pt x="120" y="2156"/>
                    <a:pt x="120" y="1382"/>
                  </a:cubicBezTo>
                  <a:cubicBezTo>
                    <a:pt x="120" y="608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" name="Google Shape;659;p23"/>
            <p:cNvSpPr/>
            <p:nvPr/>
          </p:nvSpPr>
          <p:spPr>
            <a:xfrm>
              <a:off x="6585925" y="248167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36" y="1"/>
                    <a:pt x="1" y="620"/>
                    <a:pt x="1" y="1382"/>
                  </a:cubicBezTo>
                  <a:cubicBezTo>
                    <a:pt x="1" y="2144"/>
                    <a:pt x="36" y="2763"/>
                    <a:pt x="60" y="2763"/>
                  </a:cubicBezTo>
                  <a:cubicBezTo>
                    <a:pt x="108" y="2763"/>
                    <a:pt x="120" y="2156"/>
                    <a:pt x="120" y="1382"/>
                  </a:cubicBezTo>
                  <a:cubicBezTo>
                    <a:pt x="120" y="608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23"/>
            <p:cNvSpPr/>
            <p:nvPr/>
          </p:nvSpPr>
          <p:spPr>
            <a:xfrm>
              <a:off x="6652900" y="248167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36" y="1"/>
                    <a:pt x="1" y="620"/>
                    <a:pt x="1" y="1382"/>
                  </a:cubicBezTo>
                  <a:cubicBezTo>
                    <a:pt x="1" y="2144"/>
                    <a:pt x="36" y="2763"/>
                    <a:pt x="60" y="2763"/>
                  </a:cubicBezTo>
                  <a:cubicBezTo>
                    <a:pt x="108" y="2763"/>
                    <a:pt x="120" y="2156"/>
                    <a:pt x="120" y="1382"/>
                  </a:cubicBezTo>
                  <a:cubicBezTo>
                    <a:pt x="120" y="608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23"/>
            <p:cNvSpPr/>
            <p:nvPr/>
          </p:nvSpPr>
          <p:spPr>
            <a:xfrm>
              <a:off x="6632075" y="248167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36" y="1"/>
                    <a:pt x="0" y="620"/>
                    <a:pt x="0" y="1382"/>
                  </a:cubicBezTo>
                  <a:cubicBezTo>
                    <a:pt x="0" y="2144"/>
                    <a:pt x="36" y="2763"/>
                    <a:pt x="60" y="2763"/>
                  </a:cubicBezTo>
                  <a:cubicBezTo>
                    <a:pt x="107" y="2763"/>
                    <a:pt x="119" y="2156"/>
                    <a:pt x="119" y="1382"/>
                  </a:cubicBezTo>
                  <a:cubicBezTo>
                    <a:pt x="119" y="608"/>
                    <a:pt x="95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23"/>
            <p:cNvSpPr/>
            <p:nvPr/>
          </p:nvSpPr>
          <p:spPr>
            <a:xfrm>
              <a:off x="6699050" y="248167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36" y="1"/>
                    <a:pt x="0" y="620"/>
                    <a:pt x="0" y="1382"/>
                  </a:cubicBezTo>
                  <a:cubicBezTo>
                    <a:pt x="0" y="2144"/>
                    <a:pt x="36" y="2763"/>
                    <a:pt x="60" y="2763"/>
                  </a:cubicBezTo>
                  <a:cubicBezTo>
                    <a:pt x="95" y="2763"/>
                    <a:pt x="119" y="2156"/>
                    <a:pt x="119" y="1382"/>
                  </a:cubicBezTo>
                  <a:cubicBezTo>
                    <a:pt x="119" y="608"/>
                    <a:pt x="95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23"/>
            <p:cNvSpPr/>
            <p:nvPr/>
          </p:nvSpPr>
          <p:spPr>
            <a:xfrm>
              <a:off x="6678200" y="248167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36" y="1"/>
                    <a:pt x="1" y="620"/>
                    <a:pt x="1" y="1382"/>
                  </a:cubicBezTo>
                  <a:cubicBezTo>
                    <a:pt x="1" y="2144"/>
                    <a:pt x="36" y="2763"/>
                    <a:pt x="60" y="2763"/>
                  </a:cubicBezTo>
                  <a:cubicBezTo>
                    <a:pt x="96" y="2763"/>
                    <a:pt x="120" y="2156"/>
                    <a:pt x="120" y="1382"/>
                  </a:cubicBezTo>
                  <a:cubicBezTo>
                    <a:pt x="120" y="608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23"/>
            <p:cNvSpPr/>
            <p:nvPr/>
          </p:nvSpPr>
          <p:spPr>
            <a:xfrm>
              <a:off x="6744875" y="248167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36" y="1"/>
                    <a:pt x="1" y="620"/>
                    <a:pt x="1" y="1382"/>
                  </a:cubicBezTo>
                  <a:cubicBezTo>
                    <a:pt x="1" y="2144"/>
                    <a:pt x="36" y="2763"/>
                    <a:pt x="60" y="2763"/>
                  </a:cubicBezTo>
                  <a:cubicBezTo>
                    <a:pt x="108" y="2763"/>
                    <a:pt x="120" y="2156"/>
                    <a:pt x="120" y="1382"/>
                  </a:cubicBezTo>
                  <a:cubicBezTo>
                    <a:pt x="120" y="608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23"/>
            <p:cNvSpPr/>
            <p:nvPr/>
          </p:nvSpPr>
          <p:spPr>
            <a:xfrm>
              <a:off x="6724050" y="248167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36" y="1"/>
                    <a:pt x="0" y="620"/>
                    <a:pt x="0" y="1382"/>
                  </a:cubicBezTo>
                  <a:cubicBezTo>
                    <a:pt x="0" y="2144"/>
                    <a:pt x="36" y="2763"/>
                    <a:pt x="60" y="2763"/>
                  </a:cubicBezTo>
                  <a:cubicBezTo>
                    <a:pt x="107" y="2763"/>
                    <a:pt x="119" y="2156"/>
                    <a:pt x="119" y="1382"/>
                  </a:cubicBezTo>
                  <a:cubicBezTo>
                    <a:pt x="119" y="608"/>
                    <a:pt x="95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23"/>
            <p:cNvSpPr/>
            <p:nvPr/>
          </p:nvSpPr>
          <p:spPr>
            <a:xfrm>
              <a:off x="6385000" y="2479000"/>
              <a:ext cx="384900" cy="3000"/>
            </a:xfrm>
            <a:custGeom>
              <a:avLst/>
              <a:gdLst/>
              <a:ahLst/>
              <a:cxnLst/>
              <a:rect l="l" t="t" r="r" b="b"/>
              <a:pathLst>
                <a:path w="15396" h="120" extrusionOk="0">
                  <a:moveTo>
                    <a:pt x="7704" y="1"/>
                  </a:moveTo>
                  <a:cubicBezTo>
                    <a:pt x="3442" y="1"/>
                    <a:pt x="1" y="25"/>
                    <a:pt x="1" y="60"/>
                  </a:cubicBezTo>
                  <a:cubicBezTo>
                    <a:pt x="1" y="84"/>
                    <a:pt x="3442" y="120"/>
                    <a:pt x="7704" y="120"/>
                  </a:cubicBezTo>
                  <a:cubicBezTo>
                    <a:pt x="11955" y="120"/>
                    <a:pt x="15396" y="84"/>
                    <a:pt x="15396" y="60"/>
                  </a:cubicBezTo>
                  <a:cubicBezTo>
                    <a:pt x="15396" y="25"/>
                    <a:pt x="11955" y="1"/>
                    <a:pt x="7704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" name="Google Shape;667;p23"/>
            <p:cNvSpPr/>
            <p:nvPr/>
          </p:nvSpPr>
          <p:spPr>
            <a:xfrm>
              <a:off x="6425800" y="2551050"/>
              <a:ext cx="382800" cy="69675"/>
            </a:xfrm>
            <a:custGeom>
              <a:avLst/>
              <a:gdLst/>
              <a:ahLst/>
              <a:cxnLst/>
              <a:rect l="l" t="t" r="r" b="b"/>
              <a:pathLst>
                <a:path w="15312" h="2787" extrusionOk="0">
                  <a:moveTo>
                    <a:pt x="0" y="0"/>
                  </a:moveTo>
                  <a:lnTo>
                    <a:pt x="0" y="2786"/>
                  </a:lnTo>
                  <a:lnTo>
                    <a:pt x="15312" y="2786"/>
                  </a:lnTo>
                  <a:lnTo>
                    <a:pt x="153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23"/>
            <p:cNvSpPr/>
            <p:nvPr/>
          </p:nvSpPr>
          <p:spPr>
            <a:xfrm>
              <a:off x="6461800" y="255192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25" y="1"/>
                    <a:pt x="1" y="620"/>
                    <a:pt x="1" y="1382"/>
                  </a:cubicBezTo>
                  <a:cubicBezTo>
                    <a:pt x="1" y="2144"/>
                    <a:pt x="25" y="2763"/>
                    <a:pt x="60" y="2763"/>
                  </a:cubicBezTo>
                  <a:cubicBezTo>
                    <a:pt x="84" y="2763"/>
                    <a:pt x="120" y="2144"/>
                    <a:pt x="120" y="1382"/>
                  </a:cubicBezTo>
                  <a:cubicBezTo>
                    <a:pt x="120" y="620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23"/>
            <p:cNvSpPr/>
            <p:nvPr/>
          </p:nvSpPr>
          <p:spPr>
            <a:xfrm>
              <a:off x="6440675" y="255192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24" y="1"/>
                    <a:pt x="0" y="620"/>
                    <a:pt x="0" y="1382"/>
                  </a:cubicBezTo>
                  <a:cubicBezTo>
                    <a:pt x="0" y="2144"/>
                    <a:pt x="24" y="2763"/>
                    <a:pt x="60" y="2763"/>
                  </a:cubicBezTo>
                  <a:cubicBezTo>
                    <a:pt x="96" y="2763"/>
                    <a:pt x="120" y="2144"/>
                    <a:pt x="120" y="1382"/>
                  </a:cubicBezTo>
                  <a:cubicBezTo>
                    <a:pt x="120" y="620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" name="Google Shape;670;p23"/>
            <p:cNvSpPr/>
            <p:nvPr/>
          </p:nvSpPr>
          <p:spPr>
            <a:xfrm>
              <a:off x="6507650" y="255192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24" y="1"/>
                    <a:pt x="0" y="620"/>
                    <a:pt x="0" y="1382"/>
                  </a:cubicBezTo>
                  <a:cubicBezTo>
                    <a:pt x="0" y="2144"/>
                    <a:pt x="24" y="2763"/>
                    <a:pt x="60" y="2763"/>
                  </a:cubicBezTo>
                  <a:cubicBezTo>
                    <a:pt x="84" y="2763"/>
                    <a:pt x="119" y="2144"/>
                    <a:pt x="119" y="1382"/>
                  </a:cubicBezTo>
                  <a:cubicBezTo>
                    <a:pt x="119" y="620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" name="Google Shape;671;p23"/>
            <p:cNvSpPr/>
            <p:nvPr/>
          </p:nvSpPr>
          <p:spPr>
            <a:xfrm>
              <a:off x="6486800" y="255192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25" y="1"/>
                    <a:pt x="1" y="620"/>
                    <a:pt x="1" y="1382"/>
                  </a:cubicBezTo>
                  <a:cubicBezTo>
                    <a:pt x="1" y="2144"/>
                    <a:pt x="25" y="2763"/>
                    <a:pt x="60" y="2763"/>
                  </a:cubicBezTo>
                  <a:cubicBezTo>
                    <a:pt x="84" y="2763"/>
                    <a:pt x="120" y="2144"/>
                    <a:pt x="120" y="1382"/>
                  </a:cubicBezTo>
                  <a:cubicBezTo>
                    <a:pt x="120" y="620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" name="Google Shape;672;p23"/>
            <p:cNvSpPr/>
            <p:nvPr/>
          </p:nvSpPr>
          <p:spPr>
            <a:xfrm>
              <a:off x="6553775" y="255192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25" y="1"/>
                    <a:pt x="1" y="620"/>
                    <a:pt x="1" y="1382"/>
                  </a:cubicBezTo>
                  <a:cubicBezTo>
                    <a:pt x="1" y="2144"/>
                    <a:pt x="25" y="2763"/>
                    <a:pt x="60" y="2763"/>
                  </a:cubicBezTo>
                  <a:cubicBezTo>
                    <a:pt x="84" y="2763"/>
                    <a:pt x="120" y="2144"/>
                    <a:pt x="120" y="1382"/>
                  </a:cubicBezTo>
                  <a:cubicBezTo>
                    <a:pt x="120" y="620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" name="Google Shape;673;p23"/>
            <p:cNvSpPr/>
            <p:nvPr/>
          </p:nvSpPr>
          <p:spPr>
            <a:xfrm>
              <a:off x="6532350" y="255192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36" y="1"/>
                    <a:pt x="1" y="620"/>
                    <a:pt x="1" y="1382"/>
                  </a:cubicBezTo>
                  <a:cubicBezTo>
                    <a:pt x="1" y="2144"/>
                    <a:pt x="36" y="2763"/>
                    <a:pt x="60" y="2763"/>
                  </a:cubicBezTo>
                  <a:cubicBezTo>
                    <a:pt x="108" y="2763"/>
                    <a:pt x="120" y="2144"/>
                    <a:pt x="120" y="1382"/>
                  </a:cubicBezTo>
                  <a:cubicBezTo>
                    <a:pt x="120" y="620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" name="Google Shape;674;p23"/>
            <p:cNvSpPr/>
            <p:nvPr/>
          </p:nvSpPr>
          <p:spPr>
            <a:xfrm>
              <a:off x="6599325" y="255192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36" y="1"/>
                    <a:pt x="0" y="620"/>
                    <a:pt x="0" y="1382"/>
                  </a:cubicBezTo>
                  <a:cubicBezTo>
                    <a:pt x="0" y="2144"/>
                    <a:pt x="36" y="2763"/>
                    <a:pt x="60" y="2763"/>
                  </a:cubicBezTo>
                  <a:cubicBezTo>
                    <a:pt x="108" y="2763"/>
                    <a:pt x="120" y="2144"/>
                    <a:pt x="120" y="1382"/>
                  </a:cubicBezTo>
                  <a:cubicBezTo>
                    <a:pt x="120" y="620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" name="Google Shape;675;p23"/>
            <p:cNvSpPr/>
            <p:nvPr/>
          </p:nvSpPr>
          <p:spPr>
            <a:xfrm>
              <a:off x="6578500" y="255192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36" y="1"/>
                    <a:pt x="0" y="620"/>
                    <a:pt x="0" y="1382"/>
                  </a:cubicBezTo>
                  <a:cubicBezTo>
                    <a:pt x="0" y="2144"/>
                    <a:pt x="36" y="2763"/>
                    <a:pt x="60" y="2763"/>
                  </a:cubicBezTo>
                  <a:cubicBezTo>
                    <a:pt x="95" y="2763"/>
                    <a:pt x="119" y="2144"/>
                    <a:pt x="119" y="1382"/>
                  </a:cubicBezTo>
                  <a:cubicBezTo>
                    <a:pt x="119" y="620"/>
                    <a:pt x="95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23"/>
            <p:cNvSpPr/>
            <p:nvPr/>
          </p:nvSpPr>
          <p:spPr>
            <a:xfrm>
              <a:off x="6645450" y="255192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37" y="1"/>
                    <a:pt x="1" y="620"/>
                    <a:pt x="1" y="1382"/>
                  </a:cubicBezTo>
                  <a:cubicBezTo>
                    <a:pt x="1" y="2144"/>
                    <a:pt x="37" y="2763"/>
                    <a:pt x="60" y="2763"/>
                  </a:cubicBezTo>
                  <a:cubicBezTo>
                    <a:pt x="96" y="2763"/>
                    <a:pt x="120" y="2144"/>
                    <a:pt x="120" y="1382"/>
                  </a:cubicBezTo>
                  <a:cubicBezTo>
                    <a:pt x="120" y="620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" name="Google Shape;677;p23"/>
            <p:cNvSpPr/>
            <p:nvPr/>
          </p:nvSpPr>
          <p:spPr>
            <a:xfrm>
              <a:off x="6624625" y="255192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36" y="1"/>
                    <a:pt x="1" y="620"/>
                    <a:pt x="1" y="1382"/>
                  </a:cubicBezTo>
                  <a:cubicBezTo>
                    <a:pt x="1" y="2144"/>
                    <a:pt x="36" y="2763"/>
                    <a:pt x="60" y="2763"/>
                  </a:cubicBezTo>
                  <a:cubicBezTo>
                    <a:pt x="96" y="2763"/>
                    <a:pt x="120" y="2144"/>
                    <a:pt x="120" y="1382"/>
                  </a:cubicBezTo>
                  <a:cubicBezTo>
                    <a:pt x="120" y="620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" name="Google Shape;678;p23"/>
            <p:cNvSpPr/>
            <p:nvPr/>
          </p:nvSpPr>
          <p:spPr>
            <a:xfrm>
              <a:off x="6691600" y="255192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36" y="1"/>
                    <a:pt x="0" y="620"/>
                    <a:pt x="0" y="1382"/>
                  </a:cubicBezTo>
                  <a:cubicBezTo>
                    <a:pt x="0" y="2144"/>
                    <a:pt x="36" y="2763"/>
                    <a:pt x="60" y="2763"/>
                  </a:cubicBezTo>
                  <a:cubicBezTo>
                    <a:pt x="96" y="2763"/>
                    <a:pt x="119" y="2144"/>
                    <a:pt x="119" y="1382"/>
                  </a:cubicBezTo>
                  <a:cubicBezTo>
                    <a:pt x="119" y="620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" name="Google Shape;679;p23"/>
            <p:cNvSpPr/>
            <p:nvPr/>
          </p:nvSpPr>
          <p:spPr>
            <a:xfrm>
              <a:off x="6670475" y="255192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36" y="1"/>
                    <a:pt x="0" y="620"/>
                    <a:pt x="0" y="1382"/>
                  </a:cubicBezTo>
                  <a:cubicBezTo>
                    <a:pt x="0" y="2144"/>
                    <a:pt x="36" y="2763"/>
                    <a:pt x="60" y="2763"/>
                  </a:cubicBezTo>
                  <a:cubicBezTo>
                    <a:pt x="95" y="2763"/>
                    <a:pt x="119" y="2144"/>
                    <a:pt x="119" y="1382"/>
                  </a:cubicBezTo>
                  <a:cubicBezTo>
                    <a:pt x="119" y="620"/>
                    <a:pt x="95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23"/>
            <p:cNvSpPr/>
            <p:nvPr/>
          </p:nvSpPr>
          <p:spPr>
            <a:xfrm>
              <a:off x="6737425" y="2551925"/>
              <a:ext cx="3025" cy="69100"/>
            </a:xfrm>
            <a:custGeom>
              <a:avLst/>
              <a:gdLst/>
              <a:ahLst/>
              <a:cxnLst/>
              <a:rect l="l" t="t" r="r" b="b"/>
              <a:pathLst>
                <a:path w="121" h="2764" extrusionOk="0">
                  <a:moveTo>
                    <a:pt x="61" y="1"/>
                  </a:moveTo>
                  <a:cubicBezTo>
                    <a:pt x="37" y="1"/>
                    <a:pt x="1" y="620"/>
                    <a:pt x="1" y="1382"/>
                  </a:cubicBezTo>
                  <a:cubicBezTo>
                    <a:pt x="1" y="2144"/>
                    <a:pt x="37" y="2763"/>
                    <a:pt x="61" y="2763"/>
                  </a:cubicBezTo>
                  <a:cubicBezTo>
                    <a:pt x="96" y="2763"/>
                    <a:pt x="120" y="2144"/>
                    <a:pt x="120" y="1382"/>
                  </a:cubicBezTo>
                  <a:cubicBezTo>
                    <a:pt x="120" y="620"/>
                    <a:pt x="96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23"/>
            <p:cNvSpPr/>
            <p:nvPr/>
          </p:nvSpPr>
          <p:spPr>
            <a:xfrm>
              <a:off x="6716600" y="255192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36" y="1"/>
                    <a:pt x="1" y="620"/>
                    <a:pt x="1" y="1382"/>
                  </a:cubicBezTo>
                  <a:cubicBezTo>
                    <a:pt x="1" y="2144"/>
                    <a:pt x="36" y="2763"/>
                    <a:pt x="60" y="2763"/>
                  </a:cubicBezTo>
                  <a:cubicBezTo>
                    <a:pt x="96" y="2763"/>
                    <a:pt x="120" y="2144"/>
                    <a:pt x="120" y="1382"/>
                  </a:cubicBezTo>
                  <a:cubicBezTo>
                    <a:pt x="120" y="620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23"/>
            <p:cNvSpPr/>
            <p:nvPr/>
          </p:nvSpPr>
          <p:spPr>
            <a:xfrm>
              <a:off x="6783575" y="255192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36" y="1"/>
                    <a:pt x="0" y="620"/>
                    <a:pt x="0" y="1382"/>
                  </a:cubicBezTo>
                  <a:cubicBezTo>
                    <a:pt x="0" y="2144"/>
                    <a:pt x="36" y="2763"/>
                    <a:pt x="60" y="2763"/>
                  </a:cubicBezTo>
                  <a:cubicBezTo>
                    <a:pt x="96" y="2763"/>
                    <a:pt x="120" y="2144"/>
                    <a:pt x="120" y="1382"/>
                  </a:cubicBezTo>
                  <a:cubicBezTo>
                    <a:pt x="120" y="620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23"/>
            <p:cNvSpPr/>
            <p:nvPr/>
          </p:nvSpPr>
          <p:spPr>
            <a:xfrm>
              <a:off x="6762450" y="2551925"/>
              <a:ext cx="3000" cy="69100"/>
            </a:xfrm>
            <a:custGeom>
              <a:avLst/>
              <a:gdLst/>
              <a:ahLst/>
              <a:cxnLst/>
              <a:rect l="l" t="t" r="r" b="b"/>
              <a:pathLst>
                <a:path w="120" h="2764" extrusionOk="0">
                  <a:moveTo>
                    <a:pt x="60" y="1"/>
                  </a:moveTo>
                  <a:cubicBezTo>
                    <a:pt x="24" y="1"/>
                    <a:pt x="0" y="620"/>
                    <a:pt x="0" y="1382"/>
                  </a:cubicBezTo>
                  <a:cubicBezTo>
                    <a:pt x="0" y="2144"/>
                    <a:pt x="24" y="2763"/>
                    <a:pt x="60" y="2763"/>
                  </a:cubicBezTo>
                  <a:cubicBezTo>
                    <a:pt x="107" y="2763"/>
                    <a:pt x="119" y="2144"/>
                    <a:pt x="119" y="1382"/>
                  </a:cubicBezTo>
                  <a:cubicBezTo>
                    <a:pt x="119" y="620"/>
                    <a:pt x="83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23"/>
            <p:cNvSpPr/>
            <p:nvPr/>
          </p:nvSpPr>
          <p:spPr>
            <a:xfrm>
              <a:off x="6423400" y="2549550"/>
              <a:ext cx="384900" cy="3000"/>
            </a:xfrm>
            <a:custGeom>
              <a:avLst/>
              <a:gdLst/>
              <a:ahLst/>
              <a:cxnLst/>
              <a:rect l="l" t="t" r="r" b="b"/>
              <a:pathLst>
                <a:path w="15396" h="120" extrusionOk="0">
                  <a:moveTo>
                    <a:pt x="7692" y="1"/>
                  </a:moveTo>
                  <a:cubicBezTo>
                    <a:pt x="3442" y="1"/>
                    <a:pt x="1" y="36"/>
                    <a:pt x="1" y="60"/>
                  </a:cubicBezTo>
                  <a:cubicBezTo>
                    <a:pt x="1" y="96"/>
                    <a:pt x="3454" y="120"/>
                    <a:pt x="7692" y="120"/>
                  </a:cubicBezTo>
                  <a:cubicBezTo>
                    <a:pt x="11955" y="120"/>
                    <a:pt x="15396" y="96"/>
                    <a:pt x="15396" y="60"/>
                  </a:cubicBezTo>
                  <a:cubicBezTo>
                    <a:pt x="15396" y="36"/>
                    <a:pt x="11955" y="1"/>
                    <a:pt x="769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23"/>
            <p:cNvSpPr/>
            <p:nvPr/>
          </p:nvSpPr>
          <p:spPr>
            <a:xfrm>
              <a:off x="6401375" y="2621575"/>
              <a:ext cx="383125" cy="69375"/>
            </a:xfrm>
            <a:custGeom>
              <a:avLst/>
              <a:gdLst/>
              <a:ahLst/>
              <a:cxnLst/>
              <a:rect l="l" t="t" r="r" b="b"/>
              <a:pathLst>
                <a:path w="15325" h="2775" extrusionOk="0">
                  <a:moveTo>
                    <a:pt x="1" y="1"/>
                  </a:moveTo>
                  <a:lnTo>
                    <a:pt x="1" y="2775"/>
                  </a:lnTo>
                  <a:lnTo>
                    <a:pt x="15324" y="2775"/>
                  </a:lnTo>
                  <a:lnTo>
                    <a:pt x="1532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23"/>
            <p:cNvSpPr/>
            <p:nvPr/>
          </p:nvSpPr>
          <p:spPr>
            <a:xfrm>
              <a:off x="6437400" y="2622175"/>
              <a:ext cx="3300" cy="69375"/>
            </a:xfrm>
            <a:custGeom>
              <a:avLst/>
              <a:gdLst/>
              <a:ahLst/>
              <a:cxnLst/>
              <a:rect l="l" t="t" r="r" b="b"/>
              <a:pathLst>
                <a:path w="132" h="2775" extrusionOk="0">
                  <a:moveTo>
                    <a:pt x="72" y="1"/>
                  </a:moveTo>
                  <a:cubicBezTo>
                    <a:pt x="36" y="1"/>
                    <a:pt x="0" y="608"/>
                    <a:pt x="0" y="1382"/>
                  </a:cubicBezTo>
                  <a:cubicBezTo>
                    <a:pt x="0" y="2156"/>
                    <a:pt x="36" y="2775"/>
                    <a:pt x="72" y="2775"/>
                  </a:cubicBezTo>
                  <a:cubicBezTo>
                    <a:pt x="96" y="2775"/>
                    <a:pt x="131" y="2156"/>
                    <a:pt x="131" y="1382"/>
                  </a:cubicBezTo>
                  <a:cubicBezTo>
                    <a:pt x="131" y="608"/>
                    <a:pt x="96" y="1"/>
                    <a:pt x="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23"/>
            <p:cNvSpPr/>
            <p:nvPr/>
          </p:nvSpPr>
          <p:spPr>
            <a:xfrm>
              <a:off x="6416850" y="26221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5" y="1"/>
                    <a:pt x="1" y="608"/>
                    <a:pt x="1" y="1382"/>
                  </a:cubicBezTo>
                  <a:cubicBezTo>
                    <a:pt x="1" y="2156"/>
                    <a:pt x="25" y="2775"/>
                    <a:pt x="60" y="2775"/>
                  </a:cubicBezTo>
                  <a:cubicBezTo>
                    <a:pt x="96" y="2775"/>
                    <a:pt x="120" y="2156"/>
                    <a:pt x="120" y="1382"/>
                  </a:cubicBezTo>
                  <a:cubicBezTo>
                    <a:pt x="120" y="608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23"/>
            <p:cNvSpPr/>
            <p:nvPr/>
          </p:nvSpPr>
          <p:spPr>
            <a:xfrm>
              <a:off x="6483825" y="26221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5" y="1"/>
                    <a:pt x="1" y="608"/>
                    <a:pt x="1" y="1382"/>
                  </a:cubicBezTo>
                  <a:cubicBezTo>
                    <a:pt x="1" y="2156"/>
                    <a:pt x="25" y="2775"/>
                    <a:pt x="60" y="2775"/>
                  </a:cubicBezTo>
                  <a:cubicBezTo>
                    <a:pt x="84" y="2775"/>
                    <a:pt x="120" y="2156"/>
                    <a:pt x="120" y="1382"/>
                  </a:cubicBezTo>
                  <a:cubicBezTo>
                    <a:pt x="120" y="608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23"/>
            <p:cNvSpPr/>
            <p:nvPr/>
          </p:nvSpPr>
          <p:spPr>
            <a:xfrm>
              <a:off x="6462400" y="26221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6" y="1"/>
                    <a:pt x="1" y="608"/>
                    <a:pt x="1" y="1382"/>
                  </a:cubicBezTo>
                  <a:cubicBezTo>
                    <a:pt x="1" y="2156"/>
                    <a:pt x="36" y="2775"/>
                    <a:pt x="60" y="2775"/>
                  </a:cubicBezTo>
                  <a:cubicBezTo>
                    <a:pt x="108" y="2775"/>
                    <a:pt x="120" y="2156"/>
                    <a:pt x="120" y="1382"/>
                  </a:cubicBezTo>
                  <a:cubicBezTo>
                    <a:pt x="120" y="608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23"/>
            <p:cNvSpPr/>
            <p:nvPr/>
          </p:nvSpPr>
          <p:spPr>
            <a:xfrm>
              <a:off x="6529375" y="26221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6" y="1"/>
                    <a:pt x="1" y="608"/>
                    <a:pt x="1" y="1382"/>
                  </a:cubicBezTo>
                  <a:cubicBezTo>
                    <a:pt x="1" y="2156"/>
                    <a:pt x="36" y="2775"/>
                    <a:pt x="60" y="2775"/>
                  </a:cubicBezTo>
                  <a:cubicBezTo>
                    <a:pt x="96" y="2775"/>
                    <a:pt x="120" y="2156"/>
                    <a:pt x="120" y="1382"/>
                  </a:cubicBezTo>
                  <a:cubicBezTo>
                    <a:pt x="120" y="608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23"/>
            <p:cNvSpPr/>
            <p:nvPr/>
          </p:nvSpPr>
          <p:spPr>
            <a:xfrm>
              <a:off x="6508550" y="26221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6" y="1"/>
                    <a:pt x="0" y="608"/>
                    <a:pt x="0" y="1382"/>
                  </a:cubicBezTo>
                  <a:cubicBezTo>
                    <a:pt x="0" y="2156"/>
                    <a:pt x="36" y="2775"/>
                    <a:pt x="60" y="2775"/>
                  </a:cubicBezTo>
                  <a:cubicBezTo>
                    <a:pt x="95" y="2775"/>
                    <a:pt x="119" y="2156"/>
                    <a:pt x="119" y="1382"/>
                  </a:cubicBezTo>
                  <a:cubicBezTo>
                    <a:pt x="119" y="608"/>
                    <a:pt x="95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23"/>
            <p:cNvSpPr/>
            <p:nvPr/>
          </p:nvSpPr>
          <p:spPr>
            <a:xfrm>
              <a:off x="6575500" y="2622175"/>
              <a:ext cx="3025" cy="69375"/>
            </a:xfrm>
            <a:custGeom>
              <a:avLst/>
              <a:gdLst/>
              <a:ahLst/>
              <a:cxnLst/>
              <a:rect l="l" t="t" r="r" b="b"/>
              <a:pathLst>
                <a:path w="121" h="2775" extrusionOk="0">
                  <a:moveTo>
                    <a:pt x="61" y="1"/>
                  </a:moveTo>
                  <a:cubicBezTo>
                    <a:pt x="37" y="1"/>
                    <a:pt x="1" y="608"/>
                    <a:pt x="1" y="1382"/>
                  </a:cubicBezTo>
                  <a:cubicBezTo>
                    <a:pt x="1" y="2156"/>
                    <a:pt x="37" y="2775"/>
                    <a:pt x="61" y="2775"/>
                  </a:cubicBezTo>
                  <a:cubicBezTo>
                    <a:pt x="96" y="2775"/>
                    <a:pt x="120" y="2156"/>
                    <a:pt x="120" y="1382"/>
                  </a:cubicBezTo>
                  <a:cubicBezTo>
                    <a:pt x="120" y="608"/>
                    <a:pt x="96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23"/>
            <p:cNvSpPr/>
            <p:nvPr/>
          </p:nvSpPr>
          <p:spPr>
            <a:xfrm>
              <a:off x="6554375" y="26221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6" y="1"/>
                    <a:pt x="1" y="608"/>
                    <a:pt x="1" y="1382"/>
                  </a:cubicBezTo>
                  <a:cubicBezTo>
                    <a:pt x="1" y="2156"/>
                    <a:pt x="36" y="2775"/>
                    <a:pt x="60" y="2775"/>
                  </a:cubicBezTo>
                  <a:cubicBezTo>
                    <a:pt x="108" y="2775"/>
                    <a:pt x="120" y="2156"/>
                    <a:pt x="120" y="1382"/>
                  </a:cubicBezTo>
                  <a:cubicBezTo>
                    <a:pt x="120" y="608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23"/>
            <p:cNvSpPr/>
            <p:nvPr/>
          </p:nvSpPr>
          <p:spPr>
            <a:xfrm>
              <a:off x="6621350" y="26221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6" y="1"/>
                    <a:pt x="1" y="608"/>
                    <a:pt x="1" y="1382"/>
                  </a:cubicBezTo>
                  <a:cubicBezTo>
                    <a:pt x="1" y="2156"/>
                    <a:pt x="36" y="2775"/>
                    <a:pt x="60" y="2775"/>
                  </a:cubicBezTo>
                  <a:cubicBezTo>
                    <a:pt x="108" y="2775"/>
                    <a:pt x="120" y="2156"/>
                    <a:pt x="120" y="1382"/>
                  </a:cubicBezTo>
                  <a:cubicBezTo>
                    <a:pt x="120" y="608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23"/>
            <p:cNvSpPr/>
            <p:nvPr/>
          </p:nvSpPr>
          <p:spPr>
            <a:xfrm>
              <a:off x="6600525" y="26221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6" y="1"/>
                    <a:pt x="0" y="608"/>
                    <a:pt x="0" y="1382"/>
                  </a:cubicBezTo>
                  <a:cubicBezTo>
                    <a:pt x="0" y="2156"/>
                    <a:pt x="36" y="2775"/>
                    <a:pt x="60" y="2775"/>
                  </a:cubicBezTo>
                  <a:cubicBezTo>
                    <a:pt x="95" y="2775"/>
                    <a:pt x="119" y="2156"/>
                    <a:pt x="119" y="1382"/>
                  </a:cubicBezTo>
                  <a:cubicBezTo>
                    <a:pt x="119" y="608"/>
                    <a:pt x="95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23"/>
            <p:cNvSpPr/>
            <p:nvPr/>
          </p:nvSpPr>
          <p:spPr>
            <a:xfrm>
              <a:off x="6667500" y="26221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6" y="1"/>
                    <a:pt x="0" y="608"/>
                    <a:pt x="0" y="1382"/>
                  </a:cubicBezTo>
                  <a:cubicBezTo>
                    <a:pt x="0" y="2156"/>
                    <a:pt x="36" y="2775"/>
                    <a:pt x="60" y="2775"/>
                  </a:cubicBezTo>
                  <a:cubicBezTo>
                    <a:pt x="95" y="2775"/>
                    <a:pt x="119" y="2156"/>
                    <a:pt x="119" y="1382"/>
                  </a:cubicBezTo>
                  <a:cubicBezTo>
                    <a:pt x="119" y="608"/>
                    <a:pt x="95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23"/>
            <p:cNvSpPr/>
            <p:nvPr/>
          </p:nvSpPr>
          <p:spPr>
            <a:xfrm>
              <a:off x="6646650" y="26221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36" y="1"/>
                    <a:pt x="1" y="608"/>
                    <a:pt x="1" y="1382"/>
                  </a:cubicBezTo>
                  <a:cubicBezTo>
                    <a:pt x="1" y="2156"/>
                    <a:pt x="36" y="2775"/>
                    <a:pt x="60" y="2775"/>
                  </a:cubicBezTo>
                  <a:cubicBezTo>
                    <a:pt x="96" y="2775"/>
                    <a:pt x="120" y="2156"/>
                    <a:pt x="120" y="1382"/>
                  </a:cubicBezTo>
                  <a:cubicBezTo>
                    <a:pt x="120" y="608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23"/>
            <p:cNvSpPr/>
            <p:nvPr/>
          </p:nvSpPr>
          <p:spPr>
            <a:xfrm>
              <a:off x="6713325" y="26221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4" y="1"/>
                    <a:pt x="1" y="608"/>
                    <a:pt x="1" y="1382"/>
                  </a:cubicBezTo>
                  <a:cubicBezTo>
                    <a:pt x="1" y="2156"/>
                    <a:pt x="24" y="2775"/>
                    <a:pt x="60" y="2775"/>
                  </a:cubicBezTo>
                  <a:cubicBezTo>
                    <a:pt x="84" y="2775"/>
                    <a:pt x="120" y="2156"/>
                    <a:pt x="120" y="1382"/>
                  </a:cubicBezTo>
                  <a:cubicBezTo>
                    <a:pt x="120" y="608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23"/>
            <p:cNvSpPr/>
            <p:nvPr/>
          </p:nvSpPr>
          <p:spPr>
            <a:xfrm>
              <a:off x="6692500" y="26221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4" y="1"/>
                    <a:pt x="0" y="608"/>
                    <a:pt x="0" y="1382"/>
                  </a:cubicBezTo>
                  <a:cubicBezTo>
                    <a:pt x="0" y="2156"/>
                    <a:pt x="24" y="2775"/>
                    <a:pt x="60" y="2775"/>
                  </a:cubicBezTo>
                  <a:cubicBezTo>
                    <a:pt x="107" y="2775"/>
                    <a:pt x="119" y="2156"/>
                    <a:pt x="119" y="1382"/>
                  </a:cubicBezTo>
                  <a:cubicBezTo>
                    <a:pt x="119" y="608"/>
                    <a:pt x="83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23"/>
            <p:cNvSpPr/>
            <p:nvPr/>
          </p:nvSpPr>
          <p:spPr>
            <a:xfrm>
              <a:off x="6759475" y="26221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4" y="1"/>
                    <a:pt x="0" y="608"/>
                    <a:pt x="0" y="1382"/>
                  </a:cubicBezTo>
                  <a:cubicBezTo>
                    <a:pt x="0" y="2156"/>
                    <a:pt x="24" y="2775"/>
                    <a:pt x="60" y="2775"/>
                  </a:cubicBezTo>
                  <a:cubicBezTo>
                    <a:pt x="83" y="2775"/>
                    <a:pt x="119" y="2156"/>
                    <a:pt x="119" y="1382"/>
                  </a:cubicBezTo>
                  <a:cubicBezTo>
                    <a:pt x="119" y="608"/>
                    <a:pt x="83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23"/>
            <p:cNvSpPr/>
            <p:nvPr/>
          </p:nvSpPr>
          <p:spPr>
            <a:xfrm>
              <a:off x="6738625" y="2622175"/>
              <a:ext cx="3000" cy="69375"/>
            </a:xfrm>
            <a:custGeom>
              <a:avLst/>
              <a:gdLst/>
              <a:ahLst/>
              <a:cxnLst/>
              <a:rect l="l" t="t" r="r" b="b"/>
              <a:pathLst>
                <a:path w="120" h="2775" extrusionOk="0">
                  <a:moveTo>
                    <a:pt x="60" y="1"/>
                  </a:moveTo>
                  <a:cubicBezTo>
                    <a:pt x="24" y="1"/>
                    <a:pt x="1" y="608"/>
                    <a:pt x="1" y="1382"/>
                  </a:cubicBezTo>
                  <a:cubicBezTo>
                    <a:pt x="1" y="2156"/>
                    <a:pt x="24" y="2775"/>
                    <a:pt x="60" y="2775"/>
                  </a:cubicBezTo>
                  <a:cubicBezTo>
                    <a:pt x="84" y="2775"/>
                    <a:pt x="120" y="2156"/>
                    <a:pt x="120" y="1382"/>
                  </a:cubicBezTo>
                  <a:cubicBezTo>
                    <a:pt x="120" y="608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23"/>
            <p:cNvSpPr/>
            <p:nvPr/>
          </p:nvSpPr>
          <p:spPr>
            <a:xfrm>
              <a:off x="6399000" y="2619900"/>
              <a:ext cx="385500" cy="3200"/>
            </a:xfrm>
            <a:custGeom>
              <a:avLst/>
              <a:gdLst/>
              <a:ahLst/>
              <a:cxnLst/>
              <a:rect l="l" t="t" r="r" b="b"/>
              <a:pathLst>
                <a:path w="15420" h="128" extrusionOk="0">
                  <a:moveTo>
                    <a:pt x="10363" y="1"/>
                  </a:moveTo>
                  <a:cubicBezTo>
                    <a:pt x="9534" y="1"/>
                    <a:pt x="8638" y="3"/>
                    <a:pt x="7704" y="8"/>
                  </a:cubicBezTo>
                  <a:cubicBezTo>
                    <a:pt x="3453" y="8"/>
                    <a:pt x="1" y="32"/>
                    <a:pt x="1" y="68"/>
                  </a:cubicBezTo>
                  <a:cubicBezTo>
                    <a:pt x="1" y="92"/>
                    <a:pt x="3453" y="127"/>
                    <a:pt x="7704" y="127"/>
                  </a:cubicBezTo>
                  <a:cubicBezTo>
                    <a:pt x="11966" y="127"/>
                    <a:pt x="15419" y="92"/>
                    <a:pt x="15419" y="68"/>
                  </a:cubicBezTo>
                  <a:cubicBezTo>
                    <a:pt x="15419" y="31"/>
                    <a:pt x="13314" y="1"/>
                    <a:pt x="10363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23"/>
            <p:cNvSpPr/>
            <p:nvPr/>
          </p:nvSpPr>
          <p:spPr>
            <a:xfrm>
              <a:off x="6371625" y="2690350"/>
              <a:ext cx="383100" cy="69675"/>
            </a:xfrm>
            <a:custGeom>
              <a:avLst/>
              <a:gdLst/>
              <a:ahLst/>
              <a:cxnLst/>
              <a:rect l="l" t="t" r="r" b="b"/>
              <a:pathLst>
                <a:path w="15324" h="2787" extrusionOk="0">
                  <a:moveTo>
                    <a:pt x="0" y="0"/>
                  </a:moveTo>
                  <a:lnTo>
                    <a:pt x="0" y="2786"/>
                  </a:lnTo>
                  <a:lnTo>
                    <a:pt x="15324" y="2786"/>
                  </a:lnTo>
                  <a:lnTo>
                    <a:pt x="153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23"/>
            <p:cNvSpPr/>
            <p:nvPr/>
          </p:nvSpPr>
          <p:spPr>
            <a:xfrm>
              <a:off x="6407325" y="2690925"/>
              <a:ext cx="3000" cy="69400"/>
            </a:xfrm>
            <a:custGeom>
              <a:avLst/>
              <a:gdLst/>
              <a:ahLst/>
              <a:cxnLst/>
              <a:rect l="l" t="t" r="r" b="b"/>
              <a:pathLst>
                <a:path w="120" h="2776" extrusionOk="0">
                  <a:moveTo>
                    <a:pt x="60" y="1"/>
                  </a:moveTo>
                  <a:cubicBezTo>
                    <a:pt x="37" y="1"/>
                    <a:pt x="1" y="632"/>
                    <a:pt x="1" y="1382"/>
                  </a:cubicBezTo>
                  <a:cubicBezTo>
                    <a:pt x="1" y="2144"/>
                    <a:pt x="37" y="2775"/>
                    <a:pt x="60" y="2775"/>
                  </a:cubicBezTo>
                  <a:cubicBezTo>
                    <a:pt x="108" y="2775"/>
                    <a:pt x="120" y="2144"/>
                    <a:pt x="120" y="1382"/>
                  </a:cubicBezTo>
                  <a:cubicBezTo>
                    <a:pt x="120" y="632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23"/>
            <p:cNvSpPr/>
            <p:nvPr/>
          </p:nvSpPr>
          <p:spPr>
            <a:xfrm>
              <a:off x="6386500" y="2690925"/>
              <a:ext cx="3000" cy="69400"/>
            </a:xfrm>
            <a:custGeom>
              <a:avLst/>
              <a:gdLst/>
              <a:ahLst/>
              <a:cxnLst/>
              <a:rect l="l" t="t" r="r" b="b"/>
              <a:pathLst>
                <a:path w="120" h="2776" extrusionOk="0">
                  <a:moveTo>
                    <a:pt x="60" y="1"/>
                  </a:moveTo>
                  <a:cubicBezTo>
                    <a:pt x="36" y="1"/>
                    <a:pt x="1" y="632"/>
                    <a:pt x="1" y="1382"/>
                  </a:cubicBezTo>
                  <a:cubicBezTo>
                    <a:pt x="1" y="2144"/>
                    <a:pt x="36" y="2775"/>
                    <a:pt x="60" y="2775"/>
                  </a:cubicBezTo>
                  <a:cubicBezTo>
                    <a:pt x="108" y="2775"/>
                    <a:pt x="120" y="2144"/>
                    <a:pt x="120" y="1382"/>
                  </a:cubicBezTo>
                  <a:cubicBezTo>
                    <a:pt x="120" y="632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23"/>
            <p:cNvSpPr/>
            <p:nvPr/>
          </p:nvSpPr>
          <p:spPr>
            <a:xfrm>
              <a:off x="6453475" y="2690925"/>
              <a:ext cx="3000" cy="69400"/>
            </a:xfrm>
            <a:custGeom>
              <a:avLst/>
              <a:gdLst/>
              <a:ahLst/>
              <a:cxnLst/>
              <a:rect l="l" t="t" r="r" b="b"/>
              <a:pathLst>
                <a:path w="120" h="2776" extrusionOk="0">
                  <a:moveTo>
                    <a:pt x="60" y="1"/>
                  </a:moveTo>
                  <a:cubicBezTo>
                    <a:pt x="36" y="1"/>
                    <a:pt x="0" y="632"/>
                    <a:pt x="0" y="1382"/>
                  </a:cubicBezTo>
                  <a:cubicBezTo>
                    <a:pt x="0" y="2144"/>
                    <a:pt x="36" y="2775"/>
                    <a:pt x="60" y="2775"/>
                  </a:cubicBezTo>
                  <a:cubicBezTo>
                    <a:pt x="96" y="2775"/>
                    <a:pt x="119" y="2144"/>
                    <a:pt x="119" y="1382"/>
                  </a:cubicBezTo>
                  <a:cubicBezTo>
                    <a:pt x="119" y="632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23"/>
            <p:cNvSpPr/>
            <p:nvPr/>
          </p:nvSpPr>
          <p:spPr>
            <a:xfrm>
              <a:off x="6432625" y="2690925"/>
              <a:ext cx="3025" cy="69400"/>
            </a:xfrm>
            <a:custGeom>
              <a:avLst/>
              <a:gdLst/>
              <a:ahLst/>
              <a:cxnLst/>
              <a:rect l="l" t="t" r="r" b="b"/>
              <a:pathLst>
                <a:path w="121" h="2776" extrusionOk="0">
                  <a:moveTo>
                    <a:pt x="61" y="1"/>
                  </a:moveTo>
                  <a:cubicBezTo>
                    <a:pt x="37" y="1"/>
                    <a:pt x="1" y="632"/>
                    <a:pt x="1" y="1382"/>
                  </a:cubicBezTo>
                  <a:cubicBezTo>
                    <a:pt x="1" y="2144"/>
                    <a:pt x="37" y="2775"/>
                    <a:pt x="61" y="2775"/>
                  </a:cubicBezTo>
                  <a:cubicBezTo>
                    <a:pt x="96" y="2775"/>
                    <a:pt x="120" y="2144"/>
                    <a:pt x="120" y="1382"/>
                  </a:cubicBezTo>
                  <a:cubicBezTo>
                    <a:pt x="120" y="632"/>
                    <a:pt x="96" y="1"/>
                    <a:pt x="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23"/>
            <p:cNvSpPr/>
            <p:nvPr/>
          </p:nvSpPr>
          <p:spPr>
            <a:xfrm>
              <a:off x="6499600" y="2690925"/>
              <a:ext cx="3000" cy="69400"/>
            </a:xfrm>
            <a:custGeom>
              <a:avLst/>
              <a:gdLst/>
              <a:ahLst/>
              <a:cxnLst/>
              <a:rect l="l" t="t" r="r" b="b"/>
              <a:pathLst>
                <a:path w="120" h="2776" extrusionOk="0">
                  <a:moveTo>
                    <a:pt x="60" y="1"/>
                  </a:moveTo>
                  <a:cubicBezTo>
                    <a:pt x="37" y="1"/>
                    <a:pt x="1" y="632"/>
                    <a:pt x="1" y="1382"/>
                  </a:cubicBezTo>
                  <a:cubicBezTo>
                    <a:pt x="1" y="2144"/>
                    <a:pt x="37" y="2775"/>
                    <a:pt x="60" y="2775"/>
                  </a:cubicBezTo>
                  <a:cubicBezTo>
                    <a:pt x="96" y="2775"/>
                    <a:pt x="120" y="2144"/>
                    <a:pt x="120" y="1382"/>
                  </a:cubicBezTo>
                  <a:cubicBezTo>
                    <a:pt x="120" y="632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23"/>
            <p:cNvSpPr/>
            <p:nvPr/>
          </p:nvSpPr>
          <p:spPr>
            <a:xfrm>
              <a:off x="6478475" y="2690925"/>
              <a:ext cx="3000" cy="69400"/>
            </a:xfrm>
            <a:custGeom>
              <a:avLst/>
              <a:gdLst/>
              <a:ahLst/>
              <a:cxnLst/>
              <a:rect l="l" t="t" r="r" b="b"/>
              <a:pathLst>
                <a:path w="120" h="2776" extrusionOk="0">
                  <a:moveTo>
                    <a:pt x="60" y="1"/>
                  </a:moveTo>
                  <a:cubicBezTo>
                    <a:pt x="36" y="1"/>
                    <a:pt x="1" y="632"/>
                    <a:pt x="1" y="1382"/>
                  </a:cubicBezTo>
                  <a:cubicBezTo>
                    <a:pt x="1" y="2144"/>
                    <a:pt x="36" y="2775"/>
                    <a:pt x="60" y="2775"/>
                  </a:cubicBezTo>
                  <a:cubicBezTo>
                    <a:pt x="108" y="2775"/>
                    <a:pt x="120" y="2144"/>
                    <a:pt x="120" y="1382"/>
                  </a:cubicBezTo>
                  <a:cubicBezTo>
                    <a:pt x="120" y="632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23"/>
            <p:cNvSpPr/>
            <p:nvPr/>
          </p:nvSpPr>
          <p:spPr>
            <a:xfrm>
              <a:off x="6545450" y="2690925"/>
              <a:ext cx="3000" cy="69400"/>
            </a:xfrm>
            <a:custGeom>
              <a:avLst/>
              <a:gdLst/>
              <a:ahLst/>
              <a:cxnLst/>
              <a:rect l="l" t="t" r="r" b="b"/>
              <a:pathLst>
                <a:path w="120" h="2776" extrusionOk="0">
                  <a:moveTo>
                    <a:pt x="60" y="1"/>
                  </a:moveTo>
                  <a:cubicBezTo>
                    <a:pt x="36" y="1"/>
                    <a:pt x="0" y="632"/>
                    <a:pt x="0" y="1382"/>
                  </a:cubicBezTo>
                  <a:cubicBezTo>
                    <a:pt x="0" y="2144"/>
                    <a:pt x="36" y="2775"/>
                    <a:pt x="60" y="2775"/>
                  </a:cubicBezTo>
                  <a:cubicBezTo>
                    <a:pt x="96" y="2775"/>
                    <a:pt x="120" y="2144"/>
                    <a:pt x="120" y="1382"/>
                  </a:cubicBezTo>
                  <a:cubicBezTo>
                    <a:pt x="120" y="632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23"/>
            <p:cNvSpPr/>
            <p:nvPr/>
          </p:nvSpPr>
          <p:spPr>
            <a:xfrm>
              <a:off x="6524625" y="2690925"/>
              <a:ext cx="3000" cy="69400"/>
            </a:xfrm>
            <a:custGeom>
              <a:avLst/>
              <a:gdLst/>
              <a:ahLst/>
              <a:cxnLst/>
              <a:rect l="l" t="t" r="r" b="b"/>
              <a:pathLst>
                <a:path w="120" h="2776" extrusionOk="0">
                  <a:moveTo>
                    <a:pt x="60" y="1"/>
                  </a:moveTo>
                  <a:cubicBezTo>
                    <a:pt x="36" y="1"/>
                    <a:pt x="0" y="632"/>
                    <a:pt x="0" y="1382"/>
                  </a:cubicBezTo>
                  <a:cubicBezTo>
                    <a:pt x="0" y="2144"/>
                    <a:pt x="36" y="2775"/>
                    <a:pt x="60" y="2775"/>
                  </a:cubicBezTo>
                  <a:cubicBezTo>
                    <a:pt x="95" y="2775"/>
                    <a:pt x="119" y="2144"/>
                    <a:pt x="119" y="1382"/>
                  </a:cubicBezTo>
                  <a:cubicBezTo>
                    <a:pt x="119" y="632"/>
                    <a:pt x="95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23"/>
            <p:cNvSpPr/>
            <p:nvPr/>
          </p:nvSpPr>
          <p:spPr>
            <a:xfrm>
              <a:off x="6591575" y="2690925"/>
              <a:ext cx="3000" cy="69400"/>
            </a:xfrm>
            <a:custGeom>
              <a:avLst/>
              <a:gdLst/>
              <a:ahLst/>
              <a:cxnLst/>
              <a:rect l="l" t="t" r="r" b="b"/>
              <a:pathLst>
                <a:path w="120" h="2776" extrusionOk="0">
                  <a:moveTo>
                    <a:pt x="60" y="1"/>
                  </a:moveTo>
                  <a:cubicBezTo>
                    <a:pt x="37" y="1"/>
                    <a:pt x="1" y="632"/>
                    <a:pt x="1" y="1382"/>
                  </a:cubicBezTo>
                  <a:cubicBezTo>
                    <a:pt x="1" y="2144"/>
                    <a:pt x="37" y="2775"/>
                    <a:pt x="60" y="2775"/>
                  </a:cubicBezTo>
                  <a:cubicBezTo>
                    <a:pt x="96" y="2775"/>
                    <a:pt x="120" y="2144"/>
                    <a:pt x="120" y="1382"/>
                  </a:cubicBezTo>
                  <a:cubicBezTo>
                    <a:pt x="120" y="632"/>
                    <a:pt x="96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23"/>
            <p:cNvSpPr/>
            <p:nvPr/>
          </p:nvSpPr>
          <p:spPr>
            <a:xfrm>
              <a:off x="6570450" y="2690925"/>
              <a:ext cx="3000" cy="69400"/>
            </a:xfrm>
            <a:custGeom>
              <a:avLst/>
              <a:gdLst/>
              <a:ahLst/>
              <a:cxnLst/>
              <a:rect l="l" t="t" r="r" b="b"/>
              <a:pathLst>
                <a:path w="120" h="2776" extrusionOk="0">
                  <a:moveTo>
                    <a:pt x="60" y="1"/>
                  </a:moveTo>
                  <a:cubicBezTo>
                    <a:pt x="24" y="1"/>
                    <a:pt x="1" y="632"/>
                    <a:pt x="1" y="1382"/>
                  </a:cubicBezTo>
                  <a:cubicBezTo>
                    <a:pt x="1" y="2144"/>
                    <a:pt x="24" y="2775"/>
                    <a:pt x="60" y="2775"/>
                  </a:cubicBezTo>
                  <a:cubicBezTo>
                    <a:pt x="108" y="2775"/>
                    <a:pt x="120" y="2144"/>
                    <a:pt x="120" y="1382"/>
                  </a:cubicBezTo>
                  <a:cubicBezTo>
                    <a:pt x="120" y="632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23"/>
            <p:cNvSpPr/>
            <p:nvPr/>
          </p:nvSpPr>
          <p:spPr>
            <a:xfrm>
              <a:off x="6637425" y="2690925"/>
              <a:ext cx="3000" cy="69400"/>
            </a:xfrm>
            <a:custGeom>
              <a:avLst/>
              <a:gdLst/>
              <a:ahLst/>
              <a:cxnLst/>
              <a:rect l="l" t="t" r="r" b="b"/>
              <a:pathLst>
                <a:path w="120" h="2776" extrusionOk="0">
                  <a:moveTo>
                    <a:pt x="60" y="1"/>
                  </a:moveTo>
                  <a:cubicBezTo>
                    <a:pt x="24" y="1"/>
                    <a:pt x="0" y="632"/>
                    <a:pt x="0" y="1382"/>
                  </a:cubicBezTo>
                  <a:cubicBezTo>
                    <a:pt x="0" y="2144"/>
                    <a:pt x="24" y="2775"/>
                    <a:pt x="60" y="2775"/>
                  </a:cubicBezTo>
                  <a:cubicBezTo>
                    <a:pt x="108" y="2775"/>
                    <a:pt x="120" y="2144"/>
                    <a:pt x="120" y="1382"/>
                  </a:cubicBezTo>
                  <a:cubicBezTo>
                    <a:pt x="120" y="632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23"/>
            <p:cNvSpPr/>
            <p:nvPr/>
          </p:nvSpPr>
          <p:spPr>
            <a:xfrm>
              <a:off x="6616600" y="2690925"/>
              <a:ext cx="3000" cy="69400"/>
            </a:xfrm>
            <a:custGeom>
              <a:avLst/>
              <a:gdLst/>
              <a:ahLst/>
              <a:cxnLst/>
              <a:rect l="l" t="t" r="r" b="b"/>
              <a:pathLst>
                <a:path w="120" h="2776" extrusionOk="0">
                  <a:moveTo>
                    <a:pt x="60" y="1"/>
                  </a:moveTo>
                  <a:cubicBezTo>
                    <a:pt x="24" y="1"/>
                    <a:pt x="0" y="632"/>
                    <a:pt x="0" y="1382"/>
                  </a:cubicBezTo>
                  <a:cubicBezTo>
                    <a:pt x="0" y="2144"/>
                    <a:pt x="24" y="2775"/>
                    <a:pt x="60" y="2775"/>
                  </a:cubicBezTo>
                  <a:cubicBezTo>
                    <a:pt x="83" y="2775"/>
                    <a:pt x="119" y="2144"/>
                    <a:pt x="119" y="1382"/>
                  </a:cubicBezTo>
                  <a:cubicBezTo>
                    <a:pt x="119" y="632"/>
                    <a:pt x="83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23"/>
            <p:cNvSpPr/>
            <p:nvPr/>
          </p:nvSpPr>
          <p:spPr>
            <a:xfrm>
              <a:off x="6683550" y="2690925"/>
              <a:ext cx="3000" cy="69400"/>
            </a:xfrm>
            <a:custGeom>
              <a:avLst/>
              <a:gdLst/>
              <a:ahLst/>
              <a:cxnLst/>
              <a:rect l="l" t="t" r="r" b="b"/>
              <a:pathLst>
                <a:path w="120" h="2776" extrusionOk="0">
                  <a:moveTo>
                    <a:pt x="60" y="1"/>
                  </a:moveTo>
                  <a:cubicBezTo>
                    <a:pt x="25" y="1"/>
                    <a:pt x="1" y="632"/>
                    <a:pt x="1" y="1382"/>
                  </a:cubicBezTo>
                  <a:cubicBezTo>
                    <a:pt x="1" y="2144"/>
                    <a:pt x="25" y="2775"/>
                    <a:pt x="60" y="2775"/>
                  </a:cubicBezTo>
                  <a:cubicBezTo>
                    <a:pt x="84" y="2775"/>
                    <a:pt x="120" y="2144"/>
                    <a:pt x="120" y="1382"/>
                  </a:cubicBezTo>
                  <a:cubicBezTo>
                    <a:pt x="120" y="632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23"/>
            <p:cNvSpPr/>
            <p:nvPr/>
          </p:nvSpPr>
          <p:spPr>
            <a:xfrm>
              <a:off x="6662725" y="2690925"/>
              <a:ext cx="3000" cy="69400"/>
            </a:xfrm>
            <a:custGeom>
              <a:avLst/>
              <a:gdLst/>
              <a:ahLst/>
              <a:cxnLst/>
              <a:rect l="l" t="t" r="r" b="b"/>
              <a:pathLst>
                <a:path w="120" h="2776" extrusionOk="0">
                  <a:moveTo>
                    <a:pt x="60" y="1"/>
                  </a:moveTo>
                  <a:cubicBezTo>
                    <a:pt x="24" y="1"/>
                    <a:pt x="1" y="632"/>
                    <a:pt x="1" y="1382"/>
                  </a:cubicBezTo>
                  <a:cubicBezTo>
                    <a:pt x="1" y="2144"/>
                    <a:pt x="24" y="2775"/>
                    <a:pt x="60" y="2775"/>
                  </a:cubicBezTo>
                  <a:cubicBezTo>
                    <a:pt x="84" y="2775"/>
                    <a:pt x="120" y="2144"/>
                    <a:pt x="120" y="1382"/>
                  </a:cubicBezTo>
                  <a:cubicBezTo>
                    <a:pt x="120" y="632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23"/>
            <p:cNvSpPr/>
            <p:nvPr/>
          </p:nvSpPr>
          <p:spPr>
            <a:xfrm>
              <a:off x="6729400" y="2690925"/>
              <a:ext cx="3000" cy="69400"/>
            </a:xfrm>
            <a:custGeom>
              <a:avLst/>
              <a:gdLst/>
              <a:ahLst/>
              <a:cxnLst/>
              <a:rect l="l" t="t" r="r" b="b"/>
              <a:pathLst>
                <a:path w="120" h="2776" extrusionOk="0">
                  <a:moveTo>
                    <a:pt x="60" y="1"/>
                  </a:moveTo>
                  <a:cubicBezTo>
                    <a:pt x="24" y="1"/>
                    <a:pt x="1" y="632"/>
                    <a:pt x="1" y="1382"/>
                  </a:cubicBezTo>
                  <a:cubicBezTo>
                    <a:pt x="1" y="2144"/>
                    <a:pt x="24" y="2775"/>
                    <a:pt x="60" y="2775"/>
                  </a:cubicBezTo>
                  <a:cubicBezTo>
                    <a:pt x="96" y="2775"/>
                    <a:pt x="120" y="2144"/>
                    <a:pt x="120" y="1382"/>
                  </a:cubicBezTo>
                  <a:cubicBezTo>
                    <a:pt x="120" y="632"/>
                    <a:pt x="84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23"/>
            <p:cNvSpPr/>
            <p:nvPr/>
          </p:nvSpPr>
          <p:spPr>
            <a:xfrm>
              <a:off x="6708575" y="2690925"/>
              <a:ext cx="3000" cy="69400"/>
            </a:xfrm>
            <a:custGeom>
              <a:avLst/>
              <a:gdLst/>
              <a:ahLst/>
              <a:cxnLst/>
              <a:rect l="l" t="t" r="r" b="b"/>
              <a:pathLst>
                <a:path w="120" h="2776" extrusionOk="0">
                  <a:moveTo>
                    <a:pt x="60" y="1"/>
                  </a:moveTo>
                  <a:cubicBezTo>
                    <a:pt x="24" y="1"/>
                    <a:pt x="0" y="632"/>
                    <a:pt x="0" y="1382"/>
                  </a:cubicBezTo>
                  <a:cubicBezTo>
                    <a:pt x="0" y="2144"/>
                    <a:pt x="24" y="2775"/>
                    <a:pt x="60" y="2775"/>
                  </a:cubicBezTo>
                  <a:cubicBezTo>
                    <a:pt x="95" y="2775"/>
                    <a:pt x="119" y="2144"/>
                    <a:pt x="119" y="1382"/>
                  </a:cubicBezTo>
                  <a:cubicBezTo>
                    <a:pt x="119" y="632"/>
                    <a:pt x="83" y="1"/>
                    <a:pt x="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3"/>
            <p:cNvSpPr/>
            <p:nvPr/>
          </p:nvSpPr>
          <p:spPr>
            <a:xfrm>
              <a:off x="6369525" y="2688850"/>
              <a:ext cx="384600" cy="3000"/>
            </a:xfrm>
            <a:custGeom>
              <a:avLst/>
              <a:gdLst/>
              <a:ahLst/>
              <a:cxnLst/>
              <a:rect l="l" t="t" r="r" b="b"/>
              <a:pathLst>
                <a:path w="15384" h="120" extrusionOk="0">
                  <a:moveTo>
                    <a:pt x="7692" y="1"/>
                  </a:moveTo>
                  <a:cubicBezTo>
                    <a:pt x="3430" y="1"/>
                    <a:pt x="1" y="24"/>
                    <a:pt x="1" y="60"/>
                  </a:cubicBezTo>
                  <a:cubicBezTo>
                    <a:pt x="1" y="84"/>
                    <a:pt x="3454" y="120"/>
                    <a:pt x="7692" y="120"/>
                  </a:cubicBezTo>
                  <a:cubicBezTo>
                    <a:pt x="11955" y="120"/>
                    <a:pt x="15384" y="84"/>
                    <a:pt x="15384" y="60"/>
                  </a:cubicBezTo>
                  <a:cubicBezTo>
                    <a:pt x="15384" y="24"/>
                    <a:pt x="11955" y="1"/>
                    <a:pt x="769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3"/>
            <p:cNvSpPr/>
            <p:nvPr/>
          </p:nvSpPr>
          <p:spPr>
            <a:xfrm>
              <a:off x="6417150" y="2411725"/>
              <a:ext cx="353350" cy="14450"/>
            </a:xfrm>
            <a:custGeom>
              <a:avLst/>
              <a:gdLst/>
              <a:ahLst/>
              <a:cxnLst/>
              <a:rect l="l" t="t" r="r" b="b"/>
              <a:pathLst>
                <a:path w="14134" h="578" extrusionOk="0">
                  <a:moveTo>
                    <a:pt x="1" y="1"/>
                  </a:moveTo>
                  <a:lnTo>
                    <a:pt x="1" y="1"/>
                  </a:lnTo>
                  <a:cubicBezTo>
                    <a:pt x="1672" y="410"/>
                    <a:pt x="3419" y="577"/>
                    <a:pt x="5159" y="577"/>
                  </a:cubicBezTo>
                  <a:cubicBezTo>
                    <a:pt x="5799" y="577"/>
                    <a:pt x="6439" y="555"/>
                    <a:pt x="7073" y="513"/>
                  </a:cubicBezTo>
                  <a:cubicBezTo>
                    <a:pt x="9306" y="377"/>
                    <a:pt x="11560" y="47"/>
                    <a:pt x="13795" y="36"/>
                  </a:cubicBezTo>
                  <a:lnTo>
                    <a:pt x="13795" y="36"/>
                  </a:lnTo>
                  <a:lnTo>
                    <a:pt x="14134" y="37"/>
                  </a:lnTo>
                  <a:cubicBezTo>
                    <a:pt x="14058" y="36"/>
                    <a:pt x="13983" y="36"/>
                    <a:pt x="13908" y="36"/>
                  </a:cubicBezTo>
                  <a:cubicBezTo>
                    <a:pt x="13870" y="36"/>
                    <a:pt x="13832" y="36"/>
                    <a:pt x="13795" y="36"/>
                  </a:cubicBezTo>
                  <a:lnTo>
                    <a:pt x="13795" y="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3"/>
            <p:cNvSpPr/>
            <p:nvPr/>
          </p:nvSpPr>
          <p:spPr>
            <a:xfrm>
              <a:off x="6420725" y="2342375"/>
              <a:ext cx="353650" cy="14600"/>
            </a:xfrm>
            <a:custGeom>
              <a:avLst/>
              <a:gdLst/>
              <a:ahLst/>
              <a:cxnLst/>
              <a:rect l="l" t="t" r="r" b="b"/>
              <a:pathLst>
                <a:path w="14146" h="584" extrusionOk="0">
                  <a:moveTo>
                    <a:pt x="1" y="1"/>
                  </a:moveTo>
                  <a:cubicBezTo>
                    <a:pt x="1690" y="421"/>
                    <a:pt x="3450" y="584"/>
                    <a:pt x="5195" y="584"/>
                  </a:cubicBezTo>
                  <a:cubicBezTo>
                    <a:pt x="5824" y="584"/>
                    <a:pt x="6452" y="563"/>
                    <a:pt x="7073" y="525"/>
                  </a:cubicBezTo>
                  <a:cubicBezTo>
                    <a:pt x="9252" y="371"/>
                    <a:pt x="11431" y="64"/>
                    <a:pt x="13610" y="47"/>
                  </a:cubicBezTo>
                  <a:lnTo>
                    <a:pt x="13610" y="47"/>
                  </a:lnTo>
                  <a:lnTo>
                    <a:pt x="14145" y="48"/>
                  </a:lnTo>
                  <a:cubicBezTo>
                    <a:pt x="14031" y="47"/>
                    <a:pt x="13916" y="46"/>
                    <a:pt x="13802" y="46"/>
                  </a:cubicBezTo>
                  <a:cubicBezTo>
                    <a:pt x="13738" y="46"/>
                    <a:pt x="13674" y="46"/>
                    <a:pt x="13610" y="47"/>
                  </a:cubicBezTo>
                  <a:lnTo>
                    <a:pt x="13610" y="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23"/>
            <p:cNvSpPr/>
            <p:nvPr/>
          </p:nvSpPr>
          <p:spPr>
            <a:xfrm>
              <a:off x="6439175" y="2481100"/>
              <a:ext cx="353350" cy="14725"/>
            </a:xfrm>
            <a:custGeom>
              <a:avLst/>
              <a:gdLst/>
              <a:ahLst/>
              <a:cxnLst/>
              <a:rect l="l" t="t" r="r" b="b"/>
              <a:pathLst>
                <a:path w="14134" h="589" extrusionOk="0">
                  <a:moveTo>
                    <a:pt x="13893" y="46"/>
                  </a:moveTo>
                  <a:cubicBezTo>
                    <a:pt x="13866" y="46"/>
                    <a:pt x="13840" y="47"/>
                    <a:pt x="13813" y="47"/>
                  </a:cubicBezTo>
                  <a:lnTo>
                    <a:pt x="13813" y="47"/>
                  </a:lnTo>
                  <a:lnTo>
                    <a:pt x="14134" y="48"/>
                  </a:lnTo>
                  <a:cubicBezTo>
                    <a:pt x="14053" y="47"/>
                    <a:pt x="13973" y="46"/>
                    <a:pt x="13893" y="46"/>
                  </a:cubicBezTo>
                  <a:close/>
                  <a:moveTo>
                    <a:pt x="1" y="0"/>
                  </a:moveTo>
                  <a:lnTo>
                    <a:pt x="1" y="0"/>
                  </a:lnTo>
                  <a:cubicBezTo>
                    <a:pt x="1675" y="419"/>
                    <a:pt x="3425" y="588"/>
                    <a:pt x="5164" y="588"/>
                  </a:cubicBezTo>
                  <a:cubicBezTo>
                    <a:pt x="5799" y="588"/>
                    <a:pt x="6433" y="565"/>
                    <a:pt x="7061" y="524"/>
                  </a:cubicBezTo>
                  <a:cubicBezTo>
                    <a:pt x="9311" y="365"/>
                    <a:pt x="11572" y="54"/>
                    <a:pt x="13813" y="47"/>
                  </a:cubicBezTo>
                  <a:lnTo>
                    <a:pt x="13813" y="4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23"/>
            <p:cNvSpPr/>
            <p:nvPr/>
          </p:nvSpPr>
          <p:spPr>
            <a:xfrm>
              <a:off x="6424300" y="2550750"/>
              <a:ext cx="353350" cy="14575"/>
            </a:xfrm>
            <a:custGeom>
              <a:avLst/>
              <a:gdLst/>
              <a:ahLst/>
              <a:cxnLst/>
              <a:rect l="l" t="t" r="r" b="b"/>
              <a:pathLst>
                <a:path w="14134" h="583" extrusionOk="0">
                  <a:moveTo>
                    <a:pt x="1" y="0"/>
                  </a:moveTo>
                  <a:lnTo>
                    <a:pt x="1" y="0"/>
                  </a:lnTo>
                  <a:cubicBezTo>
                    <a:pt x="1681" y="420"/>
                    <a:pt x="3439" y="583"/>
                    <a:pt x="5184" y="583"/>
                  </a:cubicBezTo>
                  <a:cubicBezTo>
                    <a:pt x="5812" y="583"/>
                    <a:pt x="6440" y="562"/>
                    <a:pt x="7061" y="524"/>
                  </a:cubicBezTo>
                  <a:cubicBezTo>
                    <a:pt x="9240" y="370"/>
                    <a:pt x="11429" y="63"/>
                    <a:pt x="13600" y="46"/>
                  </a:cubicBezTo>
                  <a:lnTo>
                    <a:pt x="13600" y="46"/>
                  </a:lnTo>
                  <a:lnTo>
                    <a:pt x="14133" y="48"/>
                  </a:lnTo>
                  <a:cubicBezTo>
                    <a:pt x="14019" y="46"/>
                    <a:pt x="13905" y="45"/>
                    <a:pt x="13791" y="45"/>
                  </a:cubicBezTo>
                  <a:cubicBezTo>
                    <a:pt x="13727" y="45"/>
                    <a:pt x="13663" y="45"/>
                    <a:pt x="13600" y="46"/>
                  </a:cubicBezTo>
                  <a:lnTo>
                    <a:pt x="13600" y="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3"/>
            <p:cNvSpPr/>
            <p:nvPr/>
          </p:nvSpPr>
          <p:spPr>
            <a:xfrm>
              <a:off x="6428775" y="2619500"/>
              <a:ext cx="353325" cy="14725"/>
            </a:xfrm>
            <a:custGeom>
              <a:avLst/>
              <a:gdLst/>
              <a:ahLst/>
              <a:cxnLst/>
              <a:rect l="l" t="t" r="r" b="b"/>
              <a:pathLst>
                <a:path w="14133" h="589" extrusionOk="0">
                  <a:moveTo>
                    <a:pt x="13907" y="47"/>
                  </a:moveTo>
                  <a:cubicBezTo>
                    <a:pt x="13882" y="47"/>
                    <a:pt x="13857" y="47"/>
                    <a:pt x="13832" y="47"/>
                  </a:cubicBezTo>
                  <a:lnTo>
                    <a:pt x="13832" y="47"/>
                  </a:lnTo>
                  <a:lnTo>
                    <a:pt x="14133" y="48"/>
                  </a:lnTo>
                  <a:cubicBezTo>
                    <a:pt x="14058" y="47"/>
                    <a:pt x="13983" y="47"/>
                    <a:pt x="13907" y="47"/>
                  </a:cubicBezTo>
                  <a:close/>
                  <a:moveTo>
                    <a:pt x="0" y="0"/>
                  </a:moveTo>
                  <a:cubicBezTo>
                    <a:pt x="1674" y="419"/>
                    <a:pt x="3425" y="588"/>
                    <a:pt x="5163" y="588"/>
                  </a:cubicBezTo>
                  <a:cubicBezTo>
                    <a:pt x="5799" y="588"/>
                    <a:pt x="6433" y="566"/>
                    <a:pt x="7061" y="524"/>
                  </a:cubicBezTo>
                  <a:cubicBezTo>
                    <a:pt x="9317" y="388"/>
                    <a:pt x="11585" y="54"/>
                    <a:pt x="13832" y="47"/>
                  </a:cubicBezTo>
                  <a:lnTo>
                    <a:pt x="13832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3"/>
            <p:cNvSpPr/>
            <p:nvPr/>
          </p:nvSpPr>
          <p:spPr>
            <a:xfrm>
              <a:off x="6410025" y="2690350"/>
              <a:ext cx="353625" cy="14550"/>
            </a:xfrm>
            <a:custGeom>
              <a:avLst/>
              <a:gdLst/>
              <a:ahLst/>
              <a:cxnLst/>
              <a:rect l="l" t="t" r="r" b="b"/>
              <a:pathLst>
                <a:path w="14145" h="582" extrusionOk="0">
                  <a:moveTo>
                    <a:pt x="0" y="0"/>
                  </a:moveTo>
                  <a:lnTo>
                    <a:pt x="0" y="0"/>
                  </a:lnTo>
                  <a:cubicBezTo>
                    <a:pt x="1704" y="415"/>
                    <a:pt x="3473" y="581"/>
                    <a:pt x="5234" y="581"/>
                  </a:cubicBezTo>
                  <a:cubicBezTo>
                    <a:pt x="5849" y="581"/>
                    <a:pt x="6463" y="561"/>
                    <a:pt x="7072" y="524"/>
                  </a:cubicBezTo>
                  <a:cubicBezTo>
                    <a:pt x="9240" y="370"/>
                    <a:pt x="11429" y="63"/>
                    <a:pt x="13609" y="46"/>
                  </a:cubicBezTo>
                  <a:lnTo>
                    <a:pt x="13609" y="46"/>
                  </a:lnTo>
                  <a:lnTo>
                    <a:pt x="14145" y="48"/>
                  </a:lnTo>
                  <a:cubicBezTo>
                    <a:pt x="14030" y="46"/>
                    <a:pt x="13916" y="45"/>
                    <a:pt x="13801" y="45"/>
                  </a:cubicBezTo>
                  <a:cubicBezTo>
                    <a:pt x="13737" y="45"/>
                    <a:pt x="13673" y="45"/>
                    <a:pt x="13609" y="46"/>
                  </a:cubicBezTo>
                  <a:lnTo>
                    <a:pt x="13609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3"/>
            <p:cNvSpPr/>
            <p:nvPr/>
          </p:nvSpPr>
          <p:spPr>
            <a:xfrm>
              <a:off x="6416275" y="2280775"/>
              <a:ext cx="3575" cy="37825"/>
            </a:xfrm>
            <a:custGeom>
              <a:avLst/>
              <a:gdLst/>
              <a:ahLst/>
              <a:cxnLst/>
              <a:rect l="l" t="t" r="r" b="b"/>
              <a:pathLst>
                <a:path w="143" h="1513" extrusionOk="0">
                  <a:moveTo>
                    <a:pt x="60" y="0"/>
                  </a:moveTo>
                  <a:cubicBezTo>
                    <a:pt x="36" y="0"/>
                    <a:pt x="0" y="334"/>
                    <a:pt x="0" y="750"/>
                  </a:cubicBezTo>
                  <a:cubicBezTo>
                    <a:pt x="0" y="1167"/>
                    <a:pt x="36" y="1512"/>
                    <a:pt x="60" y="1512"/>
                  </a:cubicBezTo>
                  <a:cubicBezTo>
                    <a:pt x="107" y="1512"/>
                    <a:pt x="143" y="1167"/>
                    <a:pt x="119" y="750"/>
                  </a:cubicBezTo>
                  <a:cubicBezTo>
                    <a:pt x="119" y="334"/>
                    <a:pt x="95" y="0"/>
                    <a:pt x="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3"/>
            <p:cNvSpPr/>
            <p:nvPr/>
          </p:nvSpPr>
          <p:spPr>
            <a:xfrm>
              <a:off x="6392450" y="2352200"/>
              <a:ext cx="3000" cy="40800"/>
            </a:xfrm>
            <a:custGeom>
              <a:avLst/>
              <a:gdLst/>
              <a:ahLst/>
              <a:cxnLst/>
              <a:rect l="l" t="t" r="r" b="b"/>
              <a:pathLst>
                <a:path w="120" h="1632" extrusionOk="0">
                  <a:moveTo>
                    <a:pt x="60" y="1"/>
                  </a:moveTo>
                  <a:cubicBezTo>
                    <a:pt x="36" y="1"/>
                    <a:pt x="1" y="358"/>
                    <a:pt x="1" y="810"/>
                  </a:cubicBezTo>
                  <a:cubicBezTo>
                    <a:pt x="1" y="1275"/>
                    <a:pt x="36" y="1632"/>
                    <a:pt x="60" y="1632"/>
                  </a:cubicBezTo>
                  <a:cubicBezTo>
                    <a:pt x="96" y="1632"/>
                    <a:pt x="120" y="1275"/>
                    <a:pt x="120" y="810"/>
                  </a:cubicBezTo>
                  <a:cubicBezTo>
                    <a:pt x="120" y="358"/>
                    <a:pt x="96" y="1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3"/>
            <p:cNvSpPr/>
            <p:nvPr/>
          </p:nvSpPr>
          <p:spPr>
            <a:xfrm>
              <a:off x="6426675" y="2428700"/>
              <a:ext cx="3000" cy="35750"/>
            </a:xfrm>
            <a:custGeom>
              <a:avLst/>
              <a:gdLst/>
              <a:ahLst/>
              <a:cxnLst/>
              <a:rect l="l" t="t" r="r" b="b"/>
              <a:pathLst>
                <a:path w="120" h="1430" extrusionOk="0">
                  <a:moveTo>
                    <a:pt x="60" y="1"/>
                  </a:moveTo>
                  <a:cubicBezTo>
                    <a:pt x="37" y="1"/>
                    <a:pt x="1" y="310"/>
                    <a:pt x="1" y="715"/>
                  </a:cubicBezTo>
                  <a:cubicBezTo>
                    <a:pt x="1" y="1108"/>
                    <a:pt x="37" y="1429"/>
                    <a:pt x="60" y="1429"/>
                  </a:cubicBezTo>
                  <a:cubicBezTo>
                    <a:pt x="96" y="1429"/>
                    <a:pt x="120" y="1108"/>
                    <a:pt x="120" y="715"/>
                  </a:cubicBezTo>
                  <a:cubicBezTo>
                    <a:pt x="120" y="334"/>
                    <a:pt x="96" y="1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3"/>
            <p:cNvSpPr/>
            <p:nvPr/>
          </p:nvSpPr>
          <p:spPr>
            <a:xfrm>
              <a:off x="6391550" y="2497450"/>
              <a:ext cx="3000" cy="32775"/>
            </a:xfrm>
            <a:custGeom>
              <a:avLst/>
              <a:gdLst/>
              <a:ahLst/>
              <a:cxnLst/>
              <a:rect l="l" t="t" r="r" b="b"/>
              <a:pathLst>
                <a:path w="120" h="1311" extrusionOk="0">
                  <a:moveTo>
                    <a:pt x="60" y="1"/>
                  </a:moveTo>
                  <a:cubicBezTo>
                    <a:pt x="25" y="1"/>
                    <a:pt x="1" y="299"/>
                    <a:pt x="1" y="656"/>
                  </a:cubicBezTo>
                  <a:cubicBezTo>
                    <a:pt x="1" y="1013"/>
                    <a:pt x="25" y="1311"/>
                    <a:pt x="60" y="1311"/>
                  </a:cubicBezTo>
                  <a:cubicBezTo>
                    <a:pt x="84" y="1311"/>
                    <a:pt x="120" y="1013"/>
                    <a:pt x="120" y="656"/>
                  </a:cubicBezTo>
                  <a:cubicBezTo>
                    <a:pt x="120" y="299"/>
                    <a:pt x="84" y="1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3"/>
            <p:cNvSpPr/>
            <p:nvPr/>
          </p:nvSpPr>
          <p:spPr>
            <a:xfrm>
              <a:off x="6406750" y="2345650"/>
              <a:ext cx="126525" cy="3000"/>
            </a:xfrm>
            <a:custGeom>
              <a:avLst/>
              <a:gdLst/>
              <a:ahLst/>
              <a:cxnLst/>
              <a:rect l="l" t="t" r="r" b="b"/>
              <a:pathLst>
                <a:path w="5061" h="120" extrusionOk="0">
                  <a:moveTo>
                    <a:pt x="2524" y="1"/>
                  </a:moveTo>
                  <a:cubicBezTo>
                    <a:pt x="1131" y="1"/>
                    <a:pt x="0" y="36"/>
                    <a:pt x="0" y="60"/>
                  </a:cubicBezTo>
                  <a:cubicBezTo>
                    <a:pt x="0" y="96"/>
                    <a:pt x="1131" y="120"/>
                    <a:pt x="2524" y="120"/>
                  </a:cubicBezTo>
                  <a:cubicBezTo>
                    <a:pt x="3929" y="120"/>
                    <a:pt x="5060" y="96"/>
                    <a:pt x="5060" y="60"/>
                  </a:cubicBezTo>
                  <a:cubicBezTo>
                    <a:pt x="5060" y="36"/>
                    <a:pt x="3929" y="1"/>
                    <a:pt x="25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3"/>
            <p:cNvSpPr/>
            <p:nvPr/>
          </p:nvSpPr>
          <p:spPr>
            <a:xfrm>
              <a:off x="6593375" y="2279875"/>
              <a:ext cx="41700" cy="3000"/>
            </a:xfrm>
            <a:custGeom>
              <a:avLst/>
              <a:gdLst/>
              <a:ahLst/>
              <a:cxnLst/>
              <a:rect l="l" t="t" r="r" b="b"/>
              <a:pathLst>
                <a:path w="1668" h="120" extrusionOk="0">
                  <a:moveTo>
                    <a:pt x="834" y="0"/>
                  </a:moveTo>
                  <a:cubicBezTo>
                    <a:pt x="381" y="0"/>
                    <a:pt x="0" y="36"/>
                    <a:pt x="0" y="60"/>
                  </a:cubicBezTo>
                  <a:cubicBezTo>
                    <a:pt x="0" y="96"/>
                    <a:pt x="381" y="120"/>
                    <a:pt x="834" y="120"/>
                  </a:cubicBezTo>
                  <a:cubicBezTo>
                    <a:pt x="1298" y="120"/>
                    <a:pt x="1667" y="96"/>
                    <a:pt x="1667" y="60"/>
                  </a:cubicBezTo>
                  <a:cubicBezTo>
                    <a:pt x="1667" y="36"/>
                    <a:pt x="1298" y="0"/>
                    <a:pt x="8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23"/>
            <p:cNvSpPr/>
            <p:nvPr/>
          </p:nvSpPr>
          <p:spPr>
            <a:xfrm>
              <a:off x="6429375" y="2565025"/>
              <a:ext cx="3275" cy="53000"/>
            </a:xfrm>
            <a:custGeom>
              <a:avLst/>
              <a:gdLst/>
              <a:ahLst/>
              <a:cxnLst/>
              <a:rect l="l" t="t" r="r" b="b"/>
              <a:pathLst>
                <a:path w="131" h="2120" extrusionOk="0">
                  <a:moveTo>
                    <a:pt x="60" y="1"/>
                  </a:moveTo>
                  <a:cubicBezTo>
                    <a:pt x="0" y="715"/>
                    <a:pt x="0" y="1406"/>
                    <a:pt x="60" y="2120"/>
                  </a:cubicBezTo>
                  <a:cubicBezTo>
                    <a:pt x="131" y="1406"/>
                    <a:pt x="131" y="715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23"/>
            <p:cNvSpPr/>
            <p:nvPr/>
          </p:nvSpPr>
          <p:spPr>
            <a:xfrm>
              <a:off x="6410900" y="2541800"/>
              <a:ext cx="311075" cy="2425"/>
            </a:xfrm>
            <a:custGeom>
              <a:avLst/>
              <a:gdLst/>
              <a:ahLst/>
              <a:cxnLst/>
              <a:rect l="l" t="t" r="r" b="b"/>
              <a:pathLst>
                <a:path w="12443" h="97" extrusionOk="0">
                  <a:moveTo>
                    <a:pt x="6216" y="1"/>
                  </a:moveTo>
                  <a:cubicBezTo>
                    <a:pt x="2775" y="1"/>
                    <a:pt x="1" y="13"/>
                    <a:pt x="1" y="49"/>
                  </a:cubicBezTo>
                  <a:cubicBezTo>
                    <a:pt x="1" y="72"/>
                    <a:pt x="2775" y="96"/>
                    <a:pt x="6216" y="96"/>
                  </a:cubicBezTo>
                  <a:cubicBezTo>
                    <a:pt x="9657" y="96"/>
                    <a:pt x="12443" y="72"/>
                    <a:pt x="12443" y="49"/>
                  </a:cubicBezTo>
                  <a:cubicBezTo>
                    <a:pt x="12443" y="13"/>
                    <a:pt x="9657" y="1"/>
                    <a:pt x="62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23"/>
            <p:cNvSpPr/>
            <p:nvPr/>
          </p:nvSpPr>
          <p:spPr>
            <a:xfrm>
              <a:off x="6414175" y="2682000"/>
              <a:ext cx="245600" cy="2425"/>
            </a:xfrm>
            <a:custGeom>
              <a:avLst/>
              <a:gdLst/>
              <a:ahLst/>
              <a:cxnLst/>
              <a:rect l="l" t="t" r="r" b="b"/>
              <a:pathLst>
                <a:path w="9824" h="97" extrusionOk="0">
                  <a:moveTo>
                    <a:pt x="4906" y="1"/>
                  </a:moveTo>
                  <a:cubicBezTo>
                    <a:pt x="2203" y="1"/>
                    <a:pt x="1" y="25"/>
                    <a:pt x="1" y="48"/>
                  </a:cubicBezTo>
                  <a:cubicBezTo>
                    <a:pt x="1" y="84"/>
                    <a:pt x="2203" y="96"/>
                    <a:pt x="4906" y="96"/>
                  </a:cubicBezTo>
                  <a:cubicBezTo>
                    <a:pt x="7621" y="96"/>
                    <a:pt x="9823" y="84"/>
                    <a:pt x="9823" y="48"/>
                  </a:cubicBezTo>
                  <a:cubicBezTo>
                    <a:pt x="9823" y="25"/>
                    <a:pt x="7621" y="1"/>
                    <a:pt x="49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23"/>
            <p:cNvSpPr/>
            <p:nvPr/>
          </p:nvSpPr>
          <p:spPr>
            <a:xfrm>
              <a:off x="6375475" y="2715950"/>
              <a:ext cx="3025" cy="30075"/>
            </a:xfrm>
            <a:custGeom>
              <a:avLst/>
              <a:gdLst/>
              <a:ahLst/>
              <a:cxnLst/>
              <a:rect l="l" t="t" r="r" b="b"/>
              <a:pathLst>
                <a:path w="121" h="1203" extrusionOk="0">
                  <a:moveTo>
                    <a:pt x="61" y="0"/>
                  </a:moveTo>
                  <a:cubicBezTo>
                    <a:pt x="1" y="405"/>
                    <a:pt x="1" y="810"/>
                    <a:pt x="61" y="1203"/>
                  </a:cubicBezTo>
                  <a:cubicBezTo>
                    <a:pt x="120" y="822"/>
                    <a:pt x="120" y="405"/>
                    <a:pt x="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23"/>
            <p:cNvSpPr/>
            <p:nvPr/>
          </p:nvSpPr>
          <p:spPr>
            <a:xfrm>
              <a:off x="6393350" y="2751350"/>
              <a:ext cx="254525" cy="2125"/>
            </a:xfrm>
            <a:custGeom>
              <a:avLst/>
              <a:gdLst/>
              <a:ahLst/>
              <a:cxnLst/>
              <a:rect l="l" t="t" r="r" b="b"/>
              <a:pathLst>
                <a:path w="10181" h="85" extrusionOk="0">
                  <a:moveTo>
                    <a:pt x="5084" y="1"/>
                  </a:moveTo>
                  <a:cubicBezTo>
                    <a:pt x="2274" y="1"/>
                    <a:pt x="0" y="13"/>
                    <a:pt x="0" y="49"/>
                  </a:cubicBezTo>
                  <a:cubicBezTo>
                    <a:pt x="0" y="72"/>
                    <a:pt x="2274" y="84"/>
                    <a:pt x="5084" y="84"/>
                  </a:cubicBezTo>
                  <a:cubicBezTo>
                    <a:pt x="7906" y="84"/>
                    <a:pt x="10180" y="72"/>
                    <a:pt x="10180" y="49"/>
                  </a:cubicBezTo>
                  <a:cubicBezTo>
                    <a:pt x="10180" y="13"/>
                    <a:pt x="7882" y="1"/>
                    <a:pt x="50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23"/>
            <p:cNvSpPr/>
            <p:nvPr/>
          </p:nvSpPr>
          <p:spPr>
            <a:xfrm>
              <a:off x="6371325" y="2481100"/>
              <a:ext cx="54200" cy="278925"/>
            </a:xfrm>
            <a:custGeom>
              <a:avLst/>
              <a:gdLst/>
              <a:ahLst/>
              <a:cxnLst/>
              <a:rect l="l" t="t" r="r" b="b"/>
              <a:pathLst>
                <a:path w="2168" h="11157" extrusionOk="0">
                  <a:moveTo>
                    <a:pt x="667" y="0"/>
                  </a:moveTo>
                  <a:cubicBezTo>
                    <a:pt x="655" y="0"/>
                    <a:pt x="643" y="0"/>
                    <a:pt x="643" y="24"/>
                  </a:cubicBezTo>
                  <a:cubicBezTo>
                    <a:pt x="643" y="36"/>
                    <a:pt x="643" y="48"/>
                    <a:pt x="655" y="48"/>
                  </a:cubicBezTo>
                  <a:lnTo>
                    <a:pt x="655" y="202"/>
                  </a:lnTo>
                  <a:cubicBezTo>
                    <a:pt x="643" y="333"/>
                    <a:pt x="643" y="512"/>
                    <a:pt x="643" y="750"/>
                  </a:cubicBezTo>
                  <a:cubicBezTo>
                    <a:pt x="643" y="1238"/>
                    <a:pt x="631" y="1929"/>
                    <a:pt x="631" y="2774"/>
                  </a:cubicBezTo>
                  <a:lnTo>
                    <a:pt x="631" y="2798"/>
                  </a:lnTo>
                  <a:lnTo>
                    <a:pt x="2084" y="2798"/>
                  </a:lnTo>
                  <a:lnTo>
                    <a:pt x="2084" y="5525"/>
                  </a:lnTo>
                  <a:lnTo>
                    <a:pt x="1072" y="5525"/>
                  </a:lnTo>
                  <a:lnTo>
                    <a:pt x="1072" y="5572"/>
                  </a:lnTo>
                  <a:lnTo>
                    <a:pt x="1072" y="8311"/>
                  </a:lnTo>
                  <a:lnTo>
                    <a:pt x="0" y="8311"/>
                  </a:lnTo>
                  <a:lnTo>
                    <a:pt x="0" y="8334"/>
                  </a:lnTo>
                  <a:cubicBezTo>
                    <a:pt x="0" y="9204"/>
                    <a:pt x="12" y="9906"/>
                    <a:pt x="12" y="10394"/>
                  </a:cubicBezTo>
                  <a:lnTo>
                    <a:pt x="12" y="10954"/>
                  </a:lnTo>
                  <a:lnTo>
                    <a:pt x="12" y="11109"/>
                  </a:lnTo>
                  <a:lnTo>
                    <a:pt x="12" y="11156"/>
                  </a:lnTo>
                  <a:cubicBezTo>
                    <a:pt x="12" y="11139"/>
                    <a:pt x="25" y="11128"/>
                    <a:pt x="36" y="11128"/>
                  </a:cubicBezTo>
                  <a:cubicBezTo>
                    <a:pt x="41" y="11128"/>
                    <a:pt x="45" y="11129"/>
                    <a:pt x="48" y="11132"/>
                  </a:cubicBezTo>
                  <a:lnTo>
                    <a:pt x="48" y="10990"/>
                  </a:lnTo>
                  <a:cubicBezTo>
                    <a:pt x="60" y="10835"/>
                    <a:pt x="60" y="10656"/>
                    <a:pt x="60" y="10418"/>
                  </a:cubicBezTo>
                  <a:cubicBezTo>
                    <a:pt x="60" y="9927"/>
                    <a:pt x="71" y="9242"/>
                    <a:pt x="72" y="8418"/>
                  </a:cubicBezTo>
                  <a:lnTo>
                    <a:pt x="72" y="8418"/>
                  </a:lnTo>
                  <a:lnTo>
                    <a:pt x="1119" y="8430"/>
                  </a:lnTo>
                  <a:lnTo>
                    <a:pt x="1155" y="8430"/>
                  </a:lnTo>
                  <a:lnTo>
                    <a:pt x="1155" y="8382"/>
                  </a:lnTo>
                  <a:lnTo>
                    <a:pt x="1155" y="5644"/>
                  </a:lnTo>
                  <a:lnTo>
                    <a:pt x="2167" y="5644"/>
                  </a:lnTo>
                  <a:lnTo>
                    <a:pt x="2167" y="5596"/>
                  </a:lnTo>
                  <a:lnTo>
                    <a:pt x="2167" y="2786"/>
                  </a:lnTo>
                  <a:lnTo>
                    <a:pt x="2167" y="2739"/>
                  </a:lnTo>
                  <a:lnTo>
                    <a:pt x="703" y="2739"/>
                  </a:lnTo>
                  <a:cubicBezTo>
                    <a:pt x="702" y="1921"/>
                    <a:pt x="679" y="1231"/>
                    <a:pt x="679" y="750"/>
                  </a:cubicBezTo>
                  <a:cubicBezTo>
                    <a:pt x="667" y="524"/>
                    <a:pt x="667" y="333"/>
                    <a:pt x="667" y="202"/>
                  </a:cubicBezTo>
                  <a:lnTo>
                    <a:pt x="667" y="48"/>
                  </a:lnTo>
                  <a:cubicBezTo>
                    <a:pt x="667" y="48"/>
                    <a:pt x="679" y="48"/>
                    <a:pt x="679" y="36"/>
                  </a:cubicBezTo>
                  <a:cubicBezTo>
                    <a:pt x="679" y="24"/>
                    <a:pt x="691" y="0"/>
                    <a:pt x="6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923526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4"/>
          <p:cNvGrpSpPr/>
          <p:nvPr/>
        </p:nvGrpSpPr>
        <p:grpSpPr>
          <a:xfrm>
            <a:off x="-338649" y="-241141"/>
            <a:ext cx="1063237" cy="960308"/>
            <a:chOff x="9093600" y="2914350"/>
            <a:chExt cx="1174243" cy="1060567"/>
          </a:xfrm>
        </p:grpSpPr>
        <p:sp>
          <p:nvSpPr>
            <p:cNvPr id="55" name="Google Shape;55;p4"/>
            <p:cNvSpPr/>
            <p:nvPr/>
          </p:nvSpPr>
          <p:spPr>
            <a:xfrm>
              <a:off x="9093600" y="2914350"/>
              <a:ext cx="1174243" cy="1060567"/>
            </a:xfrm>
            <a:custGeom>
              <a:avLst/>
              <a:gdLst/>
              <a:ahLst/>
              <a:cxnLst/>
              <a:rect l="l" t="t" r="r" b="b"/>
              <a:pathLst>
                <a:path w="15241" h="13766" extrusionOk="0">
                  <a:moveTo>
                    <a:pt x="7472" y="0"/>
                  </a:moveTo>
                  <a:cubicBezTo>
                    <a:pt x="7061" y="0"/>
                    <a:pt x="6645" y="37"/>
                    <a:pt x="6228" y="113"/>
                  </a:cubicBezTo>
                  <a:cubicBezTo>
                    <a:pt x="2489" y="791"/>
                    <a:pt x="1" y="4375"/>
                    <a:pt x="691" y="8114"/>
                  </a:cubicBezTo>
                  <a:cubicBezTo>
                    <a:pt x="1294" y="11432"/>
                    <a:pt x="4194" y="13765"/>
                    <a:pt x="7444" y="13765"/>
                  </a:cubicBezTo>
                  <a:cubicBezTo>
                    <a:pt x="7856" y="13765"/>
                    <a:pt x="8273" y="13728"/>
                    <a:pt x="8692" y="13650"/>
                  </a:cubicBezTo>
                  <a:cubicBezTo>
                    <a:pt x="9097" y="13579"/>
                    <a:pt x="9490" y="13471"/>
                    <a:pt x="9871" y="13329"/>
                  </a:cubicBezTo>
                  <a:cubicBezTo>
                    <a:pt x="13431" y="11983"/>
                    <a:pt x="15241" y="8030"/>
                    <a:pt x="13907" y="4458"/>
                  </a:cubicBezTo>
                  <a:cubicBezTo>
                    <a:pt x="12889" y="1735"/>
                    <a:pt x="10300" y="0"/>
                    <a:pt x="74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9224806" y="3040855"/>
              <a:ext cx="916450" cy="810564"/>
            </a:xfrm>
            <a:custGeom>
              <a:avLst/>
              <a:gdLst/>
              <a:ahLst/>
              <a:cxnLst/>
              <a:rect l="l" t="t" r="r" b="b"/>
              <a:pathLst>
                <a:path w="11895" h="10521" extrusionOk="0">
                  <a:moveTo>
                    <a:pt x="5951" y="0"/>
                  </a:moveTo>
                  <a:cubicBezTo>
                    <a:pt x="5334" y="0"/>
                    <a:pt x="4707" y="109"/>
                    <a:pt x="4096" y="340"/>
                  </a:cubicBezTo>
                  <a:lnTo>
                    <a:pt x="4072" y="340"/>
                  </a:lnTo>
                  <a:cubicBezTo>
                    <a:pt x="1370" y="1388"/>
                    <a:pt x="1" y="4424"/>
                    <a:pt x="1024" y="7126"/>
                  </a:cubicBezTo>
                  <a:cubicBezTo>
                    <a:pt x="1835" y="9226"/>
                    <a:pt x="3834" y="10520"/>
                    <a:pt x="5949" y="10520"/>
                  </a:cubicBezTo>
                  <a:cubicBezTo>
                    <a:pt x="6569" y="10520"/>
                    <a:pt x="7198" y="10409"/>
                    <a:pt x="7811" y="10174"/>
                  </a:cubicBezTo>
                  <a:cubicBezTo>
                    <a:pt x="10526" y="9139"/>
                    <a:pt x="11895" y="6103"/>
                    <a:pt x="10859" y="3388"/>
                  </a:cubicBezTo>
                  <a:cubicBezTo>
                    <a:pt x="10066" y="1294"/>
                    <a:pt x="8071" y="0"/>
                    <a:pt x="5951" y="0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9257857" y="3037388"/>
              <a:ext cx="817370" cy="815110"/>
            </a:xfrm>
            <a:custGeom>
              <a:avLst/>
              <a:gdLst/>
              <a:ahLst/>
              <a:cxnLst/>
              <a:rect l="l" t="t" r="r" b="b"/>
              <a:pathLst>
                <a:path w="10609" h="10580" extrusionOk="0">
                  <a:moveTo>
                    <a:pt x="10151" y="3268"/>
                  </a:moveTo>
                  <a:lnTo>
                    <a:pt x="10180" y="3350"/>
                  </a:lnTo>
                  <a:cubicBezTo>
                    <a:pt x="10215" y="3397"/>
                    <a:pt x="10227" y="3409"/>
                    <a:pt x="10239" y="3432"/>
                  </a:cubicBezTo>
                  <a:lnTo>
                    <a:pt x="10239" y="3432"/>
                  </a:lnTo>
                  <a:cubicBezTo>
                    <a:pt x="10227" y="3409"/>
                    <a:pt x="10216" y="3397"/>
                    <a:pt x="10192" y="3361"/>
                  </a:cubicBezTo>
                  <a:cubicBezTo>
                    <a:pt x="10181" y="3333"/>
                    <a:pt x="10167" y="3302"/>
                    <a:pt x="10151" y="3268"/>
                  </a:cubicBezTo>
                  <a:close/>
                  <a:moveTo>
                    <a:pt x="5295" y="1"/>
                  </a:moveTo>
                  <a:cubicBezTo>
                    <a:pt x="4995" y="1"/>
                    <a:pt x="4694" y="25"/>
                    <a:pt x="4394" y="75"/>
                  </a:cubicBezTo>
                  <a:cubicBezTo>
                    <a:pt x="3453" y="242"/>
                    <a:pt x="2596" y="647"/>
                    <a:pt x="1858" y="1266"/>
                  </a:cubicBezTo>
                  <a:cubicBezTo>
                    <a:pt x="1667" y="1433"/>
                    <a:pt x="1488" y="1587"/>
                    <a:pt x="1322" y="1790"/>
                  </a:cubicBezTo>
                  <a:cubicBezTo>
                    <a:pt x="1250" y="1873"/>
                    <a:pt x="1167" y="1980"/>
                    <a:pt x="1084" y="2088"/>
                  </a:cubicBezTo>
                  <a:cubicBezTo>
                    <a:pt x="1012" y="2171"/>
                    <a:pt x="941" y="2290"/>
                    <a:pt x="869" y="2397"/>
                  </a:cubicBezTo>
                  <a:cubicBezTo>
                    <a:pt x="572" y="2838"/>
                    <a:pt x="345" y="3314"/>
                    <a:pt x="214" y="3838"/>
                  </a:cubicBezTo>
                  <a:cubicBezTo>
                    <a:pt x="60" y="4374"/>
                    <a:pt x="0" y="4921"/>
                    <a:pt x="12" y="5481"/>
                  </a:cubicBezTo>
                  <a:cubicBezTo>
                    <a:pt x="36" y="6040"/>
                    <a:pt x="155" y="6600"/>
                    <a:pt x="345" y="7148"/>
                  </a:cubicBezTo>
                  <a:cubicBezTo>
                    <a:pt x="548" y="7672"/>
                    <a:pt x="834" y="8172"/>
                    <a:pt x="1191" y="8612"/>
                  </a:cubicBezTo>
                  <a:cubicBezTo>
                    <a:pt x="1536" y="9041"/>
                    <a:pt x="1953" y="9422"/>
                    <a:pt x="2417" y="9719"/>
                  </a:cubicBezTo>
                  <a:cubicBezTo>
                    <a:pt x="2631" y="9862"/>
                    <a:pt x="2870" y="9981"/>
                    <a:pt x="3108" y="10100"/>
                  </a:cubicBezTo>
                  <a:cubicBezTo>
                    <a:pt x="3346" y="10208"/>
                    <a:pt x="3608" y="10303"/>
                    <a:pt x="3858" y="10374"/>
                  </a:cubicBezTo>
                  <a:cubicBezTo>
                    <a:pt x="4108" y="10446"/>
                    <a:pt x="4358" y="10505"/>
                    <a:pt x="4620" y="10541"/>
                  </a:cubicBezTo>
                  <a:cubicBezTo>
                    <a:pt x="4837" y="10567"/>
                    <a:pt x="5055" y="10580"/>
                    <a:pt x="5272" y="10580"/>
                  </a:cubicBezTo>
                  <a:cubicBezTo>
                    <a:pt x="6247" y="10580"/>
                    <a:pt x="7212" y="10319"/>
                    <a:pt x="8049" y="9803"/>
                  </a:cubicBezTo>
                  <a:cubicBezTo>
                    <a:pt x="9347" y="9017"/>
                    <a:pt x="10240" y="7707"/>
                    <a:pt x="10513" y="6219"/>
                  </a:cubicBezTo>
                  <a:cubicBezTo>
                    <a:pt x="10597" y="5731"/>
                    <a:pt x="10609" y="5207"/>
                    <a:pt x="10549" y="4707"/>
                  </a:cubicBezTo>
                  <a:cubicBezTo>
                    <a:pt x="10525" y="4504"/>
                    <a:pt x="10490" y="4326"/>
                    <a:pt x="10454" y="4147"/>
                  </a:cubicBezTo>
                  <a:cubicBezTo>
                    <a:pt x="10430" y="4076"/>
                    <a:pt x="10418" y="4004"/>
                    <a:pt x="10406" y="3945"/>
                  </a:cubicBezTo>
                  <a:lnTo>
                    <a:pt x="10347" y="3766"/>
                  </a:lnTo>
                  <a:lnTo>
                    <a:pt x="10275" y="3528"/>
                  </a:lnTo>
                  <a:cubicBezTo>
                    <a:pt x="10275" y="3492"/>
                    <a:pt x="10251" y="3469"/>
                    <a:pt x="10240" y="3433"/>
                  </a:cubicBezTo>
                  <a:lnTo>
                    <a:pt x="10240" y="3433"/>
                  </a:lnTo>
                  <a:cubicBezTo>
                    <a:pt x="10240" y="3469"/>
                    <a:pt x="10251" y="3492"/>
                    <a:pt x="10228" y="3552"/>
                  </a:cubicBezTo>
                  <a:cubicBezTo>
                    <a:pt x="10240" y="3612"/>
                    <a:pt x="10275" y="3695"/>
                    <a:pt x="10299" y="3790"/>
                  </a:cubicBezTo>
                  <a:lnTo>
                    <a:pt x="10359" y="3969"/>
                  </a:lnTo>
                  <a:cubicBezTo>
                    <a:pt x="10370" y="4028"/>
                    <a:pt x="10394" y="4112"/>
                    <a:pt x="10406" y="4183"/>
                  </a:cubicBezTo>
                  <a:cubicBezTo>
                    <a:pt x="10454" y="4362"/>
                    <a:pt x="10478" y="4540"/>
                    <a:pt x="10490" y="4719"/>
                  </a:cubicBezTo>
                  <a:cubicBezTo>
                    <a:pt x="10549" y="5219"/>
                    <a:pt x="10525" y="5731"/>
                    <a:pt x="10430" y="6219"/>
                  </a:cubicBezTo>
                  <a:cubicBezTo>
                    <a:pt x="9989" y="8672"/>
                    <a:pt x="7858" y="10458"/>
                    <a:pt x="5358" y="10493"/>
                  </a:cubicBezTo>
                  <a:cubicBezTo>
                    <a:pt x="5318" y="10494"/>
                    <a:pt x="5277" y="10495"/>
                    <a:pt x="5236" y="10495"/>
                  </a:cubicBezTo>
                  <a:cubicBezTo>
                    <a:pt x="4785" y="10495"/>
                    <a:pt x="4318" y="10434"/>
                    <a:pt x="3882" y="10303"/>
                  </a:cubicBezTo>
                  <a:cubicBezTo>
                    <a:pt x="3632" y="10219"/>
                    <a:pt x="3393" y="10136"/>
                    <a:pt x="3155" y="10029"/>
                  </a:cubicBezTo>
                  <a:cubicBezTo>
                    <a:pt x="2917" y="9910"/>
                    <a:pt x="2691" y="9791"/>
                    <a:pt x="2477" y="9648"/>
                  </a:cubicBezTo>
                  <a:cubicBezTo>
                    <a:pt x="2012" y="9362"/>
                    <a:pt x="1607" y="8993"/>
                    <a:pt x="1262" y="8576"/>
                  </a:cubicBezTo>
                  <a:cubicBezTo>
                    <a:pt x="548" y="7707"/>
                    <a:pt x="155" y="6624"/>
                    <a:pt x="107" y="5505"/>
                  </a:cubicBezTo>
                  <a:cubicBezTo>
                    <a:pt x="72" y="4957"/>
                    <a:pt x="155" y="4421"/>
                    <a:pt x="298" y="3897"/>
                  </a:cubicBezTo>
                  <a:cubicBezTo>
                    <a:pt x="369" y="3647"/>
                    <a:pt x="464" y="3397"/>
                    <a:pt x="572" y="3159"/>
                  </a:cubicBezTo>
                  <a:cubicBezTo>
                    <a:pt x="667" y="2933"/>
                    <a:pt x="810" y="2707"/>
                    <a:pt x="941" y="2480"/>
                  </a:cubicBezTo>
                  <a:lnTo>
                    <a:pt x="1167" y="2171"/>
                  </a:lnTo>
                  <a:cubicBezTo>
                    <a:pt x="1238" y="2064"/>
                    <a:pt x="1310" y="1968"/>
                    <a:pt x="1405" y="1873"/>
                  </a:cubicBezTo>
                  <a:cubicBezTo>
                    <a:pt x="1560" y="1683"/>
                    <a:pt x="1738" y="1516"/>
                    <a:pt x="1941" y="1349"/>
                  </a:cubicBezTo>
                  <a:cubicBezTo>
                    <a:pt x="2908" y="511"/>
                    <a:pt x="4114" y="91"/>
                    <a:pt x="5325" y="91"/>
                  </a:cubicBezTo>
                  <a:cubicBezTo>
                    <a:pt x="6469" y="91"/>
                    <a:pt x="7618" y="466"/>
                    <a:pt x="8573" y="1218"/>
                  </a:cubicBezTo>
                  <a:cubicBezTo>
                    <a:pt x="8977" y="1528"/>
                    <a:pt x="9335" y="1897"/>
                    <a:pt x="9620" y="2314"/>
                  </a:cubicBezTo>
                  <a:cubicBezTo>
                    <a:pt x="9739" y="2469"/>
                    <a:pt x="9823" y="2611"/>
                    <a:pt x="9918" y="2778"/>
                  </a:cubicBezTo>
                  <a:cubicBezTo>
                    <a:pt x="9942" y="2861"/>
                    <a:pt x="9989" y="2921"/>
                    <a:pt x="10013" y="2980"/>
                  </a:cubicBezTo>
                  <a:cubicBezTo>
                    <a:pt x="10049" y="3040"/>
                    <a:pt x="10073" y="3100"/>
                    <a:pt x="10097" y="3135"/>
                  </a:cubicBezTo>
                  <a:cubicBezTo>
                    <a:pt x="10115" y="3185"/>
                    <a:pt x="10134" y="3229"/>
                    <a:pt x="10151" y="3268"/>
                  </a:cubicBezTo>
                  <a:lnTo>
                    <a:pt x="10151" y="3268"/>
                  </a:lnTo>
                  <a:lnTo>
                    <a:pt x="10097" y="3111"/>
                  </a:lnTo>
                  <a:cubicBezTo>
                    <a:pt x="10061" y="3064"/>
                    <a:pt x="10049" y="3004"/>
                    <a:pt x="10013" y="2945"/>
                  </a:cubicBezTo>
                  <a:cubicBezTo>
                    <a:pt x="9989" y="2885"/>
                    <a:pt x="9954" y="2826"/>
                    <a:pt x="9918" y="2754"/>
                  </a:cubicBezTo>
                  <a:cubicBezTo>
                    <a:pt x="9835" y="2588"/>
                    <a:pt x="9739" y="2421"/>
                    <a:pt x="9632" y="2278"/>
                  </a:cubicBezTo>
                  <a:cubicBezTo>
                    <a:pt x="9347" y="1861"/>
                    <a:pt x="9001" y="1468"/>
                    <a:pt x="8608" y="1159"/>
                  </a:cubicBezTo>
                  <a:cubicBezTo>
                    <a:pt x="7665" y="397"/>
                    <a:pt x="6494" y="1"/>
                    <a:pt x="5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9262403" y="3043397"/>
              <a:ext cx="784395" cy="572272"/>
            </a:xfrm>
            <a:custGeom>
              <a:avLst/>
              <a:gdLst/>
              <a:ahLst/>
              <a:cxnLst/>
              <a:rect l="l" t="t" r="r" b="b"/>
              <a:pathLst>
                <a:path w="10181" h="7428" extrusionOk="0">
                  <a:moveTo>
                    <a:pt x="5360" y="0"/>
                  </a:moveTo>
                  <a:cubicBezTo>
                    <a:pt x="5225" y="0"/>
                    <a:pt x="5091" y="3"/>
                    <a:pt x="4954" y="9"/>
                  </a:cubicBezTo>
                  <a:cubicBezTo>
                    <a:pt x="4680" y="21"/>
                    <a:pt x="4394" y="69"/>
                    <a:pt x="4120" y="128"/>
                  </a:cubicBezTo>
                  <a:cubicBezTo>
                    <a:pt x="3858" y="200"/>
                    <a:pt x="3573" y="295"/>
                    <a:pt x="3311" y="402"/>
                  </a:cubicBezTo>
                  <a:cubicBezTo>
                    <a:pt x="3037" y="521"/>
                    <a:pt x="2787" y="652"/>
                    <a:pt x="2537" y="795"/>
                  </a:cubicBezTo>
                  <a:cubicBezTo>
                    <a:pt x="2299" y="950"/>
                    <a:pt x="2060" y="1128"/>
                    <a:pt x="1846" y="1307"/>
                  </a:cubicBezTo>
                  <a:cubicBezTo>
                    <a:pt x="1644" y="1486"/>
                    <a:pt x="1465" y="1676"/>
                    <a:pt x="1287" y="1890"/>
                  </a:cubicBezTo>
                  <a:cubicBezTo>
                    <a:pt x="1108" y="2081"/>
                    <a:pt x="953" y="2283"/>
                    <a:pt x="822" y="2510"/>
                  </a:cubicBezTo>
                  <a:cubicBezTo>
                    <a:pt x="572" y="2914"/>
                    <a:pt x="370" y="3355"/>
                    <a:pt x="239" y="3819"/>
                  </a:cubicBezTo>
                  <a:cubicBezTo>
                    <a:pt x="120" y="4224"/>
                    <a:pt x="48" y="4641"/>
                    <a:pt x="36" y="5058"/>
                  </a:cubicBezTo>
                  <a:cubicBezTo>
                    <a:pt x="1" y="5653"/>
                    <a:pt x="72" y="6260"/>
                    <a:pt x="275" y="6832"/>
                  </a:cubicBezTo>
                  <a:cubicBezTo>
                    <a:pt x="402" y="7214"/>
                    <a:pt x="518" y="7427"/>
                    <a:pt x="546" y="7427"/>
                  </a:cubicBezTo>
                  <a:cubicBezTo>
                    <a:pt x="547" y="7427"/>
                    <a:pt x="548" y="7427"/>
                    <a:pt x="548" y="7427"/>
                  </a:cubicBezTo>
                  <a:cubicBezTo>
                    <a:pt x="584" y="7403"/>
                    <a:pt x="513" y="7189"/>
                    <a:pt x="417" y="6784"/>
                  </a:cubicBezTo>
                  <a:cubicBezTo>
                    <a:pt x="286" y="6212"/>
                    <a:pt x="251" y="5653"/>
                    <a:pt x="298" y="5069"/>
                  </a:cubicBezTo>
                  <a:cubicBezTo>
                    <a:pt x="346" y="4665"/>
                    <a:pt x="417" y="4284"/>
                    <a:pt x="536" y="3915"/>
                  </a:cubicBezTo>
                  <a:cubicBezTo>
                    <a:pt x="691" y="3498"/>
                    <a:pt x="882" y="3081"/>
                    <a:pt x="1120" y="2700"/>
                  </a:cubicBezTo>
                  <a:cubicBezTo>
                    <a:pt x="1239" y="2498"/>
                    <a:pt x="1382" y="2307"/>
                    <a:pt x="1548" y="2129"/>
                  </a:cubicBezTo>
                  <a:cubicBezTo>
                    <a:pt x="1715" y="1926"/>
                    <a:pt x="1894" y="1748"/>
                    <a:pt x="2084" y="1593"/>
                  </a:cubicBezTo>
                  <a:cubicBezTo>
                    <a:pt x="2275" y="1414"/>
                    <a:pt x="2489" y="1259"/>
                    <a:pt x="2715" y="1128"/>
                  </a:cubicBezTo>
                  <a:cubicBezTo>
                    <a:pt x="2930" y="997"/>
                    <a:pt x="3168" y="878"/>
                    <a:pt x="3430" y="771"/>
                  </a:cubicBezTo>
                  <a:cubicBezTo>
                    <a:pt x="3668" y="664"/>
                    <a:pt x="3918" y="581"/>
                    <a:pt x="4180" y="521"/>
                  </a:cubicBezTo>
                  <a:cubicBezTo>
                    <a:pt x="4442" y="462"/>
                    <a:pt x="4704" y="414"/>
                    <a:pt x="4954" y="402"/>
                  </a:cubicBezTo>
                  <a:cubicBezTo>
                    <a:pt x="5085" y="390"/>
                    <a:pt x="5213" y="384"/>
                    <a:pt x="5339" y="384"/>
                  </a:cubicBezTo>
                  <a:cubicBezTo>
                    <a:pt x="5466" y="384"/>
                    <a:pt x="5591" y="390"/>
                    <a:pt x="5716" y="402"/>
                  </a:cubicBezTo>
                  <a:cubicBezTo>
                    <a:pt x="5954" y="414"/>
                    <a:pt x="6192" y="438"/>
                    <a:pt x="6430" y="497"/>
                  </a:cubicBezTo>
                  <a:cubicBezTo>
                    <a:pt x="6882" y="593"/>
                    <a:pt x="7299" y="736"/>
                    <a:pt x="7692" y="950"/>
                  </a:cubicBezTo>
                  <a:cubicBezTo>
                    <a:pt x="8049" y="1128"/>
                    <a:pt x="8383" y="1355"/>
                    <a:pt x="8680" y="1605"/>
                  </a:cubicBezTo>
                  <a:cubicBezTo>
                    <a:pt x="9121" y="1974"/>
                    <a:pt x="9502" y="2402"/>
                    <a:pt x="9811" y="2902"/>
                  </a:cubicBezTo>
                  <a:cubicBezTo>
                    <a:pt x="10032" y="3227"/>
                    <a:pt x="10128" y="3439"/>
                    <a:pt x="10166" y="3439"/>
                  </a:cubicBezTo>
                  <a:cubicBezTo>
                    <a:pt x="10167" y="3439"/>
                    <a:pt x="10168" y="3439"/>
                    <a:pt x="10169" y="3438"/>
                  </a:cubicBezTo>
                  <a:cubicBezTo>
                    <a:pt x="10181" y="3414"/>
                    <a:pt x="10121" y="3200"/>
                    <a:pt x="9978" y="2819"/>
                  </a:cubicBezTo>
                  <a:cubicBezTo>
                    <a:pt x="9704" y="2271"/>
                    <a:pt x="9347" y="1783"/>
                    <a:pt x="8907" y="1378"/>
                  </a:cubicBezTo>
                  <a:cubicBezTo>
                    <a:pt x="8585" y="1093"/>
                    <a:pt x="8264" y="855"/>
                    <a:pt x="7895" y="652"/>
                  </a:cubicBezTo>
                  <a:cubicBezTo>
                    <a:pt x="7478" y="414"/>
                    <a:pt x="7013" y="235"/>
                    <a:pt x="6549" y="128"/>
                  </a:cubicBezTo>
                  <a:cubicBezTo>
                    <a:pt x="6299" y="69"/>
                    <a:pt x="6025" y="21"/>
                    <a:pt x="5775" y="9"/>
                  </a:cubicBezTo>
                  <a:cubicBezTo>
                    <a:pt x="5632" y="3"/>
                    <a:pt x="5495" y="0"/>
                    <a:pt x="53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9467511" y="3219735"/>
              <a:ext cx="371775" cy="449796"/>
            </a:xfrm>
            <a:custGeom>
              <a:avLst/>
              <a:gdLst/>
              <a:ahLst/>
              <a:cxnLst/>
              <a:rect l="l" t="t" r="r" b="b"/>
              <a:pathLst>
                <a:path w="3740" h="4525" extrusionOk="0">
                  <a:moveTo>
                    <a:pt x="2323" y="0"/>
                  </a:moveTo>
                  <a:cubicBezTo>
                    <a:pt x="1513" y="0"/>
                    <a:pt x="810" y="548"/>
                    <a:pt x="501" y="1358"/>
                  </a:cubicBezTo>
                  <a:lnTo>
                    <a:pt x="1" y="1358"/>
                  </a:lnTo>
                  <a:lnTo>
                    <a:pt x="1" y="1977"/>
                  </a:lnTo>
                  <a:lnTo>
                    <a:pt x="346" y="1977"/>
                  </a:lnTo>
                  <a:cubicBezTo>
                    <a:pt x="334" y="2072"/>
                    <a:pt x="334" y="2179"/>
                    <a:pt x="334" y="2262"/>
                  </a:cubicBezTo>
                  <a:cubicBezTo>
                    <a:pt x="334" y="2370"/>
                    <a:pt x="334" y="2453"/>
                    <a:pt x="346" y="2548"/>
                  </a:cubicBezTo>
                  <a:lnTo>
                    <a:pt x="1" y="2548"/>
                  </a:lnTo>
                  <a:lnTo>
                    <a:pt x="1" y="3167"/>
                  </a:lnTo>
                  <a:lnTo>
                    <a:pt x="501" y="3167"/>
                  </a:lnTo>
                  <a:cubicBezTo>
                    <a:pt x="810" y="3965"/>
                    <a:pt x="1513" y="4525"/>
                    <a:pt x="2323" y="4525"/>
                  </a:cubicBezTo>
                  <a:cubicBezTo>
                    <a:pt x="2882" y="4525"/>
                    <a:pt x="3382" y="4275"/>
                    <a:pt x="3739" y="3858"/>
                  </a:cubicBezTo>
                  <a:lnTo>
                    <a:pt x="3251" y="3465"/>
                  </a:lnTo>
                  <a:cubicBezTo>
                    <a:pt x="3013" y="3739"/>
                    <a:pt x="2680" y="3906"/>
                    <a:pt x="2323" y="3906"/>
                  </a:cubicBezTo>
                  <a:cubicBezTo>
                    <a:pt x="1846" y="3906"/>
                    <a:pt x="1430" y="3620"/>
                    <a:pt x="1180" y="3167"/>
                  </a:cubicBezTo>
                  <a:lnTo>
                    <a:pt x="2204" y="3167"/>
                  </a:lnTo>
                  <a:lnTo>
                    <a:pt x="2656" y="2548"/>
                  </a:lnTo>
                  <a:lnTo>
                    <a:pt x="977" y="2548"/>
                  </a:lnTo>
                  <a:cubicBezTo>
                    <a:pt x="953" y="2453"/>
                    <a:pt x="941" y="2358"/>
                    <a:pt x="941" y="2262"/>
                  </a:cubicBezTo>
                  <a:cubicBezTo>
                    <a:pt x="941" y="2155"/>
                    <a:pt x="953" y="2072"/>
                    <a:pt x="977" y="1977"/>
                  </a:cubicBezTo>
                  <a:lnTo>
                    <a:pt x="2204" y="1977"/>
                  </a:lnTo>
                  <a:lnTo>
                    <a:pt x="2656" y="1358"/>
                  </a:lnTo>
                  <a:lnTo>
                    <a:pt x="1180" y="1358"/>
                  </a:lnTo>
                  <a:cubicBezTo>
                    <a:pt x="1430" y="929"/>
                    <a:pt x="1846" y="631"/>
                    <a:pt x="2323" y="631"/>
                  </a:cubicBezTo>
                  <a:cubicBezTo>
                    <a:pt x="2656" y="631"/>
                    <a:pt x="2954" y="762"/>
                    <a:pt x="3180" y="989"/>
                  </a:cubicBezTo>
                  <a:lnTo>
                    <a:pt x="3620" y="536"/>
                  </a:lnTo>
                  <a:cubicBezTo>
                    <a:pt x="3275" y="191"/>
                    <a:pt x="2823" y="0"/>
                    <a:pt x="23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0" name="Google Shape;60;p4"/>
          <p:cNvSpPr/>
          <p:nvPr userDrawn="1"/>
        </p:nvSpPr>
        <p:spPr>
          <a:xfrm>
            <a:off x="215433" y="832800"/>
            <a:ext cx="588379" cy="586723"/>
          </a:xfrm>
          <a:custGeom>
            <a:avLst/>
            <a:gdLst/>
            <a:ahLst/>
            <a:cxnLst/>
            <a:rect l="l" t="t" r="r" b="b"/>
            <a:pathLst>
              <a:path w="8526" h="8502" extrusionOk="0">
                <a:moveTo>
                  <a:pt x="4313" y="2678"/>
                </a:moveTo>
                <a:cubicBezTo>
                  <a:pt x="4693" y="2678"/>
                  <a:pt x="5074" y="2818"/>
                  <a:pt x="5370" y="3108"/>
                </a:cubicBezTo>
                <a:cubicBezTo>
                  <a:pt x="5966" y="3691"/>
                  <a:pt x="5989" y="4656"/>
                  <a:pt x="5406" y="5263"/>
                </a:cubicBezTo>
                <a:cubicBezTo>
                  <a:pt x="5107" y="5568"/>
                  <a:pt x="4708" y="5723"/>
                  <a:pt x="4308" y="5723"/>
                </a:cubicBezTo>
                <a:cubicBezTo>
                  <a:pt x="3928" y="5723"/>
                  <a:pt x="3547" y="5583"/>
                  <a:pt x="3251" y="5299"/>
                </a:cubicBezTo>
                <a:cubicBezTo>
                  <a:pt x="2656" y="4715"/>
                  <a:pt x="2632" y="3751"/>
                  <a:pt x="3215" y="3132"/>
                </a:cubicBezTo>
                <a:cubicBezTo>
                  <a:pt x="3514" y="2833"/>
                  <a:pt x="3913" y="2678"/>
                  <a:pt x="4313" y="2678"/>
                </a:cubicBezTo>
                <a:close/>
                <a:moveTo>
                  <a:pt x="4918" y="0"/>
                </a:moveTo>
                <a:lnTo>
                  <a:pt x="3489" y="24"/>
                </a:lnTo>
                <a:lnTo>
                  <a:pt x="3310" y="881"/>
                </a:lnTo>
                <a:cubicBezTo>
                  <a:pt x="3013" y="965"/>
                  <a:pt x="2727" y="1084"/>
                  <a:pt x="2453" y="1251"/>
                </a:cubicBezTo>
                <a:lnTo>
                  <a:pt x="1703" y="798"/>
                </a:lnTo>
                <a:lnTo>
                  <a:pt x="703" y="1834"/>
                </a:lnTo>
                <a:lnTo>
                  <a:pt x="1179" y="2548"/>
                </a:lnTo>
                <a:cubicBezTo>
                  <a:pt x="1024" y="2810"/>
                  <a:pt x="905" y="3108"/>
                  <a:pt x="834" y="3406"/>
                </a:cubicBezTo>
                <a:lnTo>
                  <a:pt x="0" y="3620"/>
                </a:lnTo>
                <a:lnTo>
                  <a:pt x="36" y="5049"/>
                </a:lnTo>
                <a:lnTo>
                  <a:pt x="882" y="5215"/>
                </a:lnTo>
                <a:cubicBezTo>
                  <a:pt x="965" y="5513"/>
                  <a:pt x="1084" y="5799"/>
                  <a:pt x="1251" y="6073"/>
                </a:cubicBezTo>
                <a:lnTo>
                  <a:pt x="810" y="6799"/>
                </a:lnTo>
                <a:lnTo>
                  <a:pt x="1834" y="7799"/>
                </a:lnTo>
                <a:lnTo>
                  <a:pt x="2560" y="7323"/>
                </a:lnTo>
                <a:cubicBezTo>
                  <a:pt x="2834" y="7466"/>
                  <a:pt x="3132" y="7585"/>
                  <a:pt x="3429" y="7668"/>
                </a:cubicBezTo>
                <a:lnTo>
                  <a:pt x="3632" y="8501"/>
                </a:lnTo>
                <a:lnTo>
                  <a:pt x="5061" y="8466"/>
                </a:lnTo>
                <a:lnTo>
                  <a:pt x="5275" y="7620"/>
                </a:lnTo>
                <a:cubicBezTo>
                  <a:pt x="5573" y="7525"/>
                  <a:pt x="5846" y="7406"/>
                  <a:pt x="6120" y="7239"/>
                </a:cubicBezTo>
                <a:lnTo>
                  <a:pt x="6847" y="7692"/>
                </a:lnTo>
                <a:lnTo>
                  <a:pt x="7835" y="6668"/>
                </a:lnTo>
                <a:lnTo>
                  <a:pt x="7359" y="5930"/>
                </a:lnTo>
                <a:cubicBezTo>
                  <a:pt x="7501" y="5668"/>
                  <a:pt x="7620" y="5370"/>
                  <a:pt x="7692" y="5072"/>
                </a:cubicBezTo>
                <a:lnTo>
                  <a:pt x="8525" y="4858"/>
                </a:lnTo>
                <a:lnTo>
                  <a:pt x="8502" y="3429"/>
                </a:lnTo>
                <a:lnTo>
                  <a:pt x="7656" y="3251"/>
                </a:lnTo>
                <a:cubicBezTo>
                  <a:pt x="7561" y="2953"/>
                  <a:pt x="7442" y="2679"/>
                  <a:pt x="7275" y="2405"/>
                </a:cubicBezTo>
                <a:lnTo>
                  <a:pt x="7728" y="1679"/>
                </a:lnTo>
                <a:lnTo>
                  <a:pt x="6704" y="691"/>
                </a:lnTo>
                <a:lnTo>
                  <a:pt x="5989" y="1167"/>
                </a:lnTo>
                <a:cubicBezTo>
                  <a:pt x="5715" y="1024"/>
                  <a:pt x="5418" y="905"/>
                  <a:pt x="5120" y="834"/>
                </a:cubicBezTo>
                <a:lnTo>
                  <a:pt x="491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4"/>
          <p:cNvSpPr/>
          <p:nvPr userDrawn="1"/>
        </p:nvSpPr>
        <p:spPr>
          <a:xfrm>
            <a:off x="803800" y="-302934"/>
            <a:ext cx="588379" cy="586723"/>
          </a:xfrm>
          <a:custGeom>
            <a:avLst/>
            <a:gdLst/>
            <a:ahLst/>
            <a:cxnLst/>
            <a:rect l="l" t="t" r="r" b="b"/>
            <a:pathLst>
              <a:path w="8526" h="8502" extrusionOk="0">
                <a:moveTo>
                  <a:pt x="4313" y="2678"/>
                </a:moveTo>
                <a:cubicBezTo>
                  <a:pt x="4693" y="2678"/>
                  <a:pt x="5074" y="2818"/>
                  <a:pt x="5370" y="3108"/>
                </a:cubicBezTo>
                <a:cubicBezTo>
                  <a:pt x="5966" y="3691"/>
                  <a:pt x="5989" y="4656"/>
                  <a:pt x="5406" y="5263"/>
                </a:cubicBezTo>
                <a:cubicBezTo>
                  <a:pt x="5107" y="5568"/>
                  <a:pt x="4708" y="5723"/>
                  <a:pt x="4308" y="5723"/>
                </a:cubicBezTo>
                <a:cubicBezTo>
                  <a:pt x="3928" y="5723"/>
                  <a:pt x="3547" y="5583"/>
                  <a:pt x="3251" y="5299"/>
                </a:cubicBezTo>
                <a:cubicBezTo>
                  <a:pt x="2656" y="4715"/>
                  <a:pt x="2632" y="3751"/>
                  <a:pt x="3215" y="3132"/>
                </a:cubicBezTo>
                <a:cubicBezTo>
                  <a:pt x="3514" y="2833"/>
                  <a:pt x="3913" y="2678"/>
                  <a:pt x="4313" y="2678"/>
                </a:cubicBezTo>
                <a:close/>
                <a:moveTo>
                  <a:pt x="4918" y="0"/>
                </a:moveTo>
                <a:lnTo>
                  <a:pt x="3489" y="24"/>
                </a:lnTo>
                <a:lnTo>
                  <a:pt x="3310" y="881"/>
                </a:lnTo>
                <a:cubicBezTo>
                  <a:pt x="3013" y="965"/>
                  <a:pt x="2727" y="1084"/>
                  <a:pt x="2453" y="1251"/>
                </a:cubicBezTo>
                <a:lnTo>
                  <a:pt x="1703" y="798"/>
                </a:lnTo>
                <a:lnTo>
                  <a:pt x="703" y="1834"/>
                </a:lnTo>
                <a:lnTo>
                  <a:pt x="1179" y="2548"/>
                </a:lnTo>
                <a:cubicBezTo>
                  <a:pt x="1024" y="2810"/>
                  <a:pt x="905" y="3108"/>
                  <a:pt x="834" y="3406"/>
                </a:cubicBezTo>
                <a:lnTo>
                  <a:pt x="0" y="3620"/>
                </a:lnTo>
                <a:lnTo>
                  <a:pt x="36" y="5049"/>
                </a:lnTo>
                <a:lnTo>
                  <a:pt x="882" y="5215"/>
                </a:lnTo>
                <a:cubicBezTo>
                  <a:pt x="965" y="5513"/>
                  <a:pt x="1084" y="5799"/>
                  <a:pt x="1251" y="6073"/>
                </a:cubicBezTo>
                <a:lnTo>
                  <a:pt x="810" y="6799"/>
                </a:lnTo>
                <a:lnTo>
                  <a:pt x="1834" y="7799"/>
                </a:lnTo>
                <a:lnTo>
                  <a:pt x="2560" y="7323"/>
                </a:lnTo>
                <a:cubicBezTo>
                  <a:pt x="2834" y="7466"/>
                  <a:pt x="3132" y="7585"/>
                  <a:pt x="3429" y="7668"/>
                </a:cubicBezTo>
                <a:lnTo>
                  <a:pt x="3632" y="8501"/>
                </a:lnTo>
                <a:lnTo>
                  <a:pt x="5061" y="8466"/>
                </a:lnTo>
                <a:lnTo>
                  <a:pt x="5275" y="7620"/>
                </a:lnTo>
                <a:cubicBezTo>
                  <a:pt x="5573" y="7525"/>
                  <a:pt x="5846" y="7406"/>
                  <a:pt x="6120" y="7239"/>
                </a:cubicBezTo>
                <a:lnTo>
                  <a:pt x="6847" y="7692"/>
                </a:lnTo>
                <a:lnTo>
                  <a:pt x="7835" y="6668"/>
                </a:lnTo>
                <a:lnTo>
                  <a:pt x="7359" y="5930"/>
                </a:lnTo>
                <a:cubicBezTo>
                  <a:pt x="7501" y="5668"/>
                  <a:pt x="7620" y="5370"/>
                  <a:pt x="7692" y="5072"/>
                </a:cubicBezTo>
                <a:lnTo>
                  <a:pt x="8525" y="4858"/>
                </a:lnTo>
                <a:lnTo>
                  <a:pt x="8502" y="3429"/>
                </a:lnTo>
                <a:lnTo>
                  <a:pt x="7656" y="3251"/>
                </a:lnTo>
                <a:cubicBezTo>
                  <a:pt x="7561" y="2953"/>
                  <a:pt x="7442" y="2679"/>
                  <a:pt x="7275" y="2405"/>
                </a:cubicBezTo>
                <a:lnTo>
                  <a:pt x="7728" y="1679"/>
                </a:lnTo>
                <a:lnTo>
                  <a:pt x="6704" y="691"/>
                </a:lnTo>
                <a:lnTo>
                  <a:pt x="5989" y="1167"/>
                </a:lnTo>
                <a:cubicBezTo>
                  <a:pt x="5715" y="1024"/>
                  <a:pt x="5418" y="905"/>
                  <a:pt x="5120" y="834"/>
                </a:cubicBezTo>
                <a:lnTo>
                  <a:pt x="491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2" name="Google Shape;62;p4"/>
          <p:cNvGrpSpPr/>
          <p:nvPr/>
        </p:nvGrpSpPr>
        <p:grpSpPr>
          <a:xfrm>
            <a:off x="11007734" y="6440233"/>
            <a:ext cx="806727" cy="140000"/>
            <a:chOff x="8255800" y="4830175"/>
            <a:chExt cx="605045" cy="105000"/>
          </a:xfrm>
        </p:grpSpPr>
        <p:sp>
          <p:nvSpPr>
            <p:cNvPr id="63" name="Google Shape;63;p4"/>
            <p:cNvSpPr/>
            <p:nvPr/>
          </p:nvSpPr>
          <p:spPr>
            <a:xfrm>
              <a:off x="8255800" y="4830175"/>
              <a:ext cx="278400" cy="1050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8582445" y="4830175"/>
              <a:ext cx="278400" cy="1050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F12E6A61-BAD5-4F3C-BDB2-97938297D822}"/>
              </a:ext>
            </a:extLst>
          </p:cNvPr>
          <p:cNvSpPr/>
          <p:nvPr userDrawn="1"/>
        </p:nvSpPr>
        <p:spPr>
          <a:xfrm>
            <a:off x="-461914" y="-311086"/>
            <a:ext cx="1140644" cy="10558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3993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2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41" name="Google Shape;741;p24"/>
          <p:cNvSpPr txBox="1">
            <a:spLocks noGrp="1"/>
          </p:cNvSpPr>
          <p:nvPr>
            <p:ph type="title" idx="2"/>
          </p:nvPr>
        </p:nvSpPr>
        <p:spPr>
          <a:xfrm>
            <a:off x="1105133" y="3907900"/>
            <a:ext cx="2987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42" name="Google Shape;742;p24"/>
          <p:cNvSpPr txBox="1">
            <a:spLocks noGrp="1"/>
          </p:cNvSpPr>
          <p:nvPr>
            <p:ph type="subTitle" idx="1"/>
          </p:nvPr>
        </p:nvSpPr>
        <p:spPr>
          <a:xfrm>
            <a:off x="1105133" y="4489996"/>
            <a:ext cx="2987200" cy="11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3" name="Google Shape;743;p24"/>
          <p:cNvSpPr txBox="1">
            <a:spLocks noGrp="1"/>
          </p:cNvSpPr>
          <p:nvPr>
            <p:ph type="title" idx="3"/>
          </p:nvPr>
        </p:nvSpPr>
        <p:spPr>
          <a:xfrm>
            <a:off x="4602388" y="3907900"/>
            <a:ext cx="2987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44" name="Google Shape;744;p24"/>
          <p:cNvSpPr txBox="1">
            <a:spLocks noGrp="1"/>
          </p:cNvSpPr>
          <p:nvPr>
            <p:ph type="subTitle" idx="4"/>
          </p:nvPr>
        </p:nvSpPr>
        <p:spPr>
          <a:xfrm>
            <a:off x="4602397" y="4489996"/>
            <a:ext cx="2987200" cy="11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5" name="Google Shape;745;p24"/>
          <p:cNvSpPr txBox="1">
            <a:spLocks noGrp="1"/>
          </p:cNvSpPr>
          <p:nvPr>
            <p:ph type="title" idx="5"/>
          </p:nvPr>
        </p:nvSpPr>
        <p:spPr>
          <a:xfrm>
            <a:off x="8099652" y="3907900"/>
            <a:ext cx="2987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46" name="Google Shape;746;p24"/>
          <p:cNvSpPr txBox="1">
            <a:spLocks noGrp="1"/>
          </p:cNvSpPr>
          <p:nvPr>
            <p:ph type="subTitle" idx="6"/>
          </p:nvPr>
        </p:nvSpPr>
        <p:spPr>
          <a:xfrm>
            <a:off x="8099660" y="4489984"/>
            <a:ext cx="2987200" cy="11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7" name="Google Shape;747;p24"/>
          <p:cNvSpPr/>
          <p:nvPr/>
        </p:nvSpPr>
        <p:spPr>
          <a:xfrm>
            <a:off x="-393134" y="3231301"/>
            <a:ext cx="1189803" cy="1186455"/>
          </a:xfrm>
          <a:custGeom>
            <a:avLst/>
            <a:gdLst/>
            <a:ahLst/>
            <a:cxnLst/>
            <a:rect l="l" t="t" r="r" b="b"/>
            <a:pathLst>
              <a:path w="8526" h="8502" extrusionOk="0">
                <a:moveTo>
                  <a:pt x="4313" y="2678"/>
                </a:moveTo>
                <a:cubicBezTo>
                  <a:pt x="4693" y="2678"/>
                  <a:pt x="5074" y="2818"/>
                  <a:pt x="5370" y="3108"/>
                </a:cubicBezTo>
                <a:cubicBezTo>
                  <a:pt x="5966" y="3691"/>
                  <a:pt x="5989" y="4656"/>
                  <a:pt x="5406" y="5263"/>
                </a:cubicBezTo>
                <a:cubicBezTo>
                  <a:pt x="5107" y="5568"/>
                  <a:pt x="4708" y="5723"/>
                  <a:pt x="4308" y="5723"/>
                </a:cubicBezTo>
                <a:cubicBezTo>
                  <a:pt x="3928" y="5723"/>
                  <a:pt x="3547" y="5583"/>
                  <a:pt x="3251" y="5299"/>
                </a:cubicBezTo>
                <a:cubicBezTo>
                  <a:pt x="2656" y="4715"/>
                  <a:pt x="2632" y="3751"/>
                  <a:pt x="3215" y="3132"/>
                </a:cubicBezTo>
                <a:cubicBezTo>
                  <a:pt x="3514" y="2833"/>
                  <a:pt x="3913" y="2678"/>
                  <a:pt x="4313" y="2678"/>
                </a:cubicBezTo>
                <a:close/>
                <a:moveTo>
                  <a:pt x="4918" y="0"/>
                </a:moveTo>
                <a:lnTo>
                  <a:pt x="3489" y="24"/>
                </a:lnTo>
                <a:lnTo>
                  <a:pt x="3310" y="881"/>
                </a:lnTo>
                <a:cubicBezTo>
                  <a:pt x="3013" y="965"/>
                  <a:pt x="2727" y="1084"/>
                  <a:pt x="2453" y="1251"/>
                </a:cubicBezTo>
                <a:lnTo>
                  <a:pt x="1703" y="798"/>
                </a:lnTo>
                <a:lnTo>
                  <a:pt x="703" y="1834"/>
                </a:lnTo>
                <a:lnTo>
                  <a:pt x="1179" y="2548"/>
                </a:lnTo>
                <a:cubicBezTo>
                  <a:pt x="1024" y="2810"/>
                  <a:pt x="905" y="3108"/>
                  <a:pt x="834" y="3406"/>
                </a:cubicBezTo>
                <a:lnTo>
                  <a:pt x="0" y="3620"/>
                </a:lnTo>
                <a:lnTo>
                  <a:pt x="36" y="5049"/>
                </a:lnTo>
                <a:lnTo>
                  <a:pt x="882" y="5215"/>
                </a:lnTo>
                <a:cubicBezTo>
                  <a:pt x="965" y="5513"/>
                  <a:pt x="1084" y="5799"/>
                  <a:pt x="1251" y="6073"/>
                </a:cubicBezTo>
                <a:lnTo>
                  <a:pt x="810" y="6799"/>
                </a:lnTo>
                <a:lnTo>
                  <a:pt x="1834" y="7799"/>
                </a:lnTo>
                <a:lnTo>
                  <a:pt x="2560" y="7323"/>
                </a:lnTo>
                <a:cubicBezTo>
                  <a:pt x="2834" y="7466"/>
                  <a:pt x="3132" y="7585"/>
                  <a:pt x="3429" y="7668"/>
                </a:cubicBezTo>
                <a:lnTo>
                  <a:pt x="3632" y="8501"/>
                </a:lnTo>
                <a:lnTo>
                  <a:pt x="5061" y="8466"/>
                </a:lnTo>
                <a:lnTo>
                  <a:pt x="5275" y="7620"/>
                </a:lnTo>
                <a:cubicBezTo>
                  <a:pt x="5573" y="7525"/>
                  <a:pt x="5846" y="7406"/>
                  <a:pt x="6120" y="7239"/>
                </a:cubicBezTo>
                <a:lnTo>
                  <a:pt x="6847" y="7692"/>
                </a:lnTo>
                <a:lnTo>
                  <a:pt x="7835" y="6668"/>
                </a:lnTo>
                <a:lnTo>
                  <a:pt x="7359" y="5930"/>
                </a:lnTo>
                <a:cubicBezTo>
                  <a:pt x="7501" y="5668"/>
                  <a:pt x="7620" y="5370"/>
                  <a:pt x="7692" y="5072"/>
                </a:cubicBezTo>
                <a:lnTo>
                  <a:pt x="8525" y="4858"/>
                </a:lnTo>
                <a:lnTo>
                  <a:pt x="8502" y="3429"/>
                </a:lnTo>
                <a:lnTo>
                  <a:pt x="7656" y="3251"/>
                </a:lnTo>
                <a:cubicBezTo>
                  <a:pt x="7561" y="2953"/>
                  <a:pt x="7442" y="2679"/>
                  <a:pt x="7275" y="2405"/>
                </a:cubicBezTo>
                <a:lnTo>
                  <a:pt x="7728" y="1679"/>
                </a:lnTo>
                <a:lnTo>
                  <a:pt x="6704" y="691"/>
                </a:lnTo>
                <a:lnTo>
                  <a:pt x="5989" y="1167"/>
                </a:lnTo>
                <a:cubicBezTo>
                  <a:pt x="5715" y="1024"/>
                  <a:pt x="5418" y="905"/>
                  <a:pt x="5120" y="834"/>
                </a:cubicBezTo>
                <a:lnTo>
                  <a:pt x="4918" y="0"/>
                </a:lnTo>
                <a:close/>
              </a:path>
            </a:pathLst>
          </a:custGeom>
          <a:solidFill>
            <a:srgbClr val="EBEBE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8" name="Google Shape;748;p24"/>
          <p:cNvSpPr/>
          <p:nvPr/>
        </p:nvSpPr>
        <p:spPr>
          <a:xfrm>
            <a:off x="11575600" y="1356967"/>
            <a:ext cx="1189803" cy="1186455"/>
          </a:xfrm>
          <a:custGeom>
            <a:avLst/>
            <a:gdLst/>
            <a:ahLst/>
            <a:cxnLst/>
            <a:rect l="l" t="t" r="r" b="b"/>
            <a:pathLst>
              <a:path w="8526" h="8502" extrusionOk="0">
                <a:moveTo>
                  <a:pt x="4313" y="2678"/>
                </a:moveTo>
                <a:cubicBezTo>
                  <a:pt x="4693" y="2678"/>
                  <a:pt x="5074" y="2818"/>
                  <a:pt x="5370" y="3108"/>
                </a:cubicBezTo>
                <a:cubicBezTo>
                  <a:pt x="5966" y="3691"/>
                  <a:pt x="5989" y="4656"/>
                  <a:pt x="5406" y="5263"/>
                </a:cubicBezTo>
                <a:cubicBezTo>
                  <a:pt x="5107" y="5568"/>
                  <a:pt x="4708" y="5723"/>
                  <a:pt x="4308" y="5723"/>
                </a:cubicBezTo>
                <a:cubicBezTo>
                  <a:pt x="3928" y="5723"/>
                  <a:pt x="3547" y="5583"/>
                  <a:pt x="3251" y="5299"/>
                </a:cubicBezTo>
                <a:cubicBezTo>
                  <a:pt x="2656" y="4715"/>
                  <a:pt x="2632" y="3751"/>
                  <a:pt x="3215" y="3132"/>
                </a:cubicBezTo>
                <a:cubicBezTo>
                  <a:pt x="3514" y="2833"/>
                  <a:pt x="3913" y="2678"/>
                  <a:pt x="4313" y="2678"/>
                </a:cubicBezTo>
                <a:close/>
                <a:moveTo>
                  <a:pt x="4918" y="0"/>
                </a:moveTo>
                <a:lnTo>
                  <a:pt x="3489" y="24"/>
                </a:lnTo>
                <a:lnTo>
                  <a:pt x="3310" y="881"/>
                </a:lnTo>
                <a:cubicBezTo>
                  <a:pt x="3013" y="965"/>
                  <a:pt x="2727" y="1084"/>
                  <a:pt x="2453" y="1251"/>
                </a:cubicBezTo>
                <a:lnTo>
                  <a:pt x="1703" y="798"/>
                </a:lnTo>
                <a:lnTo>
                  <a:pt x="703" y="1834"/>
                </a:lnTo>
                <a:lnTo>
                  <a:pt x="1179" y="2548"/>
                </a:lnTo>
                <a:cubicBezTo>
                  <a:pt x="1024" y="2810"/>
                  <a:pt x="905" y="3108"/>
                  <a:pt x="834" y="3406"/>
                </a:cubicBezTo>
                <a:lnTo>
                  <a:pt x="0" y="3620"/>
                </a:lnTo>
                <a:lnTo>
                  <a:pt x="36" y="5049"/>
                </a:lnTo>
                <a:lnTo>
                  <a:pt x="882" y="5215"/>
                </a:lnTo>
                <a:cubicBezTo>
                  <a:pt x="965" y="5513"/>
                  <a:pt x="1084" y="5799"/>
                  <a:pt x="1251" y="6073"/>
                </a:cubicBezTo>
                <a:lnTo>
                  <a:pt x="810" y="6799"/>
                </a:lnTo>
                <a:lnTo>
                  <a:pt x="1834" y="7799"/>
                </a:lnTo>
                <a:lnTo>
                  <a:pt x="2560" y="7323"/>
                </a:lnTo>
                <a:cubicBezTo>
                  <a:pt x="2834" y="7466"/>
                  <a:pt x="3132" y="7585"/>
                  <a:pt x="3429" y="7668"/>
                </a:cubicBezTo>
                <a:lnTo>
                  <a:pt x="3632" y="8501"/>
                </a:lnTo>
                <a:lnTo>
                  <a:pt x="5061" y="8466"/>
                </a:lnTo>
                <a:lnTo>
                  <a:pt x="5275" y="7620"/>
                </a:lnTo>
                <a:cubicBezTo>
                  <a:pt x="5573" y="7525"/>
                  <a:pt x="5846" y="7406"/>
                  <a:pt x="6120" y="7239"/>
                </a:cubicBezTo>
                <a:lnTo>
                  <a:pt x="6847" y="7692"/>
                </a:lnTo>
                <a:lnTo>
                  <a:pt x="7835" y="6668"/>
                </a:lnTo>
                <a:lnTo>
                  <a:pt x="7359" y="5930"/>
                </a:lnTo>
                <a:cubicBezTo>
                  <a:pt x="7501" y="5668"/>
                  <a:pt x="7620" y="5370"/>
                  <a:pt x="7692" y="5072"/>
                </a:cubicBezTo>
                <a:lnTo>
                  <a:pt x="8525" y="4858"/>
                </a:lnTo>
                <a:lnTo>
                  <a:pt x="8502" y="3429"/>
                </a:lnTo>
                <a:lnTo>
                  <a:pt x="7656" y="3251"/>
                </a:lnTo>
                <a:cubicBezTo>
                  <a:pt x="7561" y="2953"/>
                  <a:pt x="7442" y="2679"/>
                  <a:pt x="7275" y="2405"/>
                </a:cubicBezTo>
                <a:lnTo>
                  <a:pt x="7728" y="1679"/>
                </a:lnTo>
                <a:lnTo>
                  <a:pt x="6704" y="691"/>
                </a:lnTo>
                <a:lnTo>
                  <a:pt x="5989" y="1167"/>
                </a:lnTo>
                <a:cubicBezTo>
                  <a:pt x="5715" y="1024"/>
                  <a:pt x="5418" y="905"/>
                  <a:pt x="5120" y="834"/>
                </a:cubicBezTo>
                <a:lnTo>
                  <a:pt x="4918" y="0"/>
                </a:lnTo>
                <a:close/>
              </a:path>
            </a:pathLst>
          </a:custGeom>
          <a:solidFill>
            <a:srgbClr val="EBEBE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568244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2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25"/>
          <p:cNvSpPr txBox="1">
            <a:spLocks noGrp="1"/>
          </p:cNvSpPr>
          <p:nvPr>
            <p:ph type="title" idx="2"/>
          </p:nvPr>
        </p:nvSpPr>
        <p:spPr>
          <a:xfrm>
            <a:off x="2614851" y="2213251"/>
            <a:ext cx="296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52" name="Google Shape;752;p25"/>
          <p:cNvSpPr txBox="1">
            <a:spLocks noGrp="1"/>
          </p:cNvSpPr>
          <p:nvPr>
            <p:ph type="subTitle" idx="1"/>
          </p:nvPr>
        </p:nvSpPr>
        <p:spPr>
          <a:xfrm>
            <a:off x="2614851" y="2795345"/>
            <a:ext cx="2964000" cy="8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3" name="Google Shape;753;p25"/>
          <p:cNvSpPr txBox="1">
            <a:spLocks noGrp="1"/>
          </p:cNvSpPr>
          <p:nvPr>
            <p:ph type="title" idx="3"/>
          </p:nvPr>
        </p:nvSpPr>
        <p:spPr>
          <a:xfrm>
            <a:off x="7811172" y="4279800"/>
            <a:ext cx="296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54" name="Google Shape;754;p25"/>
          <p:cNvSpPr txBox="1">
            <a:spLocks noGrp="1"/>
          </p:cNvSpPr>
          <p:nvPr>
            <p:ph type="subTitle" idx="4"/>
          </p:nvPr>
        </p:nvSpPr>
        <p:spPr>
          <a:xfrm>
            <a:off x="7811167" y="4861884"/>
            <a:ext cx="2964000" cy="8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5" name="Google Shape;755;p25"/>
          <p:cNvSpPr txBox="1">
            <a:spLocks noGrp="1"/>
          </p:cNvSpPr>
          <p:nvPr>
            <p:ph type="title" idx="5"/>
          </p:nvPr>
        </p:nvSpPr>
        <p:spPr>
          <a:xfrm>
            <a:off x="7811149" y="2213267"/>
            <a:ext cx="296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56" name="Google Shape;756;p25"/>
          <p:cNvSpPr txBox="1">
            <a:spLocks noGrp="1"/>
          </p:cNvSpPr>
          <p:nvPr>
            <p:ph type="subTitle" idx="6"/>
          </p:nvPr>
        </p:nvSpPr>
        <p:spPr>
          <a:xfrm>
            <a:off x="7811153" y="2795351"/>
            <a:ext cx="2964000" cy="8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57" name="Google Shape;757;p25"/>
          <p:cNvGrpSpPr/>
          <p:nvPr/>
        </p:nvGrpSpPr>
        <p:grpSpPr>
          <a:xfrm rot="342782">
            <a:off x="-320266" y="3668331"/>
            <a:ext cx="1097812" cy="991535"/>
            <a:chOff x="9093600" y="2914350"/>
            <a:chExt cx="1174243" cy="1060567"/>
          </a:xfrm>
        </p:grpSpPr>
        <p:sp>
          <p:nvSpPr>
            <p:cNvPr id="758" name="Google Shape;758;p25"/>
            <p:cNvSpPr/>
            <p:nvPr/>
          </p:nvSpPr>
          <p:spPr>
            <a:xfrm>
              <a:off x="9093600" y="2914350"/>
              <a:ext cx="1174243" cy="1060567"/>
            </a:xfrm>
            <a:custGeom>
              <a:avLst/>
              <a:gdLst/>
              <a:ahLst/>
              <a:cxnLst/>
              <a:rect l="l" t="t" r="r" b="b"/>
              <a:pathLst>
                <a:path w="15241" h="13766" extrusionOk="0">
                  <a:moveTo>
                    <a:pt x="7472" y="0"/>
                  </a:moveTo>
                  <a:cubicBezTo>
                    <a:pt x="7061" y="0"/>
                    <a:pt x="6645" y="37"/>
                    <a:pt x="6228" y="113"/>
                  </a:cubicBezTo>
                  <a:cubicBezTo>
                    <a:pt x="2489" y="791"/>
                    <a:pt x="1" y="4375"/>
                    <a:pt x="691" y="8114"/>
                  </a:cubicBezTo>
                  <a:cubicBezTo>
                    <a:pt x="1294" y="11432"/>
                    <a:pt x="4194" y="13765"/>
                    <a:pt x="7444" y="13765"/>
                  </a:cubicBezTo>
                  <a:cubicBezTo>
                    <a:pt x="7856" y="13765"/>
                    <a:pt x="8273" y="13728"/>
                    <a:pt x="8692" y="13650"/>
                  </a:cubicBezTo>
                  <a:cubicBezTo>
                    <a:pt x="9097" y="13579"/>
                    <a:pt x="9490" y="13471"/>
                    <a:pt x="9871" y="13329"/>
                  </a:cubicBezTo>
                  <a:cubicBezTo>
                    <a:pt x="13431" y="11983"/>
                    <a:pt x="15241" y="8030"/>
                    <a:pt x="13907" y="4458"/>
                  </a:cubicBezTo>
                  <a:cubicBezTo>
                    <a:pt x="12889" y="1735"/>
                    <a:pt x="10300" y="0"/>
                    <a:pt x="74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25"/>
            <p:cNvSpPr/>
            <p:nvPr/>
          </p:nvSpPr>
          <p:spPr>
            <a:xfrm>
              <a:off x="9224806" y="3040855"/>
              <a:ext cx="916450" cy="810564"/>
            </a:xfrm>
            <a:custGeom>
              <a:avLst/>
              <a:gdLst/>
              <a:ahLst/>
              <a:cxnLst/>
              <a:rect l="l" t="t" r="r" b="b"/>
              <a:pathLst>
                <a:path w="11895" h="10521" extrusionOk="0">
                  <a:moveTo>
                    <a:pt x="5951" y="0"/>
                  </a:moveTo>
                  <a:cubicBezTo>
                    <a:pt x="5334" y="0"/>
                    <a:pt x="4707" y="109"/>
                    <a:pt x="4096" y="340"/>
                  </a:cubicBezTo>
                  <a:lnTo>
                    <a:pt x="4072" y="340"/>
                  </a:lnTo>
                  <a:cubicBezTo>
                    <a:pt x="1370" y="1388"/>
                    <a:pt x="1" y="4424"/>
                    <a:pt x="1024" y="7126"/>
                  </a:cubicBezTo>
                  <a:cubicBezTo>
                    <a:pt x="1835" y="9226"/>
                    <a:pt x="3834" y="10520"/>
                    <a:pt x="5949" y="10520"/>
                  </a:cubicBezTo>
                  <a:cubicBezTo>
                    <a:pt x="6569" y="10520"/>
                    <a:pt x="7198" y="10409"/>
                    <a:pt x="7811" y="10174"/>
                  </a:cubicBezTo>
                  <a:cubicBezTo>
                    <a:pt x="10526" y="9139"/>
                    <a:pt x="11895" y="6103"/>
                    <a:pt x="10859" y="3388"/>
                  </a:cubicBezTo>
                  <a:cubicBezTo>
                    <a:pt x="10066" y="1294"/>
                    <a:pt x="8071" y="0"/>
                    <a:pt x="5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25"/>
            <p:cNvSpPr/>
            <p:nvPr/>
          </p:nvSpPr>
          <p:spPr>
            <a:xfrm>
              <a:off x="9257857" y="3037388"/>
              <a:ext cx="817370" cy="815110"/>
            </a:xfrm>
            <a:custGeom>
              <a:avLst/>
              <a:gdLst/>
              <a:ahLst/>
              <a:cxnLst/>
              <a:rect l="l" t="t" r="r" b="b"/>
              <a:pathLst>
                <a:path w="10609" h="10580" extrusionOk="0">
                  <a:moveTo>
                    <a:pt x="10151" y="3268"/>
                  </a:moveTo>
                  <a:lnTo>
                    <a:pt x="10180" y="3350"/>
                  </a:lnTo>
                  <a:cubicBezTo>
                    <a:pt x="10215" y="3397"/>
                    <a:pt x="10227" y="3409"/>
                    <a:pt x="10239" y="3432"/>
                  </a:cubicBezTo>
                  <a:lnTo>
                    <a:pt x="10239" y="3432"/>
                  </a:lnTo>
                  <a:cubicBezTo>
                    <a:pt x="10227" y="3409"/>
                    <a:pt x="10216" y="3397"/>
                    <a:pt x="10192" y="3361"/>
                  </a:cubicBezTo>
                  <a:cubicBezTo>
                    <a:pt x="10181" y="3333"/>
                    <a:pt x="10167" y="3302"/>
                    <a:pt x="10151" y="3268"/>
                  </a:cubicBezTo>
                  <a:close/>
                  <a:moveTo>
                    <a:pt x="5295" y="1"/>
                  </a:moveTo>
                  <a:cubicBezTo>
                    <a:pt x="4995" y="1"/>
                    <a:pt x="4694" y="25"/>
                    <a:pt x="4394" y="75"/>
                  </a:cubicBezTo>
                  <a:cubicBezTo>
                    <a:pt x="3453" y="242"/>
                    <a:pt x="2596" y="647"/>
                    <a:pt x="1858" y="1266"/>
                  </a:cubicBezTo>
                  <a:cubicBezTo>
                    <a:pt x="1667" y="1433"/>
                    <a:pt x="1488" y="1587"/>
                    <a:pt x="1322" y="1790"/>
                  </a:cubicBezTo>
                  <a:cubicBezTo>
                    <a:pt x="1250" y="1873"/>
                    <a:pt x="1167" y="1980"/>
                    <a:pt x="1084" y="2088"/>
                  </a:cubicBezTo>
                  <a:cubicBezTo>
                    <a:pt x="1012" y="2171"/>
                    <a:pt x="941" y="2290"/>
                    <a:pt x="869" y="2397"/>
                  </a:cubicBezTo>
                  <a:cubicBezTo>
                    <a:pt x="572" y="2838"/>
                    <a:pt x="345" y="3314"/>
                    <a:pt x="214" y="3838"/>
                  </a:cubicBezTo>
                  <a:cubicBezTo>
                    <a:pt x="60" y="4374"/>
                    <a:pt x="0" y="4921"/>
                    <a:pt x="12" y="5481"/>
                  </a:cubicBezTo>
                  <a:cubicBezTo>
                    <a:pt x="36" y="6040"/>
                    <a:pt x="155" y="6600"/>
                    <a:pt x="345" y="7148"/>
                  </a:cubicBezTo>
                  <a:cubicBezTo>
                    <a:pt x="548" y="7672"/>
                    <a:pt x="834" y="8172"/>
                    <a:pt x="1191" y="8612"/>
                  </a:cubicBezTo>
                  <a:cubicBezTo>
                    <a:pt x="1536" y="9041"/>
                    <a:pt x="1953" y="9422"/>
                    <a:pt x="2417" y="9719"/>
                  </a:cubicBezTo>
                  <a:cubicBezTo>
                    <a:pt x="2631" y="9862"/>
                    <a:pt x="2870" y="9981"/>
                    <a:pt x="3108" y="10100"/>
                  </a:cubicBezTo>
                  <a:cubicBezTo>
                    <a:pt x="3346" y="10208"/>
                    <a:pt x="3608" y="10303"/>
                    <a:pt x="3858" y="10374"/>
                  </a:cubicBezTo>
                  <a:cubicBezTo>
                    <a:pt x="4108" y="10446"/>
                    <a:pt x="4358" y="10505"/>
                    <a:pt x="4620" y="10541"/>
                  </a:cubicBezTo>
                  <a:cubicBezTo>
                    <a:pt x="4837" y="10567"/>
                    <a:pt x="5055" y="10580"/>
                    <a:pt x="5272" y="10580"/>
                  </a:cubicBezTo>
                  <a:cubicBezTo>
                    <a:pt x="6247" y="10580"/>
                    <a:pt x="7212" y="10319"/>
                    <a:pt x="8049" y="9803"/>
                  </a:cubicBezTo>
                  <a:cubicBezTo>
                    <a:pt x="9347" y="9017"/>
                    <a:pt x="10240" y="7707"/>
                    <a:pt x="10513" y="6219"/>
                  </a:cubicBezTo>
                  <a:cubicBezTo>
                    <a:pt x="10597" y="5731"/>
                    <a:pt x="10609" y="5207"/>
                    <a:pt x="10549" y="4707"/>
                  </a:cubicBezTo>
                  <a:cubicBezTo>
                    <a:pt x="10525" y="4504"/>
                    <a:pt x="10490" y="4326"/>
                    <a:pt x="10454" y="4147"/>
                  </a:cubicBezTo>
                  <a:cubicBezTo>
                    <a:pt x="10430" y="4076"/>
                    <a:pt x="10418" y="4004"/>
                    <a:pt x="10406" y="3945"/>
                  </a:cubicBezTo>
                  <a:lnTo>
                    <a:pt x="10347" y="3766"/>
                  </a:lnTo>
                  <a:lnTo>
                    <a:pt x="10275" y="3528"/>
                  </a:lnTo>
                  <a:cubicBezTo>
                    <a:pt x="10275" y="3492"/>
                    <a:pt x="10251" y="3469"/>
                    <a:pt x="10240" y="3433"/>
                  </a:cubicBezTo>
                  <a:lnTo>
                    <a:pt x="10240" y="3433"/>
                  </a:lnTo>
                  <a:cubicBezTo>
                    <a:pt x="10240" y="3469"/>
                    <a:pt x="10251" y="3492"/>
                    <a:pt x="10228" y="3552"/>
                  </a:cubicBezTo>
                  <a:cubicBezTo>
                    <a:pt x="10240" y="3612"/>
                    <a:pt x="10275" y="3695"/>
                    <a:pt x="10299" y="3790"/>
                  </a:cubicBezTo>
                  <a:lnTo>
                    <a:pt x="10359" y="3969"/>
                  </a:lnTo>
                  <a:cubicBezTo>
                    <a:pt x="10370" y="4028"/>
                    <a:pt x="10394" y="4112"/>
                    <a:pt x="10406" y="4183"/>
                  </a:cubicBezTo>
                  <a:cubicBezTo>
                    <a:pt x="10454" y="4362"/>
                    <a:pt x="10478" y="4540"/>
                    <a:pt x="10490" y="4719"/>
                  </a:cubicBezTo>
                  <a:cubicBezTo>
                    <a:pt x="10549" y="5219"/>
                    <a:pt x="10525" y="5731"/>
                    <a:pt x="10430" y="6219"/>
                  </a:cubicBezTo>
                  <a:cubicBezTo>
                    <a:pt x="9989" y="8672"/>
                    <a:pt x="7858" y="10458"/>
                    <a:pt x="5358" y="10493"/>
                  </a:cubicBezTo>
                  <a:cubicBezTo>
                    <a:pt x="5318" y="10494"/>
                    <a:pt x="5277" y="10495"/>
                    <a:pt x="5236" y="10495"/>
                  </a:cubicBezTo>
                  <a:cubicBezTo>
                    <a:pt x="4785" y="10495"/>
                    <a:pt x="4318" y="10434"/>
                    <a:pt x="3882" y="10303"/>
                  </a:cubicBezTo>
                  <a:cubicBezTo>
                    <a:pt x="3632" y="10219"/>
                    <a:pt x="3393" y="10136"/>
                    <a:pt x="3155" y="10029"/>
                  </a:cubicBezTo>
                  <a:cubicBezTo>
                    <a:pt x="2917" y="9910"/>
                    <a:pt x="2691" y="9791"/>
                    <a:pt x="2477" y="9648"/>
                  </a:cubicBezTo>
                  <a:cubicBezTo>
                    <a:pt x="2012" y="9362"/>
                    <a:pt x="1607" y="8993"/>
                    <a:pt x="1262" y="8576"/>
                  </a:cubicBezTo>
                  <a:cubicBezTo>
                    <a:pt x="548" y="7707"/>
                    <a:pt x="155" y="6624"/>
                    <a:pt x="107" y="5505"/>
                  </a:cubicBezTo>
                  <a:cubicBezTo>
                    <a:pt x="72" y="4957"/>
                    <a:pt x="155" y="4421"/>
                    <a:pt x="298" y="3897"/>
                  </a:cubicBezTo>
                  <a:cubicBezTo>
                    <a:pt x="369" y="3647"/>
                    <a:pt x="464" y="3397"/>
                    <a:pt x="572" y="3159"/>
                  </a:cubicBezTo>
                  <a:cubicBezTo>
                    <a:pt x="667" y="2933"/>
                    <a:pt x="810" y="2707"/>
                    <a:pt x="941" y="2480"/>
                  </a:cubicBezTo>
                  <a:lnTo>
                    <a:pt x="1167" y="2171"/>
                  </a:lnTo>
                  <a:cubicBezTo>
                    <a:pt x="1238" y="2064"/>
                    <a:pt x="1310" y="1968"/>
                    <a:pt x="1405" y="1873"/>
                  </a:cubicBezTo>
                  <a:cubicBezTo>
                    <a:pt x="1560" y="1683"/>
                    <a:pt x="1738" y="1516"/>
                    <a:pt x="1941" y="1349"/>
                  </a:cubicBezTo>
                  <a:cubicBezTo>
                    <a:pt x="2908" y="511"/>
                    <a:pt x="4114" y="91"/>
                    <a:pt x="5325" y="91"/>
                  </a:cubicBezTo>
                  <a:cubicBezTo>
                    <a:pt x="6469" y="91"/>
                    <a:pt x="7618" y="466"/>
                    <a:pt x="8573" y="1218"/>
                  </a:cubicBezTo>
                  <a:cubicBezTo>
                    <a:pt x="8977" y="1528"/>
                    <a:pt x="9335" y="1897"/>
                    <a:pt x="9620" y="2314"/>
                  </a:cubicBezTo>
                  <a:cubicBezTo>
                    <a:pt x="9739" y="2469"/>
                    <a:pt x="9823" y="2611"/>
                    <a:pt x="9918" y="2778"/>
                  </a:cubicBezTo>
                  <a:cubicBezTo>
                    <a:pt x="9942" y="2861"/>
                    <a:pt x="9989" y="2921"/>
                    <a:pt x="10013" y="2980"/>
                  </a:cubicBezTo>
                  <a:cubicBezTo>
                    <a:pt x="10049" y="3040"/>
                    <a:pt x="10073" y="3100"/>
                    <a:pt x="10097" y="3135"/>
                  </a:cubicBezTo>
                  <a:cubicBezTo>
                    <a:pt x="10115" y="3185"/>
                    <a:pt x="10134" y="3229"/>
                    <a:pt x="10151" y="3268"/>
                  </a:cubicBezTo>
                  <a:lnTo>
                    <a:pt x="10151" y="3268"/>
                  </a:lnTo>
                  <a:lnTo>
                    <a:pt x="10097" y="3111"/>
                  </a:lnTo>
                  <a:cubicBezTo>
                    <a:pt x="10061" y="3064"/>
                    <a:pt x="10049" y="3004"/>
                    <a:pt x="10013" y="2945"/>
                  </a:cubicBezTo>
                  <a:cubicBezTo>
                    <a:pt x="9989" y="2885"/>
                    <a:pt x="9954" y="2826"/>
                    <a:pt x="9918" y="2754"/>
                  </a:cubicBezTo>
                  <a:cubicBezTo>
                    <a:pt x="9835" y="2588"/>
                    <a:pt x="9739" y="2421"/>
                    <a:pt x="9632" y="2278"/>
                  </a:cubicBezTo>
                  <a:cubicBezTo>
                    <a:pt x="9347" y="1861"/>
                    <a:pt x="9001" y="1468"/>
                    <a:pt x="8608" y="1159"/>
                  </a:cubicBezTo>
                  <a:cubicBezTo>
                    <a:pt x="7665" y="397"/>
                    <a:pt x="6494" y="1"/>
                    <a:pt x="52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25"/>
            <p:cNvSpPr/>
            <p:nvPr/>
          </p:nvSpPr>
          <p:spPr>
            <a:xfrm>
              <a:off x="9262403" y="3043397"/>
              <a:ext cx="784395" cy="572272"/>
            </a:xfrm>
            <a:custGeom>
              <a:avLst/>
              <a:gdLst/>
              <a:ahLst/>
              <a:cxnLst/>
              <a:rect l="l" t="t" r="r" b="b"/>
              <a:pathLst>
                <a:path w="10181" h="7428" extrusionOk="0">
                  <a:moveTo>
                    <a:pt x="5360" y="0"/>
                  </a:moveTo>
                  <a:cubicBezTo>
                    <a:pt x="5225" y="0"/>
                    <a:pt x="5091" y="3"/>
                    <a:pt x="4954" y="9"/>
                  </a:cubicBezTo>
                  <a:cubicBezTo>
                    <a:pt x="4680" y="21"/>
                    <a:pt x="4394" y="69"/>
                    <a:pt x="4120" y="128"/>
                  </a:cubicBezTo>
                  <a:cubicBezTo>
                    <a:pt x="3858" y="200"/>
                    <a:pt x="3573" y="295"/>
                    <a:pt x="3311" y="402"/>
                  </a:cubicBezTo>
                  <a:cubicBezTo>
                    <a:pt x="3037" y="521"/>
                    <a:pt x="2787" y="652"/>
                    <a:pt x="2537" y="795"/>
                  </a:cubicBezTo>
                  <a:cubicBezTo>
                    <a:pt x="2299" y="950"/>
                    <a:pt x="2060" y="1128"/>
                    <a:pt x="1846" y="1307"/>
                  </a:cubicBezTo>
                  <a:cubicBezTo>
                    <a:pt x="1644" y="1486"/>
                    <a:pt x="1465" y="1676"/>
                    <a:pt x="1287" y="1890"/>
                  </a:cubicBezTo>
                  <a:cubicBezTo>
                    <a:pt x="1108" y="2081"/>
                    <a:pt x="953" y="2283"/>
                    <a:pt x="822" y="2510"/>
                  </a:cubicBezTo>
                  <a:cubicBezTo>
                    <a:pt x="572" y="2914"/>
                    <a:pt x="370" y="3355"/>
                    <a:pt x="239" y="3819"/>
                  </a:cubicBezTo>
                  <a:cubicBezTo>
                    <a:pt x="120" y="4224"/>
                    <a:pt x="48" y="4641"/>
                    <a:pt x="36" y="5058"/>
                  </a:cubicBezTo>
                  <a:cubicBezTo>
                    <a:pt x="1" y="5653"/>
                    <a:pt x="72" y="6260"/>
                    <a:pt x="275" y="6832"/>
                  </a:cubicBezTo>
                  <a:cubicBezTo>
                    <a:pt x="402" y="7214"/>
                    <a:pt x="518" y="7427"/>
                    <a:pt x="546" y="7427"/>
                  </a:cubicBezTo>
                  <a:cubicBezTo>
                    <a:pt x="547" y="7427"/>
                    <a:pt x="548" y="7427"/>
                    <a:pt x="548" y="7427"/>
                  </a:cubicBezTo>
                  <a:cubicBezTo>
                    <a:pt x="584" y="7403"/>
                    <a:pt x="513" y="7189"/>
                    <a:pt x="417" y="6784"/>
                  </a:cubicBezTo>
                  <a:cubicBezTo>
                    <a:pt x="286" y="6212"/>
                    <a:pt x="251" y="5653"/>
                    <a:pt x="298" y="5069"/>
                  </a:cubicBezTo>
                  <a:cubicBezTo>
                    <a:pt x="346" y="4665"/>
                    <a:pt x="417" y="4284"/>
                    <a:pt x="536" y="3915"/>
                  </a:cubicBezTo>
                  <a:cubicBezTo>
                    <a:pt x="691" y="3498"/>
                    <a:pt x="882" y="3081"/>
                    <a:pt x="1120" y="2700"/>
                  </a:cubicBezTo>
                  <a:cubicBezTo>
                    <a:pt x="1239" y="2498"/>
                    <a:pt x="1382" y="2307"/>
                    <a:pt x="1548" y="2129"/>
                  </a:cubicBezTo>
                  <a:cubicBezTo>
                    <a:pt x="1715" y="1926"/>
                    <a:pt x="1894" y="1748"/>
                    <a:pt x="2084" y="1593"/>
                  </a:cubicBezTo>
                  <a:cubicBezTo>
                    <a:pt x="2275" y="1414"/>
                    <a:pt x="2489" y="1259"/>
                    <a:pt x="2715" y="1128"/>
                  </a:cubicBezTo>
                  <a:cubicBezTo>
                    <a:pt x="2930" y="997"/>
                    <a:pt x="3168" y="878"/>
                    <a:pt x="3430" y="771"/>
                  </a:cubicBezTo>
                  <a:cubicBezTo>
                    <a:pt x="3668" y="664"/>
                    <a:pt x="3918" y="581"/>
                    <a:pt x="4180" y="521"/>
                  </a:cubicBezTo>
                  <a:cubicBezTo>
                    <a:pt x="4442" y="462"/>
                    <a:pt x="4704" y="414"/>
                    <a:pt x="4954" y="402"/>
                  </a:cubicBezTo>
                  <a:cubicBezTo>
                    <a:pt x="5085" y="390"/>
                    <a:pt x="5213" y="384"/>
                    <a:pt x="5339" y="384"/>
                  </a:cubicBezTo>
                  <a:cubicBezTo>
                    <a:pt x="5466" y="384"/>
                    <a:pt x="5591" y="390"/>
                    <a:pt x="5716" y="402"/>
                  </a:cubicBezTo>
                  <a:cubicBezTo>
                    <a:pt x="5954" y="414"/>
                    <a:pt x="6192" y="438"/>
                    <a:pt x="6430" y="497"/>
                  </a:cubicBezTo>
                  <a:cubicBezTo>
                    <a:pt x="6882" y="593"/>
                    <a:pt x="7299" y="736"/>
                    <a:pt x="7692" y="950"/>
                  </a:cubicBezTo>
                  <a:cubicBezTo>
                    <a:pt x="8049" y="1128"/>
                    <a:pt x="8383" y="1355"/>
                    <a:pt x="8680" y="1605"/>
                  </a:cubicBezTo>
                  <a:cubicBezTo>
                    <a:pt x="9121" y="1974"/>
                    <a:pt x="9502" y="2402"/>
                    <a:pt x="9811" y="2902"/>
                  </a:cubicBezTo>
                  <a:cubicBezTo>
                    <a:pt x="10032" y="3227"/>
                    <a:pt x="10128" y="3439"/>
                    <a:pt x="10166" y="3439"/>
                  </a:cubicBezTo>
                  <a:cubicBezTo>
                    <a:pt x="10167" y="3439"/>
                    <a:pt x="10168" y="3439"/>
                    <a:pt x="10169" y="3438"/>
                  </a:cubicBezTo>
                  <a:cubicBezTo>
                    <a:pt x="10181" y="3414"/>
                    <a:pt x="10121" y="3200"/>
                    <a:pt x="9978" y="2819"/>
                  </a:cubicBezTo>
                  <a:cubicBezTo>
                    <a:pt x="9704" y="2271"/>
                    <a:pt x="9347" y="1783"/>
                    <a:pt x="8907" y="1378"/>
                  </a:cubicBezTo>
                  <a:cubicBezTo>
                    <a:pt x="8585" y="1093"/>
                    <a:pt x="8264" y="855"/>
                    <a:pt x="7895" y="652"/>
                  </a:cubicBezTo>
                  <a:cubicBezTo>
                    <a:pt x="7478" y="414"/>
                    <a:pt x="7013" y="235"/>
                    <a:pt x="6549" y="128"/>
                  </a:cubicBezTo>
                  <a:cubicBezTo>
                    <a:pt x="6299" y="69"/>
                    <a:pt x="6025" y="21"/>
                    <a:pt x="5775" y="9"/>
                  </a:cubicBezTo>
                  <a:cubicBezTo>
                    <a:pt x="5632" y="3"/>
                    <a:pt x="5495" y="0"/>
                    <a:pt x="53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5"/>
            <p:cNvSpPr/>
            <p:nvPr/>
          </p:nvSpPr>
          <p:spPr>
            <a:xfrm>
              <a:off x="9467511" y="3219735"/>
              <a:ext cx="371775" cy="449796"/>
            </a:xfrm>
            <a:custGeom>
              <a:avLst/>
              <a:gdLst/>
              <a:ahLst/>
              <a:cxnLst/>
              <a:rect l="l" t="t" r="r" b="b"/>
              <a:pathLst>
                <a:path w="3740" h="4525" extrusionOk="0">
                  <a:moveTo>
                    <a:pt x="2323" y="0"/>
                  </a:moveTo>
                  <a:cubicBezTo>
                    <a:pt x="1513" y="0"/>
                    <a:pt x="810" y="548"/>
                    <a:pt x="501" y="1358"/>
                  </a:cubicBezTo>
                  <a:lnTo>
                    <a:pt x="1" y="1358"/>
                  </a:lnTo>
                  <a:lnTo>
                    <a:pt x="1" y="1977"/>
                  </a:lnTo>
                  <a:lnTo>
                    <a:pt x="346" y="1977"/>
                  </a:lnTo>
                  <a:cubicBezTo>
                    <a:pt x="334" y="2072"/>
                    <a:pt x="334" y="2179"/>
                    <a:pt x="334" y="2262"/>
                  </a:cubicBezTo>
                  <a:cubicBezTo>
                    <a:pt x="334" y="2370"/>
                    <a:pt x="334" y="2453"/>
                    <a:pt x="346" y="2548"/>
                  </a:cubicBezTo>
                  <a:lnTo>
                    <a:pt x="1" y="2548"/>
                  </a:lnTo>
                  <a:lnTo>
                    <a:pt x="1" y="3167"/>
                  </a:lnTo>
                  <a:lnTo>
                    <a:pt x="501" y="3167"/>
                  </a:lnTo>
                  <a:cubicBezTo>
                    <a:pt x="810" y="3965"/>
                    <a:pt x="1513" y="4525"/>
                    <a:pt x="2323" y="4525"/>
                  </a:cubicBezTo>
                  <a:cubicBezTo>
                    <a:pt x="2882" y="4525"/>
                    <a:pt x="3382" y="4275"/>
                    <a:pt x="3739" y="3858"/>
                  </a:cubicBezTo>
                  <a:lnTo>
                    <a:pt x="3251" y="3465"/>
                  </a:lnTo>
                  <a:cubicBezTo>
                    <a:pt x="3013" y="3739"/>
                    <a:pt x="2680" y="3906"/>
                    <a:pt x="2323" y="3906"/>
                  </a:cubicBezTo>
                  <a:cubicBezTo>
                    <a:pt x="1846" y="3906"/>
                    <a:pt x="1430" y="3620"/>
                    <a:pt x="1180" y="3167"/>
                  </a:cubicBezTo>
                  <a:lnTo>
                    <a:pt x="2204" y="3167"/>
                  </a:lnTo>
                  <a:lnTo>
                    <a:pt x="2656" y="2548"/>
                  </a:lnTo>
                  <a:lnTo>
                    <a:pt x="977" y="2548"/>
                  </a:lnTo>
                  <a:cubicBezTo>
                    <a:pt x="953" y="2453"/>
                    <a:pt x="941" y="2358"/>
                    <a:pt x="941" y="2262"/>
                  </a:cubicBezTo>
                  <a:cubicBezTo>
                    <a:pt x="941" y="2155"/>
                    <a:pt x="953" y="2072"/>
                    <a:pt x="977" y="1977"/>
                  </a:cubicBezTo>
                  <a:lnTo>
                    <a:pt x="2204" y="1977"/>
                  </a:lnTo>
                  <a:lnTo>
                    <a:pt x="2656" y="1358"/>
                  </a:lnTo>
                  <a:lnTo>
                    <a:pt x="1180" y="1358"/>
                  </a:lnTo>
                  <a:cubicBezTo>
                    <a:pt x="1430" y="929"/>
                    <a:pt x="1846" y="631"/>
                    <a:pt x="2323" y="631"/>
                  </a:cubicBezTo>
                  <a:cubicBezTo>
                    <a:pt x="2656" y="631"/>
                    <a:pt x="2954" y="762"/>
                    <a:pt x="3180" y="989"/>
                  </a:cubicBezTo>
                  <a:lnTo>
                    <a:pt x="3620" y="536"/>
                  </a:lnTo>
                  <a:cubicBezTo>
                    <a:pt x="3275" y="191"/>
                    <a:pt x="2823" y="0"/>
                    <a:pt x="23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63" name="Google Shape;763;p25"/>
          <p:cNvGrpSpPr/>
          <p:nvPr/>
        </p:nvGrpSpPr>
        <p:grpSpPr>
          <a:xfrm rot="-1094086">
            <a:off x="10716026" y="-142009"/>
            <a:ext cx="2082369" cy="1849360"/>
            <a:chOff x="1562675" y="2904350"/>
            <a:chExt cx="867100" cy="770075"/>
          </a:xfrm>
        </p:grpSpPr>
        <p:sp>
          <p:nvSpPr>
            <p:cNvPr id="764" name="Google Shape;764;p25"/>
            <p:cNvSpPr/>
            <p:nvPr/>
          </p:nvSpPr>
          <p:spPr>
            <a:xfrm>
              <a:off x="1562675" y="2904350"/>
              <a:ext cx="867100" cy="770075"/>
            </a:xfrm>
            <a:custGeom>
              <a:avLst/>
              <a:gdLst/>
              <a:ahLst/>
              <a:cxnLst/>
              <a:rect l="l" t="t" r="r" b="b"/>
              <a:pathLst>
                <a:path w="34684" h="30803" extrusionOk="0">
                  <a:moveTo>
                    <a:pt x="1644" y="1"/>
                  </a:moveTo>
                  <a:cubicBezTo>
                    <a:pt x="727" y="1"/>
                    <a:pt x="1" y="727"/>
                    <a:pt x="1" y="1632"/>
                  </a:cubicBezTo>
                  <a:lnTo>
                    <a:pt x="1" y="29171"/>
                  </a:lnTo>
                  <a:cubicBezTo>
                    <a:pt x="1" y="30076"/>
                    <a:pt x="727" y="30802"/>
                    <a:pt x="1644" y="30802"/>
                  </a:cubicBezTo>
                  <a:lnTo>
                    <a:pt x="33041" y="30802"/>
                  </a:lnTo>
                  <a:cubicBezTo>
                    <a:pt x="33946" y="30802"/>
                    <a:pt x="34684" y="30076"/>
                    <a:pt x="34684" y="29171"/>
                  </a:cubicBezTo>
                  <a:lnTo>
                    <a:pt x="34684" y="1632"/>
                  </a:lnTo>
                  <a:cubicBezTo>
                    <a:pt x="34684" y="727"/>
                    <a:pt x="33946" y="1"/>
                    <a:pt x="33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5"/>
            <p:cNvSpPr/>
            <p:nvPr/>
          </p:nvSpPr>
          <p:spPr>
            <a:xfrm>
              <a:off x="1657625" y="3361850"/>
              <a:ext cx="52125" cy="219700"/>
            </a:xfrm>
            <a:custGeom>
              <a:avLst/>
              <a:gdLst/>
              <a:ahLst/>
              <a:cxnLst/>
              <a:rect l="l" t="t" r="r" b="b"/>
              <a:pathLst>
                <a:path w="2085" h="8788" extrusionOk="0">
                  <a:moveTo>
                    <a:pt x="1" y="1"/>
                  </a:moveTo>
                  <a:lnTo>
                    <a:pt x="1" y="8787"/>
                  </a:lnTo>
                  <a:lnTo>
                    <a:pt x="2085" y="8787"/>
                  </a:lnTo>
                  <a:lnTo>
                    <a:pt x="20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5"/>
            <p:cNvSpPr/>
            <p:nvPr/>
          </p:nvSpPr>
          <p:spPr>
            <a:xfrm>
              <a:off x="1761825" y="3291300"/>
              <a:ext cx="52100" cy="290250"/>
            </a:xfrm>
            <a:custGeom>
              <a:avLst/>
              <a:gdLst/>
              <a:ahLst/>
              <a:cxnLst/>
              <a:rect l="l" t="t" r="r" b="b"/>
              <a:pathLst>
                <a:path w="2084" h="11610" extrusionOk="0">
                  <a:moveTo>
                    <a:pt x="0" y="1"/>
                  </a:moveTo>
                  <a:lnTo>
                    <a:pt x="0" y="11609"/>
                  </a:lnTo>
                  <a:lnTo>
                    <a:pt x="2084" y="11609"/>
                  </a:lnTo>
                  <a:lnTo>
                    <a:pt x="20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5"/>
            <p:cNvSpPr/>
            <p:nvPr/>
          </p:nvSpPr>
          <p:spPr>
            <a:xfrm>
              <a:off x="1866000" y="3242800"/>
              <a:ext cx="52100" cy="338750"/>
            </a:xfrm>
            <a:custGeom>
              <a:avLst/>
              <a:gdLst/>
              <a:ahLst/>
              <a:cxnLst/>
              <a:rect l="l" t="t" r="r" b="b"/>
              <a:pathLst>
                <a:path w="2084" h="13550" extrusionOk="0">
                  <a:moveTo>
                    <a:pt x="0" y="0"/>
                  </a:moveTo>
                  <a:lnTo>
                    <a:pt x="0" y="13549"/>
                  </a:lnTo>
                  <a:lnTo>
                    <a:pt x="2084" y="13549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5"/>
            <p:cNvSpPr/>
            <p:nvPr/>
          </p:nvSpPr>
          <p:spPr>
            <a:xfrm>
              <a:off x="1970175" y="3428825"/>
              <a:ext cx="52125" cy="152725"/>
            </a:xfrm>
            <a:custGeom>
              <a:avLst/>
              <a:gdLst/>
              <a:ahLst/>
              <a:cxnLst/>
              <a:rect l="l" t="t" r="r" b="b"/>
              <a:pathLst>
                <a:path w="2085" h="6109" extrusionOk="0">
                  <a:moveTo>
                    <a:pt x="0" y="1"/>
                  </a:moveTo>
                  <a:lnTo>
                    <a:pt x="0" y="6108"/>
                  </a:lnTo>
                  <a:lnTo>
                    <a:pt x="2084" y="6108"/>
                  </a:lnTo>
                  <a:lnTo>
                    <a:pt x="20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5"/>
            <p:cNvSpPr/>
            <p:nvPr/>
          </p:nvSpPr>
          <p:spPr>
            <a:xfrm>
              <a:off x="2074350" y="3328525"/>
              <a:ext cx="52125" cy="253025"/>
            </a:xfrm>
            <a:custGeom>
              <a:avLst/>
              <a:gdLst/>
              <a:ahLst/>
              <a:cxnLst/>
              <a:rect l="l" t="t" r="r" b="b"/>
              <a:pathLst>
                <a:path w="2085" h="10121" extrusionOk="0">
                  <a:moveTo>
                    <a:pt x="1" y="0"/>
                  </a:moveTo>
                  <a:lnTo>
                    <a:pt x="1" y="10120"/>
                  </a:lnTo>
                  <a:lnTo>
                    <a:pt x="2084" y="10120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25"/>
            <p:cNvSpPr/>
            <p:nvPr/>
          </p:nvSpPr>
          <p:spPr>
            <a:xfrm>
              <a:off x="2178525" y="3291300"/>
              <a:ext cx="52125" cy="290250"/>
            </a:xfrm>
            <a:custGeom>
              <a:avLst/>
              <a:gdLst/>
              <a:ahLst/>
              <a:cxnLst/>
              <a:rect l="l" t="t" r="r" b="b"/>
              <a:pathLst>
                <a:path w="2085" h="11610" extrusionOk="0">
                  <a:moveTo>
                    <a:pt x="1" y="1"/>
                  </a:moveTo>
                  <a:lnTo>
                    <a:pt x="1" y="11609"/>
                  </a:lnTo>
                  <a:lnTo>
                    <a:pt x="2084" y="11609"/>
                  </a:lnTo>
                  <a:lnTo>
                    <a:pt x="20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25"/>
            <p:cNvSpPr/>
            <p:nvPr/>
          </p:nvSpPr>
          <p:spPr>
            <a:xfrm>
              <a:off x="2282725" y="3384175"/>
              <a:ext cx="52100" cy="197375"/>
            </a:xfrm>
            <a:custGeom>
              <a:avLst/>
              <a:gdLst/>
              <a:ahLst/>
              <a:cxnLst/>
              <a:rect l="l" t="t" r="r" b="b"/>
              <a:pathLst>
                <a:path w="2084" h="7895" extrusionOk="0">
                  <a:moveTo>
                    <a:pt x="0" y="1"/>
                  </a:moveTo>
                  <a:lnTo>
                    <a:pt x="0" y="7894"/>
                  </a:lnTo>
                  <a:lnTo>
                    <a:pt x="2084" y="7894"/>
                  </a:lnTo>
                  <a:lnTo>
                    <a:pt x="20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25"/>
            <p:cNvSpPr/>
            <p:nvPr/>
          </p:nvSpPr>
          <p:spPr>
            <a:xfrm>
              <a:off x="2224975" y="2949000"/>
              <a:ext cx="29775" cy="29800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62" y="1"/>
                    <a:pt x="0" y="263"/>
                    <a:pt x="0" y="596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3"/>
                    <a:pt x="929" y="1"/>
                    <a:pt x="5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25"/>
            <p:cNvSpPr/>
            <p:nvPr/>
          </p:nvSpPr>
          <p:spPr>
            <a:xfrm>
              <a:off x="2290150" y="2949000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63" y="1"/>
                    <a:pt x="1" y="263"/>
                    <a:pt x="1" y="596"/>
                  </a:cubicBezTo>
                  <a:cubicBezTo>
                    <a:pt x="1" y="917"/>
                    <a:pt x="263" y="1191"/>
                    <a:pt x="596" y="1191"/>
                  </a:cubicBezTo>
                  <a:cubicBezTo>
                    <a:pt x="917" y="1191"/>
                    <a:pt x="1191" y="917"/>
                    <a:pt x="1191" y="596"/>
                  </a:cubicBezTo>
                  <a:cubicBezTo>
                    <a:pt x="1191" y="263"/>
                    <a:pt x="917" y="1"/>
                    <a:pt x="5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25"/>
            <p:cNvSpPr/>
            <p:nvPr/>
          </p:nvSpPr>
          <p:spPr>
            <a:xfrm>
              <a:off x="2355350" y="2949000"/>
              <a:ext cx="29775" cy="29800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1"/>
                  </a:moveTo>
                  <a:cubicBezTo>
                    <a:pt x="262" y="1"/>
                    <a:pt x="0" y="263"/>
                    <a:pt x="0" y="596"/>
                  </a:cubicBezTo>
                  <a:cubicBezTo>
                    <a:pt x="0" y="917"/>
                    <a:pt x="262" y="1191"/>
                    <a:pt x="595" y="1191"/>
                  </a:cubicBezTo>
                  <a:cubicBezTo>
                    <a:pt x="917" y="1191"/>
                    <a:pt x="1191" y="917"/>
                    <a:pt x="1191" y="596"/>
                  </a:cubicBezTo>
                  <a:cubicBezTo>
                    <a:pt x="1191" y="263"/>
                    <a:pt x="917" y="1"/>
                    <a:pt x="5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25"/>
            <p:cNvSpPr/>
            <p:nvPr/>
          </p:nvSpPr>
          <p:spPr>
            <a:xfrm>
              <a:off x="1643350" y="3059125"/>
              <a:ext cx="543250" cy="21475"/>
            </a:xfrm>
            <a:custGeom>
              <a:avLst/>
              <a:gdLst/>
              <a:ahLst/>
              <a:cxnLst/>
              <a:rect l="l" t="t" r="r" b="b"/>
              <a:pathLst>
                <a:path w="21730" h="859" extrusionOk="0">
                  <a:moveTo>
                    <a:pt x="393" y="1"/>
                  </a:moveTo>
                  <a:cubicBezTo>
                    <a:pt x="179" y="1"/>
                    <a:pt x="24" y="168"/>
                    <a:pt x="0" y="382"/>
                  </a:cubicBezTo>
                  <a:lnTo>
                    <a:pt x="0" y="465"/>
                  </a:lnTo>
                  <a:cubicBezTo>
                    <a:pt x="0" y="692"/>
                    <a:pt x="179" y="858"/>
                    <a:pt x="393" y="858"/>
                  </a:cubicBezTo>
                  <a:lnTo>
                    <a:pt x="21301" y="858"/>
                  </a:lnTo>
                  <a:cubicBezTo>
                    <a:pt x="21539" y="858"/>
                    <a:pt x="21729" y="668"/>
                    <a:pt x="21729" y="430"/>
                  </a:cubicBezTo>
                  <a:cubicBezTo>
                    <a:pt x="21729" y="191"/>
                    <a:pt x="21539" y="1"/>
                    <a:pt x="213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25"/>
            <p:cNvSpPr/>
            <p:nvPr/>
          </p:nvSpPr>
          <p:spPr>
            <a:xfrm>
              <a:off x="1643350" y="3122250"/>
              <a:ext cx="301250" cy="21750"/>
            </a:xfrm>
            <a:custGeom>
              <a:avLst/>
              <a:gdLst/>
              <a:ahLst/>
              <a:cxnLst/>
              <a:rect l="l" t="t" r="r" b="b"/>
              <a:pathLst>
                <a:path w="12050" h="870" extrusionOk="0">
                  <a:moveTo>
                    <a:pt x="393" y="0"/>
                  </a:moveTo>
                  <a:cubicBezTo>
                    <a:pt x="179" y="0"/>
                    <a:pt x="24" y="179"/>
                    <a:pt x="0" y="381"/>
                  </a:cubicBezTo>
                  <a:lnTo>
                    <a:pt x="0" y="476"/>
                  </a:lnTo>
                  <a:cubicBezTo>
                    <a:pt x="0" y="703"/>
                    <a:pt x="179" y="869"/>
                    <a:pt x="393" y="869"/>
                  </a:cubicBezTo>
                  <a:lnTo>
                    <a:pt x="11609" y="869"/>
                  </a:lnTo>
                  <a:cubicBezTo>
                    <a:pt x="11847" y="869"/>
                    <a:pt x="12050" y="667"/>
                    <a:pt x="12050" y="429"/>
                  </a:cubicBezTo>
                  <a:cubicBezTo>
                    <a:pt x="12050" y="191"/>
                    <a:pt x="11847" y="0"/>
                    <a:pt x="116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77" name="Google Shape;777;p25"/>
          <p:cNvGrpSpPr/>
          <p:nvPr/>
        </p:nvGrpSpPr>
        <p:grpSpPr>
          <a:xfrm rot="-1394490">
            <a:off x="5928375" y="6004846"/>
            <a:ext cx="1097843" cy="991564"/>
            <a:chOff x="9093600" y="2914350"/>
            <a:chExt cx="1174243" cy="1060567"/>
          </a:xfrm>
        </p:grpSpPr>
        <p:sp>
          <p:nvSpPr>
            <p:cNvPr id="778" name="Google Shape;778;p25"/>
            <p:cNvSpPr/>
            <p:nvPr/>
          </p:nvSpPr>
          <p:spPr>
            <a:xfrm>
              <a:off x="9093600" y="2914350"/>
              <a:ext cx="1174243" cy="1060567"/>
            </a:xfrm>
            <a:custGeom>
              <a:avLst/>
              <a:gdLst/>
              <a:ahLst/>
              <a:cxnLst/>
              <a:rect l="l" t="t" r="r" b="b"/>
              <a:pathLst>
                <a:path w="15241" h="13766" extrusionOk="0">
                  <a:moveTo>
                    <a:pt x="7472" y="0"/>
                  </a:moveTo>
                  <a:cubicBezTo>
                    <a:pt x="7061" y="0"/>
                    <a:pt x="6645" y="37"/>
                    <a:pt x="6228" y="113"/>
                  </a:cubicBezTo>
                  <a:cubicBezTo>
                    <a:pt x="2489" y="791"/>
                    <a:pt x="1" y="4375"/>
                    <a:pt x="691" y="8114"/>
                  </a:cubicBezTo>
                  <a:cubicBezTo>
                    <a:pt x="1294" y="11432"/>
                    <a:pt x="4194" y="13765"/>
                    <a:pt x="7444" y="13765"/>
                  </a:cubicBezTo>
                  <a:cubicBezTo>
                    <a:pt x="7856" y="13765"/>
                    <a:pt x="8273" y="13728"/>
                    <a:pt x="8692" y="13650"/>
                  </a:cubicBezTo>
                  <a:cubicBezTo>
                    <a:pt x="9097" y="13579"/>
                    <a:pt x="9490" y="13471"/>
                    <a:pt x="9871" y="13329"/>
                  </a:cubicBezTo>
                  <a:cubicBezTo>
                    <a:pt x="13431" y="11983"/>
                    <a:pt x="15241" y="8030"/>
                    <a:pt x="13907" y="4458"/>
                  </a:cubicBezTo>
                  <a:cubicBezTo>
                    <a:pt x="12889" y="1735"/>
                    <a:pt x="10300" y="0"/>
                    <a:pt x="74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25"/>
            <p:cNvSpPr/>
            <p:nvPr/>
          </p:nvSpPr>
          <p:spPr>
            <a:xfrm>
              <a:off x="9224806" y="3040855"/>
              <a:ext cx="916450" cy="810564"/>
            </a:xfrm>
            <a:custGeom>
              <a:avLst/>
              <a:gdLst/>
              <a:ahLst/>
              <a:cxnLst/>
              <a:rect l="l" t="t" r="r" b="b"/>
              <a:pathLst>
                <a:path w="11895" h="10521" extrusionOk="0">
                  <a:moveTo>
                    <a:pt x="5951" y="0"/>
                  </a:moveTo>
                  <a:cubicBezTo>
                    <a:pt x="5334" y="0"/>
                    <a:pt x="4707" y="109"/>
                    <a:pt x="4096" y="340"/>
                  </a:cubicBezTo>
                  <a:lnTo>
                    <a:pt x="4072" y="340"/>
                  </a:lnTo>
                  <a:cubicBezTo>
                    <a:pt x="1370" y="1388"/>
                    <a:pt x="1" y="4424"/>
                    <a:pt x="1024" y="7126"/>
                  </a:cubicBezTo>
                  <a:cubicBezTo>
                    <a:pt x="1835" y="9226"/>
                    <a:pt x="3834" y="10520"/>
                    <a:pt x="5949" y="10520"/>
                  </a:cubicBezTo>
                  <a:cubicBezTo>
                    <a:pt x="6569" y="10520"/>
                    <a:pt x="7198" y="10409"/>
                    <a:pt x="7811" y="10174"/>
                  </a:cubicBezTo>
                  <a:cubicBezTo>
                    <a:pt x="10526" y="9139"/>
                    <a:pt x="11895" y="6103"/>
                    <a:pt x="10859" y="3388"/>
                  </a:cubicBezTo>
                  <a:cubicBezTo>
                    <a:pt x="10066" y="1294"/>
                    <a:pt x="8071" y="0"/>
                    <a:pt x="5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25"/>
            <p:cNvSpPr/>
            <p:nvPr/>
          </p:nvSpPr>
          <p:spPr>
            <a:xfrm>
              <a:off x="9257857" y="3037388"/>
              <a:ext cx="817370" cy="815110"/>
            </a:xfrm>
            <a:custGeom>
              <a:avLst/>
              <a:gdLst/>
              <a:ahLst/>
              <a:cxnLst/>
              <a:rect l="l" t="t" r="r" b="b"/>
              <a:pathLst>
                <a:path w="10609" h="10580" extrusionOk="0">
                  <a:moveTo>
                    <a:pt x="10151" y="3268"/>
                  </a:moveTo>
                  <a:lnTo>
                    <a:pt x="10180" y="3350"/>
                  </a:lnTo>
                  <a:cubicBezTo>
                    <a:pt x="10215" y="3397"/>
                    <a:pt x="10227" y="3409"/>
                    <a:pt x="10239" y="3432"/>
                  </a:cubicBezTo>
                  <a:lnTo>
                    <a:pt x="10239" y="3432"/>
                  </a:lnTo>
                  <a:cubicBezTo>
                    <a:pt x="10227" y="3409"/>
                    <a:pt x="10216" y="3397"/>
                    <a:pt x="10192" y="3361"/>
                  </a:cubicBezTo>
                  <a:cubicBezTo>
                    <a:pt x="10181" y="3333"/>
                    <a:pt x="10167" y="3302"/>
                    <a:pt x="10151" y="3268"/>
                  </a:cubicBezTo>
                  <a:close/>
                  <a:moveTo>
                    <a:pt x="5295" y="1"/>
                  </a:moveTo>
                  <a:cubicBezTo>
                    <a:pt x="4995" y="1"/>
                    <a:pt x="4694" y="25"/>
                    <a:pt x="4394" y="75"/>
                  </a:cubicBezTo>
                  <a:cubicBezTo>
                    <a:pt x="3453" y="242"/>
                    <a:pt x="2596" y="647"/>
                    <a:pt x="1858" y="1266"/>
                  </a:cubicBezTo>
                  <a:cubicBezTo>
                    <a:pt x="1667" y="1433"/>
                    <a:pt x="1488" y="1587"/>
                    <a:pt x="1322" y="1790"/>
                  </a:cubicBezTo>
                  <a:cubicBezTo>
                    <a:pt x="1250" y="1873"/>
                    <a:pt x="1167" y="1980"/>
                    <a:pt x="1084" y="2088"/>
                  </a:cubicBezTo>
                  <a:cubicBezTo>
                    <a:pt x="1012" y="2171"/>
                    <a:pt x="941" y="2290"/>
                    <a:pt x="869" y="2397"/>
                  </a:cubicBezTo>
                  <a:cubicBezTo>
                    <a:pt x="572" y="2838"/>
                    <a:pt x="345" y="3314"/>
                    <a:pt x="214" y="3838"/>
                  </a:cubicBezTo>
                  <a:cubicBezTo>
                    <a:pt x="60" y="4374"/>
                    <a:pt x="0" y="4921"/>
                    <a:pt x="12" y="5481"/>
                  </a:cubicBezTo>
                  <a:cubicBezTo>
                    <a:pt x="36" y="6040"/>
                    <a:pt x="155" y="6600"/>
                    <a:pt x="345" y="7148"/>
                  </a:cubicBezTo>
                  <a:cubicBezTo>
                    <a:pt x="548" y="7672"/>
                    <a:pt x="834" y="8172"/>
                    <a:pt x="1191" y="8612"/>
                  </a:cubicBezTo>
                  <a:cubicBezTo>
                    <a:pt x="1536" y="9041"/>
                    <a:pt x="1953" y="9422"/>
                    <a:pt x="2417" y="9719"/>
                  </a:cubicBezTo>
                  <a:cubicBezTo>
                    <a:pt x="2631" y="9862"/>
                    <a:pt x="2870" y="9981"/>
                    <a:pt x="3108" y="10100"/>
                  </a:cubicBezTo>
                  <a:cubicBezTo>
                    <a:pt x="3346" y="10208"/>
                    <a:pt x="3608" y="10303"/>
                    <a:pt x="3858" y="10374"/>
                  </a:cubicBezTo>
                  <a:cubicBezTo>
                    <a:pt x="4108" y="10446"/>
                    <a:pt x="4358" y="10505"/>
                    <a:pt x="4620" y="10541"/>
                  </a:cubicBezTo>
                  <a:cubicBezTo>
                    <a:pt x="4837" y="10567"/>
                    <a:pt x="5055" y="10580"/>
                    <a:pt x="5272" y="10580"/>
                  </a:cubicBezTo>
                  <a:cubicBezTo>
                    <a:pt x="6247" y="10580"/>
                    <a:pt x="7212" y="10319"/>
                    <a:pt x="8049" y="9803"/>
                  </a:cubicBezTo>
                  <a:cubicBezTo>
                    <a:pt x="9347" y="9017"/>
                    <a:pt x="10240" y="7707"/>
                    <a:pt x="10513" y="6219"/>
                  </a:cubicBezTo>
                  <a:cubicBezTo>
                    <a:pt x="10597" y="5731"/>
                    <a:pt x="10609" y="5207"/>
                    <a:pt x="10549" y="4707"/>
                  </a:cubicBezTo>
                  <a:cubicBezTo>
                    <a:pt x="10525" y="4504"/>
                    <a:pt x="10490" y="4326"/>
                    <a:pt x="10454" y="4147"/>
                  </a:cubicBezTo>
                  <a:cubicBezTo>
                    <a:pt x="10430" y="4076"/>
                    <a:pt x="10418" y="4004"/>
                    <a:pt x="10406" y="3945"/>
                  </a:cubicBezTo>
                  <a:lnTo>
                    <a:pt x="10347" y="3766"/>
                  </a:lnTo>
                  <a:lnTo>
                    <a:pt x="10275" y="3528"/>
                  </a:lnTo>
                  <a:cubicBezTo>
                    <a:pt x="10275" y="3492"/>
                    <a:pt x="10251" y="3469"/>
                    <a:pt x="10240" y="3433"/>
                  </a:cubicBezTo>
                  <a:lnTo>
                    <a:pt x="10240" y="3433"/>
                  </a:lnTo>
                  <a:cubicBezTo>
                    <a:pt x="10240" y="3469"/>
                    <a:pt x="10251" y="3492"/>
                    <a:pt x="10228" y="3552"/>
                  </a:cubicBezTo>
                  <a:cubicBezTo>
                    <a:pt x="10240" y="3612"/>
                    <a:pt x="10275" y="3695"/>
                    <a:pt x="10299" y="3790"/>
                  </a:cubicBezTo>
                  <a:lnTo>
                    <a:pt x="10359" y="3969"/>
                  </a:lnTo>
                  <a:cubicBezTo>
                    <a:pt x="10370" y="4028"/>
                    <a:pt x="10394" y="4112"/>
                    <a:pt x="10406" y="4183"/>
                  </a:cubicBezTo>
                  <a:cubicBezTo>
                    <a:pt x="10454" y="4362"/>
                    <a:pt x="10478" y="4540"/>
                    <a:pt x="10490" y="4719"/>
                  </a:cubicBezTo>
                  <a:cubicBezTo>
                    <a:pt x="10549" y="5219"/>
                    <a:pt x="10525" y="5731"/>
                    <a:pt x="10430" y="6219"/>
                  </a:cubicBezTo>
                  <a:cubicBezTo>
                    <a:pt x="9989" y="8672"/>
                    <a:pt x="7858" y="10458"/>
                    <a:pt x="5358" y="10493"/>
                  </a:cubicBezTo>
                  <a:cubicBezTo>
                    <a:pt x="5318" y="10494"/>
                    <a:pt x="5277" y="10495"/>
                    <a:pt x="5236" y="10495"/>
                  </a:cubicBezTo>
                  <a:cubicBezTo>
                    <a:pt x="4785" y="10495"/>
                    <a:pt x="4318" y="10434"/>
                    <a:pt x="3882" y="10303"/>
                  </a:cubicBezTo>
                  <a:cubicBezTo>
                    <a:pt x="3632" y="10219"/>
                    <a:pt x="3393" y="10136"/>
                    <a:pt x="3155" y="10029"/>
                  </a:cubicBezTo>
                  <a:cubicBezTo>
                    <a:pt x="2917" y="9910"/>
                    <a:pt x="2691" y="9791"/>
                    <a:pt x="2477" y="9648"/>
                  </a:cubicBezTo>
                  <a:cubicBezTo>
                    <a:pt x="2012" y="9362"/>
                    <a:pt x="1607" y="8993"/>
                    <a:pt x="1262" y="8576"/>
                  </a:cubicBezTo>
                  <a:cubicBezTo>
                    <a:pt x="548" y="7707"/>
                    <a:pt x="155" y="6624"/>
                    <a:pt x="107" y="5505"/>
                  </a:cubicBezTo>
                  <a:cubicBezTo>
                    <a:pt x="72" y="4957"/>
                    <a:pt x="155" y="4421"/>
                    <a:pt x="298" y="3897"/>
                  </a:cubicBezTo>
                  <a:cubicBezTo>
                    <a:pt x="369" y="3647"/>
                    <a:pt x="464" y="3397"/>
                    <a:pt x="572" y="3159"/>
                  </a:cubicBezTo>
                  <a:cubicBezTo>
                    <a:pt x="667" y="2933"/>
                    <a:pt x="810" y="2707"/>
                    <a:pt x="941" y="2480"/>
                  </a:cubicBezTo>
                  <a:lnTo>
                    <a:pt x="1167" y="2171"/>
                  </a:lnTo>
                  <a:cubicBezTo>
                    <a:pt x="1238" y="2064"/>
                    <a:pt x="1310" y="1968"/>
                    <a:pt x="1405" y="1873"/>
                  </a:cubicBezTo>
                  <a:cubicBezTo>
                    <a:pt x="1560" y="1683"/>
                    <a:pt x="1738" y="1516"/>
                    <a:pt x="1941" y="1349"/>
                  </a:cubicBezTo>
                  <a:cubicBezTo>
                    <a:pt x="2908" y="511"/>
                    <a:pt x="4114" y="91"/>
                    <a:pt x="5325" y="91"/>
                  </a:cubicBezTo>
                  <a:cubicBezTo>
                    <a:pt x="6469" y="91"/>
                    <a:pt x="7618" y="466"/>
                    <a:pt x="8573" y="1218"/>
                  </a:cubicBezTo>
                  <a:cubicBezTo>
                    <a:pt x="8977" y="1528"/>
                    <a:pt x="9335" y="1897"/>
                    <a:pt x="9620" y="2314"/>
                  </a:cubicBezTo>
                  <a:cubicBezTo>
                    <a:pt x="9739" y="2469"/>
                    <a:pt x="9823" y="2611"/>
                    <a:pt x="9918" y="2778"/>
                  </a:cubicBezTo>
                  <a:cubicBezTo>
                    <a:pt x="9942" y="2861"/>
                    <a:pt x="9989" y="2921"/>
                    <a:pt x="10013" y="2980"/>
                  </a:cubicBezTo>
                  <a:cubicBezTo>
                    <a:pt x="10049" y="3040"/>
                    <a:pt x="10073" y="3100"/>
                    <a:pt x="10097" y="3135"/>
                  </a:cubicBezTo>
                  <a:cubicBezTo>
                    <a:pt x="10115" y="3185"/>
                    <a:pt x="10134" y="3229"/>
                    <a:pt x="10151" y="3268"/>
                  </a:cubicBezTo>
                  <a:lnTo>
                    <a:pt x="10151" y="3268"/>
                  </a:lnTo>
                  <a:lnTo>
                    <a:pt x="10097" y="3111"/>
                  </a:lnTo>
                  <a:cubicBezTo>
                    <a:pt x="10061" y="3064"/>
                    <a:pt x="10049" y="3004"/>
                    <a:pt x="10013" y="2945"/>
                  </a:cubicBezTo>
                  <a:cubicBezTo>
                    <a:pt x="9989" y="2885"/>
                    <a:pt x="9954" y="2826"/>
                    <a:pt x="9918" y="2754"/>
                  </a:cubicBezTo>
                  <a:cubicBezTo>
                    <a:pt x="9835" y="2588"/>
                    <a:pt x="9739" y="2421"/>
                    <a:pt x="9632" y="2278"/>
                  </a:cubicBezTo>
                  <a:cubicBezTo>
                    <a:pt x="9347" y="1861"/>
                    <a:pt x="9001" y="1468"/>
                    <a:pt x="8608" y="1159"/>
                  </a:cubicBezTo>
                  <a:cubicBezTo>
                    <a:pt x="7665" y="397"/>
                    <a:pt x="6494" y="1"/>
                    <a:pt x="52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1" name="Google Shape;781;p25"/>
            <p:cNvSpPr/>
            <p:nvPr/>
          </p:nvSpPr>
          <p:spPr>
            <a:xfrm>
              <a:off x="9262403" y="3043397"/>
              <a:ext cx="784395" cy="572272"/>
            </a:xfrm>
            <a:custGeom>
              <a:avLst/>
              <a:gdLst/>
              <a:ahLst/>
              <a:cxnLst/>
              <a:rect l="l" t="t" r="r" b="b"/>
              <a:pathLst>
                <a:path w="10181" h="7428" extrusionOk="0">
                  <a:moveTo>
                    <a:pt x="5360" y="0"/>
                  </a:moveTo>
                  <a:cubicBezTo>
                    <a:pt x="5225" y="0"/>
                    <a:pt x="5091" y="3"/>
                    <a:pt x="4954" y="9"/>
                  </a:cubicBezTo>
                  <a:cubicBezTo>
                    <a:pt x="4680" y="21"/>
                    <a:pt x="4394" y="69"/>
                    <a:pt x="4120" y="128"/>
                  </a:cubicBezTo>
                  <a:cubicBezTo>
                    <a:pt x="3858" y="200"/>
                    <a:pt x="3573" y="295"/>
                    <a:pt x="3311" y="402"/>
                  </a:cubicBezTo>
                  <a:cubicBezTo>
                    <a:pt x="3037" y="521"/>
                    <a:pt x="2787" y="652"/>
                    <a:pt x="2537" y="795"/>
                  </a:cubicBezTo>
                  <a:cubicBezTo>
                    <a:pt x="2299" y="950"/>
                    <a:pt x="2060" y="1128"/>
                    <a:pt x="1846" y="1307"/>
                  </a:cubicBezTo>
                  <a:cubicBezTo>
                    <a:pt x="1644" y="1486"/>
                    <a:pt x="1465" y="1676"/>
                    <a:pt x="1287" y="1890"/>
                  </a:cubicBezTo>
                  <a:cubicBezTo>
                    <a:pt x="1108" y="2081"/>
                    <a:pt x="953" y="2283"/>
                    <a:pt x="822" y="2510"/>
                  </a:cubicBezTo>
                  <a:cubicBezTo>
                    <a:pt x="572" y="2914"/>
                    <a:pt x="370" y="3355"/>
                    <a:pt x="239" y="3819"/>
                  </a:cubicBezTo>
                  <a:cubicBezTo>
                    <a:pt x="120" y="4224"/>
                    <a:pt x="48" y="4641"/>
                    <a:pt x="36" y="5058"/>
                  </a:cubicBezTo>
                  <a:cubicBezTo>
                    <a:pt x="1" y="5653"/>
                    <a:pt x="72" y="6260"/>
                    <a:pt x="275" y="6832"/>
                  </a:cubicBezTo>
                  <a:cubicBezTo>
                    <a:pt x="402" y="7214"/>
                    <a:pt x="518" y="7427"/>
                    <a:pt x="546" y="7427"/>
                  </a:cubicBezTo>
                  <a:cubicBezTo>
                    <a:pt x="547" y="7427"/>
                    <a:pt x="548" y="7427"/>
                    <a:pt x="548" y="7427"/>
                  </a:cubicBezTo>
                  <a:cubicBezTo>
                    <a:pt x="584" y="7403"/>
                    <a:pt x="513" y="7189"/>
                    <a:pt x="417" y="6784"/>
                  </a:cubicBezTo>
                  <a:cubicBezTo>
                    <a:pt x="286" y="6212"/>
                    <a:pt x="251" y="5653"/>
                    <a:pt x="298" y="5069"/>
                  </a:cubicBezTo>
                  <a:cubicBezTo>
                    <a:pt x="346" y="4665"/>
                    <a:pt x="417" y="4284"/>
                    <a:pt x="536" y="3915"/>
                  </a:cubicBezTo>
                  <a:cubicBezTo>
                    <a:pt x="691" y="3498"/>
                    <a:pt x="882" y="3081"/>
                    <a:pt x="1120" y="2700"/>
                  </a:cubicBezTo>
                  <a:cubicBezTo>
                    <a:pt x="1239" y="2498"/>
                    <a:pt x="1382" y="2307"/>
                    <a:pt x="1548" y="2129"/>
                  </a:cubicBezTo>
                  <a:cubicBezTo>
                    <a:pt x="1715" y="1926"/>
                    <a:pt x="1894" y="1748"/>
                    <a:pt x="2084" y="1593"/>
                  </a:cubicBezTo>
                  <a:cubicBezTo>
                    <a:pt x="2275" y="1414"/>
                    <a:pt x="2489" y="1259"/>
                    <a:pt x="2715" y="1128"/>
                  </a:cubicBezTo>
                  <a:cubicBezTo>
                    <a:pt x="2930" y="997"/>
                    <a:pt x="3168" y="878"/>
                    <a:pt x="3430" y="771"/>
                  </a:cubicBezTo>
                  <a:cubicBezTo>
                    <a:pt x="3668" y="664"/>
                    <a:pt x="3918" y="581"/>
                    <a:pt x="4180" y="521"/>
                  </a:cubicBezTo>
                  <a:cubicBezTo>
                    <a:pt x="4442" y="462"/>
                    <a:pt x="4704" y="414"/>
                    <a:pt x="4954" y="402"/>
                  </a:cubicBezTo>
                  <a:cubicBezTo>
                    <a:pt x="5085" y="390"/>
                    <a:pt x="5213" y="384"/>
                    <a:pt x="5339" y="384"/>
                  </a:cubicBezTo>
                  <a:cubicBezTo>
                    <a:pt x="5466" y="384"/>
                    <a:pt x="5591" y="390"/>
                    <a:pt x="5716" y="402"/>
                  </a:cubicBezTo>
                  <a:cubicBezTo>
                    <a:pt x="5954" y="414"/>
                    <a:pt x="6192" y="438"/>
                    <a:pt x="6430" y="497"/>
                  </a:cubicBezTo>
                  <a:cubicBezTo>
                    <a:pt x="6882" y="593"/>
                    <a:pt x="7299" y="736"/>
                    <a:pt x="7692" y="950"/>
                  </a:cubicBezTo>
                  <a:cubicBezTo>
                    <a:pt x="8049" y="1128"/>
                    <a:pt x="8383" y="1355"/>
                    <a:pt x="8680" y="1605"/>
                  </a:cubicBezTo>
                  <a:cubicBezTo>
                    <a:pt x="9121" y="1974"/>
                    <a:pt x="9502" y="2402"/>
                    <a:pt x="9811" y="2902"/>
                  </a:cubicBezTo>
                  <a:cubicBezTo>
                    <a:pt x="10032" y="3227"/>
                    <a:pt x="10128" y="3439"/>
                    <a:pt x="10166" y="3439"/>
                  </a:cubicBezTo>
                  <a:cubicBezTo>
                    <a:pt x="10167" y="3439"/>
                    <a:pt x="10168" y="3439"/>
                    <a:pt x="10169" y="3438"/>
                  </a:cubicBezTo>
                  <a:cubicBezTo>
                    <a:pt x="10181" y="3414"/>
                    <a:pt x="10121" y="3200"/>
                    <a:pt x="9978" y="2819"/>
                  </a:cubicBezTo>
                  <a:cubicBezTo>
                    <a:pt x="9704" y="2271"/>
                    <a:pt x="9347" y="1783"/>
                    <a:pt x="8907" y="1378"/>
                  </a:cubicBezTo>
                  <a:cubicBezTo>
                    <a:pt x="8585" y="1093"/>
                    <a:pt x="8264" y="855"/>
                    <a:pt x="7895" y="652"/>
                  </a:cubicBezTo>
                  <a:cubicBezTo>
                    <a:pt x="7478" y="414"/>
                    <a:pt x="7013" y="235"/>
                    <a:pt x="6549" y="128"/>
                  </a:cubicBezTo>
                  <a:cubicBezTo>
                    <a:pt x="6299" y="69"/>
                    <a:pt x="6025" y="21"/>
                    <a:pt x="5775" y="9"/>
                  </a:cubicBezTo>
                  <a:cubicBezTo>
                    <a:pt x="5632" y="3"/>
                    <a:pt x="5495" y="0"/>
                    <a:pt x="53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25"/>
            <p:cNvSpPr/>
            <p:nvPr/>
          </p:nvSpPr>
          <p:spPr>
            <a:xfrm>
              <a:off x="9467511" y="3219735"/>
              <a:ext cx="371775" cy="449796"/>
            </a:xfrm>
            <a:custGeom>
              <a:avLst/>
              <a:gdLst/>
              <a:ahLst/>
              <a:cxnLst/>
              <a:rect l="l" t="t" r="r" b="b"/>
              <a:pathLst>
                <a:path w="3740" h="4525" extrusionOk="0">
                  <a:moveTo>
                    <a:pt x="2323" y="0"/>
                  </a:moveTo>
                  <a:cubicBezTo>
                    <a:pt x="1513" y="0"/>
                    <a:pt x="810" y="548"/>
                    <a:pt x="501" y="1358"/>
                  </a:cubicBezTo>
                  <a:lnTo>
                    <a:pt x="1" y="1358"/>
                  </a:lnTo>
                  <a:lnTo>
                    <a:pt x="1" y="1977"/>
                  </a:lnTo>
                  <a:lnTo>
                    <a:pt x="346" y="1977"/>
                  </a:lnTo>
                  <a:cubicBezTo>
                    <a:pt x="334" y="2072"/>
                    <a:pt x="334" y="2179"/>
                    <a:pt x="334" y="2262"/>
                  </a:cubicBezTo>
                  <a:cubicBezTo>
                    <a:pt x="334" y="2370"/>
                    <a:pt x="334" y="2453"/>
                    <a:pt x="346" y="2548"/>
                  </a:cubicBezTo>
                  <a:lnTo>
                    <a:pt x="1" y="2548"/>
                  </a:lnTo>
                  <a:lnTo>
                    <a:pt x="1" y="3167"/>
                  </a:lnTo>
                  <a:lnTo>
                    <a:pt x="501" y="3167"/>
                  </a:lnTo>
                  <a:cubicBezTo>
                    <a:pt x="810" y="3965"/>
                    <a:pt x="1513" y="4525"/>
                    <a:pt x="2323" y="4525"/>
                  </a:cubicBezTo>
                  <a:cubicBezTo>
                    <a:pt x="2882" y="4525"/>
                    <a:pt x="3382" y="4275"/>
                    <a:pt x="3739" y="3858"/>
                  </a:cubicBezTo>
                  <a:lnTo>
                    <a:pt x="3251" y="3465"/>
                  </a:lnTo>
                  <a:cubicBezTo>
                    <a:pt x="3013" y="3739"/>
                    <a:pt x="2680" y="3906"/>
                    <a:pt x="2323" y="3906"/>
                  </a:cubicBezTo>
                  <a:cubicBezTo>
                    <a:pt x="1846" y="3906"/>
                    <a:pt x="1430" y="3620"/>
                    <a:pt x="1180" y="3167"/>
                  </a:cubicBezTo>
                  <a:lnTo>
                    <a:pt x="2204" y="3167"/>
                  </a:lnTo>
                  <a:lnTo>
                    <a:pt x="2656" y="2548"/>
                  </a:lnTo>
                  <a:lnTo>
                    <a:pt x="977" y="2548"/>
                  </a:lnTo>
                  <a:cubicBezTo>
                    <a:pt x="953" y="2453"/>
                    <a:pt x="941" y="2358"/>
                    <a:pt x="941" y="2262"/>
                  </a:cubicBezTo>
                  <a:cubicBezTo>
                    <a:pt x="941" y="2155"/>
                    <a:pt x="953" y="2072"/>
                    <a:pt x="977" y="1977"/>
                  </a:cubicBezTo>
                  <a:lnTo>
                    <a:pt x="2204" y="1977"/>
                  </a:lnTo>
                  <a:lnTo>
                    <a:pt x="2656" y="1358"/>
                  </a:lnTo>
                  <a:lnTo>
                    <a:pt x="1180" y="1358"/>
                  </a:lnTo>
                  <a:cubicBezTo>
                    <a:pt x="1430" y="929"/>
                    <a:pt x="1846" y="631"/>
                    <a:pt x="2323" y="631"/>
                  </a:cubicBezTo>
                  <a:cubicBezTo>
                    <a:pt x="2656" y="631"/>
                    <a:pt x="2954" y="762"/>
                    <a:pt x="3180" y="989"/>
                  </a:cubicBezTo>
                  <a:lnTo>
                    <a:pt x="3620" y="536"/>
                  </a:lnTo>
                  <a:cubicBezTo>
                    <a:pt x="3275" y="191"/>
                    <a:pt x="2823" y="0"/>
                    <a:pt x="23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869587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2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85" name="Google Shape;785;p26"/>
          <p:cNvSpPr txBox="1">
            <a:spLocks noGrp="1"/>
          </p:cNvSpPr>
          <p:nvPr>
            <p:ph type="title" idx="2"/>
          </p:nvPr>
        </p:nvSpPr>
        <p:spPr>
          <a:xfrm>
            <a:off x="2766384" y="2095733"/>
            <a:ext cx="3162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86" name="Google Shape;786;p26"/>
          <p:cNvSpPr txBox="1">
            <a:spLocks noGrp="1"/>
          </p:cNvSpPr>
          <p:nvPr>
            <p:ph type="subTitle" idx="1"/>
          </p:nvPr>
        </p:nvSpPr>
        <p:spPr>
          <a:xfrm>
            <a:off x="2766384" y="2668085"/>
            <a:ext cx="3162000" cy="8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7" name="Google Shape;787;p26"/>
          <p:cNvSpPr txBox="1">
            <a:spLocks noGrp="1"/>
          </p:cNvSpPr>
          <p:nvPr>
            <p:ph type="title" idx="3"/>
          </p:nvPr>
        </p:nvSpPr>
        <p:spPr>
          <a:xfrm>
            <a:off x="7800303" y="2095733"/>
            <a:ext cx="3162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88" name="Google Shape;788;p26"/>
          <p:cNvSpPr txBox="1">
            <a:spLocks noGrp="1"/>
          </p:cNvSpPr>
          <p:nvPr>
            <p:ph type="subTitle" idx="4"/>
          </p:nvPr>
        </p:nvSpPr>
        <p:spPr>
          <a:xfrm>
            <a:off x="7800296" y="2668085"/>
            <a:ext cx="3162000" cy="8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9" name="Google Shape;789;p26"/>
          <p:cNvSpPr txBox="1">
            <a:spLocks noGrp="1"/>
          </p:cNvSpPr>
          <p:nvPr>
            <p:ph type="title" idx="5"/>
          </p:nvPr>
        </p:nvSpPr>
        <p:spPr>
          <a:xfrm>
            <a:off x="2766384" y="4006876"/>
            <a:ext cx="3162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90" name="Google Shape;790;p26"/>
          <p:cNvSpPr txBox="1">
            <a:spLocks noGrp="1"/>
          </p:cNvSpPr>
          <p:nvPr>
            <p:ph type="subTitle" idx="6"/>
          </p:nvPr>
        </p:nvSpPr>
        <p:spPr>
          <a:xfrm>
            <a:off x="2766384" y="4579235"/>
            <a:ext cx="3162000" cy="8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1" name="Google Shape;791;p26"/>
          <p:cNvSpPr txBox="1">
            <a:spLocks noGrp="1"/>
          </p:cNvSpPr>
          <p:nvPr>
            <p:ph type="title" idx="7"/>
          </p:nvPr>
        </p:nvSpPr>
        <p:spPr>
          <a:xfrm>
            <a:off x="7800303" y="4006881"/>
            <a:ext cx="3162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792" name="Google Shape;792;p26"/>
          <p:cNvSpPr txBox="1">
            <a:spLocks noGrp="1"/>
          </p:cNvSpPr>
          <p:nvPr>
            <p:ph type="subTitle" idx="8"/>
          </p:nvPr>
        </p:nvSpPr>
        <p:spPr>
          <a:xfrm>
            <a:off x="7800296" y="4579235"/>
            <a:ext cx="3162000" cy="8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3" name="Google Shape;793;p26"/>
          <p:cNvSpPr txBox="1">
            <a:spLocks noGrp="1"/>
          </p:cNvSpPr>
          <p:nvPr>
            <p:ph type="title" idx="9" hasCustomPrompt="1"/>
          </p:nvPr>
        </p:nvSpPr>
        <p:spPr>
          <a:xfrm>
            <a:off x="1229684" y="2457600"/>
            <a:ext cx="1380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94" name="Google Shape;794;p26"/>
          <p:cNvSpPr txBox="1">
            <a:spLocks noGrp="1"/>
          </p:cNvSpPr>
          <p:nvPr>
            <p:ph type="title" idx="13" hasCustomPrompt="1"/>
          </p:nvPr>
        </p:nvSpPr>
        <p:spPr>
          <a:xfrm>
            <a:off x="6263651" y="2457600"/>
            <a:ext cx="1380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95" name="Google Shape;795;p26"/>
          <p:cNvSpPr txBox="1">
            <a:spLocks noGrp="1"/>
          </p:cNvSpPr>
          <p:nvPr>
            <p:ph type="title" idx="14" hasCustomPrompt="1"/>
          </p:nvPr>
        </p:nvSpPr>
        <p:spPr>
          <a:xfrm>
            <a:off x="1229684" y="4368800"/>
            <a:ext cx="1380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796" name="Google Shape;796;p26"/>
          <p:cNvSpPr txBox="1">
            <a:spLocks noGrp="1"/>
          </p:cNvSpPr>
          <p:nvPr>
            <p:ph type="title" idx="15" hasCustomPrompt="1"/>
          </p:nvPr>
        </p:nvSpPr>
        <p:spPr>
          <a:xfrm>
            <a:off x="6263651" y="4368800"/>
            <a:ext cx="1380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grpSp>
        <p:nvGrpSpPr>
          <p:cNvPr id="797" name="Google Shape;797;p26"/>
          <p:cNvGrpSpPr/>
          <p:nvPr/>
        </p:nvGrpSpPr>
        <p:grpSpPr>
          <a:xfrm rot="-955918">
            <a:off x="-462201" y="5664139"/>
            <a:ext cx="2202791" cy="1989543"/>
            <a:chOff x="9093600" y="2914350"/>
            <a:chExt cx="1174243" cy="1060567"/>
          </a:xfrm>
        </p:grpSpPr>
        <p:sp>
          <p:nvSpPr>
            <p:cNvPr id="798" name="Google Shape;798;p26"/>
            <p:cNvSpPr/>
            <p:nvPr/>
          </p:nvSpPr>
          <p:spPr>
            <a:xfrm>
              <a:off x="9093600" y="2914350"/>
              <a:ext cx="1174243" cy="1060567"/>
            </a:xfrm>
            <a:custGeom>
              <a:avLst/>
              <a:gdLst/>
              <a:ahLst/>
              <a:cxnLst/>
              <a:rect l="l" t="t" r="r" b="b"/>
              <a:pathLst>
                <a:path w="15241" h="13766" extrusionOk="0">
                  <a:moveTo>
                    <a:pt x="7472" y="0"/>
                  </a:moveTo>
                  <a:cubicBezTo>
                    <a:pt x="7061" y="0"/>
                    <a:pt x="6645" y="37"/>
                    <a:pt x="6228" y="113"/>
                  </a:cubicBezTo>
                  <a:cubicBezTo>
                    <a:pt x="2489" y="791"/>
                    <a:pt x="1" y="4375"/>
                    <a:pt x="691" y="8114"/>
                  </a:cubicBezTo>
                  <a:cubicBezTo>
                    <a:pt x="1294" y="11432"/>
                    <a:pt x="4194" y="13765"/>
                    <a:pt x="7444" y="13765"/>
                  </a:cubicBezTo>
                  <a:cubicBezTo>
                    <a:pt x="7856" y="13765"/>
                    <a:pt x="8273" y="13728"/>
                    <a:pt x="8692" y="13650"/>
                  </a:cubicBezTo>
                  <a:cubicBezTo>
                    <a:pt x="9097" y="13579"/>
                    <a:pt x="9490" y="13471"/>
                    <a:pt x="9871" y="13329"/>
                  </a:cubicBezTo>
                  <a:cubicBezTo>
                    <a:pt x="13431" y="11983"/>
                    <a:pt x="15241" y="8030"/>
                    <a:pt x="13907" y="4458"/>
                  </a:cubicBezTo>
                  <a:cubicBezTo>
                    <a:pt x="12889" y="1735"/>
                    <a:pt x="10300" y="0"/>
                    <a:pt x="74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26"/>
            <p:cNvSpPr/>
            <p:nvPr/>
          </p:nvSpPr>
          <p:spPr>
            <a:xfrm>
              <a:off x="9224806" y="3040855"/>
              <a:ext cx="916450" cy="810564"/>
            </a:xfrm>
            <a:custGeom>
              <a:avLst/>
              <a:gdLst/>
              <a:ahLst/>
              <a:cxnLst/>
              <a:rect l="l" t="t" r="r" b="b"/>
              <a:pathLst>
                <a:path w="11895" h="10521" extrusionOk="0">
                  <a:moveTo>
                    <a:pt x="5951" y="0"/>
                  </a:moveTo>
                  <a:cubicBezTo>
                    <a:pt x="5334" y="0"/>
                    <a:pt x="4707" y="109"/>
                    <a:pt x="4096" y="340"/>
                  </a:cubicBezTo>
                  <a:lnTo>
                    <a:pt x="4072" y="340"/>
                  </a:lnTo>
                  <a:cubicBezTo>
                    <a:pt x="1370" y="1388"/>
                    <a:pt x="1" y="4424"/>
                    <a:pt x="1024" y="7126"/>
                  </a:cubicBezTo>
                  <a:cubicBezTo>
                    <a:pt x="1835" y="9226"/>
                    <a:pt x="3834" y="10520"/>
                    <a:pt x="5949" y="10520"/>
                  </a:cubicBezTo>
                  <a:cubicBezTo>
                    <a:pt x="6569" y="10520"/>
                    <a:pt x="7198" y="10409"/>
                    <a:pt x="7811" y="10174"/>
                  </a:cubicBezTo>
                  <a:cubicBezTo>
                    <a:pt x="10526" y="9139"/>
                    <a:pt x="11895" y="6103"/>
                    <a:pt x="10859" y="3388"/>
                  </a:cubicBezTo>
                  <a:cubicBezTo>
                    <a:pt x="10066" y="1294"/>
                    <a:pt x="8071" y="0"/>
                    <a:pt x="5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26"/>
            <p:cNvSpPr/>
            <p:nvPr/>
          </p:nvSpPr>
          <p:spPr>
            <a:xfrm>
              <a:off x="9257857" y="3037388"/>
              <a:ext cx="817370" cy="815110"/>
            </a:xfrm>
            <a:custGeom>
              <a:avLst/>
              <a:gdLst/>
              <a:ahLst/>
              <a:cxnLst/>
              <a:rect l="l" t="t" r="r" b="b"/>
              <a:pathLst>
                <a:path w="10609" h="10580" extrusionOk="0">
                  <a:moveTo>
                    <a:pt x="10151" y="3268"/>
                  </a:moveTo>
                  <a:lnTo>
                    <a:pt x="10180" y="3350"/>
                  </a:lnTo>
                  <a:cubicBezTo>
                    <a:pt x="10215" y="3397"/>
                    <a:pt x="10227" y="3409"/>
                    <a:pt x="10239" y="3432"/>
                  </a:cubicBezTo>
                  <a:lnTo>
                    <a:pt x="10239" y="3432"/>
                  </a:lnTo>
                  <a:cubicBezTo>
                    <a:pt x="10227" y="3409"/>
                    <a:pt x="10216" y="3397"/>
                    <a:pt x="10192" y="3361"/>
                  </a:cubicBezTo>
                  <a:cubicBezTo>
                    <a:pt x="10181" y="3333"/>
                    <a:pt x="10167" y="3302"/>
                    <a:pt x="10151" y="3268"/>
                  </a:cubicBezTo>
                  <a:close/>
                  <a:moveTo>
                    <a:pt x="5295" y="1"/>
                  </a:moveTo>
                  <a:cubicBezTo>
                    <a:pt x="4995" y="1"/>
                    <a:pt x="4694" y="25"/>
                    <a:pt x="4394" y="75"/>
                  </a:cubicBezTo>
                  <a:cubicBezTo>
                    <a:pt x="3453" y="242"/>
                    <a:pt x="2596" y="647"/>
                    <a:pt x="1858" y="1266"/>
                  </a:cubicBezTo>
                  <a:cubicBezTo>
                    <a:pt x="1667" y="1433"/>
                    <a:pt x="1488" y="1587"/>
                    <a:pt x="1322" y="1790"/>
                  </a:cubicBezTo>
                  <a:cubicBezTo>
                    <a:pt x="1250" y="1873"/>
                    <a:pt x="1167" y="1980"/>
                    <a:pt x="1084" y="2088"/>
                  </a:cubicBezTo>
                  <a:cubicBezTo>
                    <a:pt x="1012" y="2171"/>
                    <a:pt x="941" y="2290"/>
                    <a:pt x="869" y="2397"/>
                  </a:cubicBezTo>
                  <a:cubicBezTo>
                    <a:pt x="572" y="2838"/>
                    <a:pt x="345" y="3314"/>
                    <a:pt x="214" y="3838"/>
                  </a:cubicBezTo>
                  <a:cubicBezTo>
                    <a:pt x="60" y="4374"/>
                    <a:pt x="0" y="4921"/>
                    <a:pt x="12" y="5481"/>
                  </a:cubicBezTo>
                  <a:cubicBezTo>
                    <a:pt x="36" y="6040"/>
                    <a:pt x="155" y="6600"/>
                    <a:pt x="345" y="7148"/>
                  </a:cubicBezTo>
                  <a:cubicBezTo>
                    <a:pt x="548" y="7672"/>
                    <a:pt x="834" y="8172"/>
                    <a:pt x="1191" y="8612"/>
                  </a:cubicBezTo>
                  <a:cubicBezTo>
                    <a:pt x="1536" y="9041"/>
                    <a:pt x="1953" y="9422"/>
                    <a:pt x="2417" y="9719"/>
                  </a:cubicBezTo>
                  <a:cubicBezTo>
                    <a:pt x="2631" y="9862"/>
                    <a:pt x="2870" y="9981"/>
                    <a:pt x="3108" y="10100"/>
                  </a:cubicBezTo>
                  <a:cubicBezTo>
                    <a:pt x="3346" y="10208"/>
                    <a:pt x="3608" y="10303"/>
                    <a:pt x="3858" y="10374"/>
                  </a:cubicBezTo>
                  <a:cubicBezTo>
                    <a:pt x="4108" y="10446"/>
                    <a:pt x="4358" y="10505"/>
                    <a:pt x="4620" y="10541"/>
                  </a:cubicBezTo>
                  <a:cubicBezTo>
                    <a:pt x="4837" y="10567"/>
                    <a:pt x="5055" y="10580"/>
                    <a:pt x="5272" y="10580"/>
                  </a:cubicBezTo>
                  <a:cubicBezTo>
                    <a:pt x="6247" y="10580"/>
                    <a:pt x="7212" y="10319"/>
                    <a:pt x="8049" y="9803"/>
                  </a:cubicBezTo>
                  <a:cubicBezTo>
                    <a:pt x="9347" y="9017"/>
                    <a:pt x="10240" y="7707"/>
                    <a:pt x="10513" y="6219"/>
                  </a:cubicBezTo>
                  <a:cubicBezTo>
                    <a:pt x="10597" y="5731"/>
                    <a:pt x="10609" y="5207"/>
                    <a:pt x="10549" y="4707"/>
                  </a:cubicBezTo>
                  <a:cubicBezTo>
                    <a:pt x="10525" y="4504"/>
                    <a:pt x="10490" y="4326"/>
                    <a:pt x="10454" y="4147"/>
                  </a:cubicBezTo>
                  <a:cubicBezTo>
                    <a:pt x="10430" y="4076"/>
                    <a:pt x="10418" y="4004"/>
                    <a:pt x="10406" y="3945"/>
                  </a:cubicBezTo>
                  <a:lnTo>
                    <a:pt x="10347" y="3766"/>
                  </a:lnTo>
                  <a:lnTo>
                    <a:pt x="10275" y="3528"/>
                  </a:lnTo>
                  <a:cubicBezTo>
                    <a:pt x="10275" y="3492"/>
                    <a:pt x="10251" y="3469"/>
                    <a:pt x="10240" y="3433"/>
                  </a:cubicBezTo>
                  <a:lnTo>
                    <a:pt x="10240" y="3433"/>
                  </a:lnTo>
                  <a:cubicBezTo>
                    <a:pt x="10240" y="3469"/>
                    <a:pt x="10251" y="3492"/>
                    <a:pt x="10228" y="3552"/>
                  </a:cubicBezTo>
                  <a:cubicBezTo>
                    <a:pt x="10240" y="3612"/>
                    <a:pt x="10275" y="3695"/>
                    <a:pt x="10299" y="3790"/>
                  </a:cubicBezTo>
                  <a:lnTo>
                    <a:pt x="10359" y="3969"/>
                  </a:lnTo>
                  <a:cubicBezTo>
                    <a:pt x="10370" y="4028"/>
                    <a:pt x="10394" y="4112"/>
                    <a:pt x="10406" y="4183"/>
                  </a:cubicBezTo>
                  <a:cubicBezTo>
                    <a:pt x="10454" y="4362"/>
                    <a:pt x="10478" y="4540"/>
                    <a:pt x="10490" y="4719"/>
                  </a:cubicBezTo>
                  <a:cubicBezTo>
                    <a:pt x="10549" y="5219"/>
                    <a:pt x="10525" y="5731"/>
                    <a:pt x="10430" y="6219"/>
                  </a:cubicBezTo>
                  <a:cubicBezTo>
                    <a:pt x="9989" y="8672"/>
                    <a:pt x="7858" y="10458"/>
                    <a:pt x="5358" y="10493"/>
                  </a:cubicBezTo>
                  <a:cubicBezTo>
                    <a:pt x="5318" y="10494"/>
                    <a:pt x="5277" y="10495"/>
                    <a:pt x="5236" y="10495"/>
                  </a:cubicBezTo>
                  <a:cubicBezTo>
                    <a:pt x="4785" y="10495"/>
                    <a:pt x="4318" y="10434"/>
                    <a:pt x="3882" y="10303"/>
                  </a:cubicBezTo>
                  <a:cubicBezTo>
                    <a:pt x="3632" y="10219"/>
                    <a:pt x="3393" y="10136"/>
                    <a:pt x="3155" y="10029"/>
                  </a:cubicBezTo>
                  <a:cubicBezTo>
                    <a:pt x="2917" y="9910"/>
                    <a:pt x="2691" y="9791"/>
                    <a:pt x="2477" y="9648"/>
                  </a:cubicBezTo>
                  <a:cubicBezTo>
                    <a:pt x="2012" y="9362"/>
                    <a:pt x="1607" y="8993"/>
                    <a:pt x="1262" y="8576"/>
                  </a:cubicBezTo>
                  <a:cubicBezTo>
                    <a:pt x="548" y="7707"/>
                    <a:pt x="155" y="6624"/>
                    <a:pt x="107" y="5505"/>
                  </a:cubicBezTo>
                  <a:cubicBezTo>
                    <a:pt x="72" y="4957"/>
                    <a:pt x="155" y="4421"/>
                    <a:pt x="298" y="3897"/>
                  </a:cubicBezTo>
                  <a:cubicBezTo>
                    <a:pt x="369" y="3647"/>
                    <a:pt x="464" y="3397"/>
                    <a:pt x="572" y="3159"/>
                  </a:cubicBezTo>
                  <a:cubicBezTo>
                    <a:pt x="667" y="2933"/>
                    <a:pt x="810" y="2707"/>
                    <a:pt x="941" y="2480"/>
                  </a:cubicBezTo>
                  <a:lnTo>
                    <a:pt x="1167" y="2171"/>
                  </a:lnTo>
                  <a:cubicBezTo>
                    <a:pt x="1238" y="2064"/>
                    <a:pt x="1310" y="1968"/>
                    <a:pt x="1405" y="1873"/>
                  </a:cubicBezTo>
                  <a:cubicBezTo>
                    <a:pt x="1560" y="1683"/>
                    <a:pt x="1738" y="1516"/>
                    <a:pt x="1941" y="1349"/>
                  </a:cubicBezTo>
                  <a:cubicBezTo>
                    <a:pt x="2908" y="511"/>
                    <a:pt x="4114" y="91"/>
                    <a:pt x="5325" y="91"/>
                  </a:cubicBezTo>
                  <a:cubicBezTo>
                    <a:pt x="6469" y="91"/>
                    <a:pt x="7618" y="466"/>
                    <a:pt x="8573" y="1218"/>
                  </a:cubicBezTo>
                  <a:cubicBezTo>
                    <a:pt x="8977" y="1528"/>
                    <a:pt x="9335" y="1897"/>
                    <a:pt x="9620" y="2314"/>
                  </a:cubicBezTo>
                  <a:cubicBezTo>
                    <a:pt x="9739" y="2469"/>
                    <a:pt x="9823" y="2611"/>
                    <a:pt x="9918" y="2778"/>
                  </a:cubicBezTo>
                  <a:cubicBezTo>
                    <a:pt x="9942" y="2861"/>
                    <a:pt x="9989" y="2921"/>
                    <a:pt x="10013" y="2980"/>
                  </a:cubicBezTo>
                  <a:cubicBezTo>
                    <a:pt x="10049" y="3040"/>
                    <a:pt x="10073" y="3100"/>
                    <a:pt x="10097" y="3135"/>
                  </a:cubicBezTo>
                  <a:cubicBezTo>
                    <a:pt x="10115" y="3185"/>
                    <a:pt x="10134" y="3229"/>
                    <a:pt x="10151" y="3268"/>
                  </a:cubicBezTo>
                  <a:lnTo>
                    <a:pt x="10151" y="3268"/>
                  </a:lnTo>
                  <a:lnTo>
                    <a:pt x="10097" y="3111"/>
                  </a:lnTo>
                  <a:cubicBezTo>
                    <a:pt x="10061" y="3064"/>
                    <a:pt x="10049" y="3004"/>
                    <a:pt x="10013" y="2945"/>
                  </a:cubicBezTo>
                  <a:cubicBezTo>
                    <a:pt x="9989" y="2885"/>
                    <a:pt x="9954" y="2826"/>
                    <a:pt x="9918" y="2754"/>
                  </a:cubicBezTo>
                  <a:cubicBezTo>
                    <a:pt x="9835" y="2588"/>
                    <a:pt x="9739" y="2421"/>
                    <a:pt x="9632" y="2278"/>
                  </a:cubicBezTo>
                  <a:cubicBezTo>
                    <a:pt x="9347" y="1861"/>
                    <a:pt x="9001" y="1468"/>
                    <a:pt x="8608" y="1159"/>
                  </a:cubicBezTo>
                  <a:cubicBezTo>
                    <a:pt x="7665" y="397"/>
                    <a:pt x="6494" y="1"/>
                    <a:pt x="52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26"/>
            <p:cNvSpPr/>
            <p:nvPr/>
          </p:nvSpPr>
          <p:spPr>
            <a:xfrm>
              <a:off x="9262403" y="3043397"/>
              <a:ext cx="784395" cy="572272"/>
            </a:xfrm>
            <a:custGeom>
              <a:avLst/>
              <a:gdLst/>
              <a:ahLst/>
              <a:cxnLst/>
              <a:rect l="l" t="t" r="r" b="b"/>
              <a:pathLst>
                <a:path w="10181" h="7428" extrusionOk="0">
                  <a:moveTo>
                    <a:pt x="5360" y="0"/>
                  </a:moveTo>
                  <a:cubicBezTo>
                    <a:pt x="5225" y="0"/>
                    <a:pt x="5091" y="3"/>
                    <a:pt x="4954" y="9"/>
                  </a:cubicBezTo>
                  <a:cubicBezTo>
                    <a:pt x="4680" y="21"/>
                    <a:pt x="4394" y="69"/>
                    <a:pt x="4120" y="128"/>
                  </a:cubicBezTo>
                  <a:cubicBezTo>
                    <a:pt x="3858" y="200"/>
                    <a:pt x="3573" y="295"/>
                    <a:pt x="3311" y="402"/>
                  </a:cubicBezTo>
                  <a:cubicBezTo>
                    <a:pt x="3037" y="521"/>
                    <a:pt x="2787" y="652"/>
                    <a:pt x="2537" y="795"/>
                  </a:cubicBezTo>
                  <a:cubicBezTo>
                    <a:pt x="2299" y="950"/>
                    <a:pt x="2060" y="1128"/>
                    <a:pt x="1846" y="1307"/>
                  </a:cubicBezTo>
                  <a:cubicBezTo>
                    <a:pt x="1644" y="1486"/>
                    <a:pt x="1465" y="1676"/>
                    <a:pt x="1287" y="1890"/>
                  </a:cubicBezTo>
                  <a:cubicBezTo>
                    <a:pt x="1108" y="2081"/>
                    <a:pt x="953" y="2283"/>
                    <a:pt x="822" y="2510"/>
                  </a:cubicBezTo>
                  <a:cubicBezTo>
                    <a:pt x="572" y="2914"/>
                    <a:pt x="370" y="3355"/>
                    <a:pt x="239" y="3819"/>
                  </a:cubicBezTo>
                  <a:cubicBezTo>
                    <a:pt x="120" y="4224"/>
                    <a:pt x="48" y="4641"/>
                    <a:pt x="36" y="5058"/>
                  </a:cubicBezTo>
                  <a:cubicBezTo>
                    <a:pt x="1" y="5653"/>
                    <a:pt x="72" y="6260"/>
                    <a:pt x="275" y="6832"/>
                  </a:cubicBezTo>
                  <a:cubicBezTo>
                    <a:pt x="402" y="7214"/>
                    <a:pt x="518" y="7427"/>
                    <a:pt x="546" y="7427"/>
                  </a:cubicBezTo>
                  <a:cubicBezTo>
                    <a:pt x="547" y="7427"/>
                    <a:pt x="548" y="7427"/>
                    <a:pt x="548" y="7427"/>
                  </a:cubicBezTo>
                  <a:cubicBezTo>
                    <a:pt x="584" y="7403"/>
                    <a:pt x="513" y="7189"/>
                    <a:pt x="417" y="6784"/>
                  </a:cubicBezTo>
                  <a:cubicBezTo>
                    <a:pt x="286" y="6212"/>
                    <a:pt x="251" y="5653"/>
                    <a:pt x="298" y="5069"/>
                  </a:cubicBezTo>
                  <a:cubicBezTo>
                    <a:pt x="346" y="4665"/>
                    <a:pt x="417" y="4284"/>
                    <a:pt x="536" y="3915"/>
                  </a:cubicBezTo>
                  <a:cubicBezTo>
                    <a:pt x="691" y="3498"/>
                    <a:pt x="882" y="3081"/>
                    <a:pt x="1120" y="2700"/>
                  </a:cubicBezTo>
                  <a:cubicBezTo>
                    <a:pt x="1239" y="2498"/>
                    <a:pt x="1382" y="2307"/>
                    <a:pt x="1548" y="2129"/>
                  </a:cubicBezTo>
                  <a:cubicBezTo>
                    <a:pt x="1715" y="1926"/>
                    <a:pt x="1894" y="1748"/>
                    <a:pt x="2084" y="1593"/>
                  </a:cubicBezTo>
                  <a:cubicBezTo>
                    <a:pt x="2275" y="1414"/>
                    <a:pt x="2489" y="1259"/>
                    <a:pt x="2715" y="1128"/>
                  </a:cubicBezTo>
                  <a:cubicBezTo>
                    <a:pt x="2930" y="997"/>
                    <a:pt x="3168" y="878"/>
                    <a:pt x="3430" y="771"/>
                  </a:cubicBezTo>
                  <a:cubicBezTo>
                    <a:pt x="3668" y="664"/>
                    <a:pt x="3918" y="581"/>
                    <a:pt x="4180" y="521"/>
                  </a:cubicBezTo>
                  <a:cubicBezTo>
                    <a:pt x="4442" y="462"/>
                    <a:pt x="4704" y="414"/>
                    <a:pt x="4954" y="402"/>
                  </a:cubicBezTo>
                  <a:cubicBezTo>
                    <a:pt x="5085" y="390"/>
                    <a:pt x="5213" y="384"/>
                    <a:pt x="5339" y="384"/>
                  </a:cubicBezTo>
                  <a:cubicBezTo>
                    <a:pt x="5466" y="384"/>
                    <a:pt x="5591" y="390"/>
                    <a:pt x="5716" y="402"/>
                  </a:cubicBezTo>
                  <a:cubicBezTo>
                    <a:pt x="5954" y="414"/>
                    <a:pt x="6192" y="438"/>
                    <a:pt x="6430" y="497"/>
                  </a:cubicBezTo>
                  <a:cubicBezTo>
                    <a:pt x="6882" y="593"/>
                    <a:pt x="7299" y="736"/>
                    <a:pt x="7692" y="950"/>
                  </a:cubicBezTo>
                  <a:cubicBezTo>
                    <a:pt x="8049" y="1128"/>
                    <a:pt x="8383" y="1355"/>
                    <a:pt x="8680" y="1605"/>
                  </a:cubicBezTo>
                  <a:cubicBezTo>
                    <a:pt x="9121" y="1974"/>
                    <a:pt x="9502" y="2402"/>
                    <a:pt x="9811" y="2902"/>
                  </a:cubicBezTo>
                  <a:cubicBezTo>
                    <a:pt x="10032" y="3227"/>
                    <a:pt x="10128" y="3439"/>
                    <a:pt x="10166" y="3439"/>
                  </a:cubicBezTo>
                  <a:cubicBezTo>
                    <a:pt x="10167" y="3439"/>
                    <a:pt x="10168" y="3439"/>
                    <a:pt x="10169" y="3438"/>
                  </a:cubicBezTo>
                  <a:cubicBezTo>
                    <a:pt x="10181" y="3414"/>
                    <a:pt x="10121" y="3200"/>
                    <a:pt x="9978" y="2819"/>
                  </a:cubicBezTo>
                  <a:cubicBezTo>
                    <a:pt x="9704" y="2271"/>
                    <a:pt x="9347" y="1783"/>
                    <a:pt x="8907" y="1378"/>
                  </a:cubicBezTo>
                  <a:cubicBezTo>
                    <a:pt x="8585" y="1093"/>
                    <a:pt x="8264" y="855"/>
                    <a:pt x="7895" y="652"/>
                  </a:cubicBezTo>
                  <a:cubicBezTo>
                    <a:pt x="7478" y="414"/>
                    <a:pt x="7013" y="235"/>
                    <a:pt x="6549" y="128"/>
                  </a:cubicBezTo>
                  <a:cubicBezTo>
                    <a:pt x="6299" y="69"/>
                    <a:pt x="6025" y="21"/>
                    <a:pt x="5775" y="9"/>
                  </a:cubicBezTo>
                  <a:cubicBezTo>
                    <a:pt x="5632" y="3"/>
                    <a:pt x="5495" y="0"/>
                    <a:pt x="53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26"/>
            <p:cNvSpPr/>
            <p:nvPr/>
          </p:nvSpPr>
          <p:spPr>
            <a:xfrm>
              <a:off x="9467511" y="3219735"/>
              <a:ext cx="371775" cy="449796"/>
            </a:xfrm>
            <a:custGeom>
              <a:avLst/>
              <a:gdLst/>
              <a:ahLst/>
              <a:cxnLst/>
              <a:rect l="l" t="t" r="r" b="b"/>
              <a:pathLst>
                <a:path w="3740" h="4525" extrusionOk="0">
                  <a:moveTo>
                    <a:pt x="2323" y="0"/>
                  </a:moveTo>
                  <a:cubicBezTo>
                    <a:pt x="1513" y="0"/>
                    <a:pt x="810" y="548"/>
                    <a:pt x="501" y="1358"/>
                  </a:cubicBezTo>
                  <a:lnTo>
                    <a:pt x="1" y="1358"/>
                  </a:lnTo>
                  <a:lnTo>
                    <a:pt x="1" y="1977"/>
                  </a:lnTo>
                  <a:lnTo>
                    <a:pt x="346" y="1977"/>
                  </a:lnTo>
                  <a:cubicBezTo>
                    <a:pt x="334" y="2072"/>
                    <a:pt x="334" y="2179"/>
                    <a:pt x="334" y="2262"/>
                  </a:cubicBezTo>
                  <a:cubicBezTo>
                    <a:pt x="334" y="2370"/>
                    <a:pt x="334" y="2453"/>
                    <a:pt x="346" y="2548"/>
                  </a:cubicBezTo>
                  <a:lnTo>
                    <a:pt x="1" y="2548"/>
                  </a:lnTo>
                  <a:lnTo>
                    <a:pt x="1" y="3167"/>
                  </a:lnTo>
                  <a:lnTo>
                    <a:pt x="501" y="3167"/>
                  </a:lnTo>
                  <a:cubicBezTo>
                    <a:pt x="810" y="3965"/>
                    <a:pt x="1513" y="4525"/>
                    <a:pt x="2323" y="4525"/>
                  </a:cubicBezTo>
                  <a:cubicBezTo>
                    <a:pt x="2882" y="4525"/>
                    <a:pt x="3382" y="4275"/>
                    <a:pt x="3739" y="3858"/>
                  </a:cubicBezTo>
                  <a:lnTo>
                    <a:pt x="3251" y="3465"/>
                  </a:lnTo>
                  <a:cubicBezTo>
                    <a:pt x="3013" y="3739"/>
                    <a:pt x="2680" y="3906"/>
                    <a:pt x="2323" y="3906"/>
                  </a:cubicBezTo>
                  <a:cubicBezTo>
                    <a:pt x="1846" y="3906"/>
                    <a:pt x="1430" y="3620"/>
                    <a:pt x="1180" y="3167"/>
                  </a:cubicBezTo>
                  <a:lnTo>
                    <a:pt x="2204" y="3167"/>
                  </a:lnTo>
                  <a:lnTo>
                    <a:pt x="2656" y="2548"/>
                  </a:lnTo>
                  <a:lnTo>
                    <a:pt x="977" y="2548"/>
                  </a:lnTo>
                  <a:cubicBezTo>
                    <a:pt x="953" y="2453"/>
                    <a:pt x="941" y="2358"/>
                    <a:pt x="941" y="2262"/>
                  </a:cubicBezTo>
                  <a:cubicBezTo>
                    <a:pt x="941" y="2155"/>
                    <a:pt x="953" y="2072"/>
                    <a:pt x="977" y="1977"/>
                  </a:cubicBezTo>
                  <a:lnTo>
                    <a:pt x="2204" y="1977"/>
                  </a:lnTo>
                  <a:lnTo>
                    <a:pt x="2656" y="1358"/>
                  </a:lnTo>
                  <a:lnTo>
                    <a:pt x="1180" y="1358"/>
                  </a:lnTo>
                  <a:cubicBezTo>
                    <a:pt x="1430" y="929"/>
                    <a:pt x="1846" y="631"/>
                    <a:pt x="2323" y="631"/>
                  </a:cubicBezTo>
                  <a:cubicBezTo>
                    <a:pt x="2656" y="631"/>
                    <a:pt x="2954" y="762"/>
                    <a:pt x="3180" y="989"/>
                  </a:cubicBezTo>
                  <a:lnTo>
                    <a:pt x="3620" y="536"/>
                  </a:lnTo>
                  <a:cubicBezTo>
                    <a:pt x="3275" y="191"/>
                    <a:pt x="2823" y="0"/>
                    <a:pt x="23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03" name="Google Shape;803;p26"/>
          <p:cNvGrpSpPr/>
          <p:nvPr/>
        </p:nvGrpSpPr>
        <p:grpSpPr>
          <a:xfrm rot="1303950">
            <a:off x="11232566" y="503161"/>
            <a:ext cx="1402129" cy="1266393"/>
            <a:chOff x="9093600" y="2914350"/>
            <a:chExt cx="1174243" cy="1060567"/>
          </a:xfrm>
        </p:grpSpPr>
        <p:sp>
          <p:nvSpPr>
            <p:cNvPr id="804" name="Google Shape;804;p26"/>
            <p:cNvSpPr/>
            <p:nvPr/>
          </p:nvSpPr>
          <p:spPr>
            <a:xfrm>
              <a:off x="9093600" y="2914350"/>
              <a:ext cx="1174243" cy="1060567"/>
            </a:xfrm>
            <a:custGeom>
              <a:avLst/>
              <a:gdLst/>
              <a:ahLst/>
              <a:cxnLst/>
              <a:rect l="l" t="t" r="r" b="b"/>
              <a:pathLst>
                <a:path w="15241" h="13766" extrusionOk="0">
                  <a:moveTo>
                    <a:pt x="7472" y="0"/>
                  </a:moveTo>
                  <a:cubicBezTo>
                    <a:pt x="7061" y="0"/>
                    <a:pt x="6645" y="37"/>
                    <a:pt x="6228" y="113"/>
                  </a:cubicBezTo>
                  <a:cubicBezTo>
                    <a:pt x="2489" y="791"/>
                    <a:pt x="1" y="4375"/>
                    <a:pt x="691" y="8114"/>
                  </a:cubicBezTo>
                  <a:cubicBezTo>
                    <a:pt x="1294" y="11432"/>
                    <a:pt x="4194" y="13765"/>
                    <a:pt x="7444" y="13765"/>
                  </a:cubicBezTo>
                  <a:cubicBezTo>
                    <a:pt x="7856" y="13765"/>
                    <a:pt x="8273" y="13728"/>
                    <a:pt x="8692" y="13650"/>
                  </a:cubicBezTo>
                  <a:cubicBezTo>
                    <a:pt x="9097" y="13579"/>
                    <a:pt x="9490" y="13471"/>
                    <a:pt x="9871" y="13329"/>
                  </a:cubicBezTo>
                  <a:cubicBezTo>
                    <a:pt x="13431" y="11983"/>
                    <a:pt x="15241" y="8030"/>
                    <a:pt x="13907" y="4458"/>
                  </a:cubicBezTo>
                  <a:cubicBezTo>
                    <a:pt x="12889" y="1735"/>
                    <a:pt x="10300" y="0"/>
                    <a:pt x="74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26"/>
            <p:cNvSpPr/>
            <p:nvPr/>
          </p:nvSpPr>
          <p:spPr>
            <a:xfrm>
              <a:off x="9224806" y="3040855"/>
              <a:ext cx="916450" cy="810564"/>
            </a:xfrm>
            <a:custGeom>
              <a:avLst/>
              <a:gdLst/>
              <a:ahLst/>
              <a:cxnLst/>
              <a:rect l="l" t="t" r="r" b="b"/>
              <a:pathLst>
                <a:path w="11895" h="10521" extrusionOk="0">
                  <a:moveTo>
                    <a:pt x="5951" y="0"/>
                  </a:moveTo>
                  <a:cubicBezTo>
                    <a:pt x="5334" y="0"/>
                    <a:pt x="4707" y="109"/>
                    <a:pt x="4096" y="340"/>
                  </a:cubicBezTo>
                  <a:lnTo>
                    <a:pt x="4072" y="340"/>
                  </a:lnTo>
                  <a:cubicBezTo>
                    <a:pt x="1370" y="1388"/>
                    <a:pt x="1" y="4424"/>
                    <a:pt x="1024" y="7126"/>
                  </a:cubicBezTo>
                  <a:cubicBezTo>
                    <a:pt x="1835" y="9226"/>
                    <a:pt x="3834" y="10520"/>
                    <a:pt x="5949" y="10520"/>
                  </a:cubicBezTo>
                  <a:cubicBezTo>
                    <a:pt x="6569" y="10520"/>
                    <a:pt x="7198" y="10409"/>
                    <a:pt x="7811" y="10174"/>
                  </a:cubicBezTo>
                  <a:cubicBezTo>
                    <a:pt x="10526" y="9139"/>
                    <a:pt x="11895" y="6103"/>
                    <a:pt x="10859" y="3388"/>
                  </a:cubicBezTo>
                  <a:cubicBezTo>
                    <a:pt x="10066" y="1294"/>
                    <a:pt x="8071" y="0"/>
                    <a:pt x="5951" y="0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26"/>
            <p:cNvSpPr/>
            <p:nvPr/>
          </p:nvSpPr>
          <p:spPr>
            <a:xfrm>
              <a:off x="9257857" y="3037388"/>
              <a:ext cx="817370" cy="815110"/>
            </a:xfrm>
            <a:custGeom>
              <a:avLst/>
              <a:gdLst/>
              <a:ahLst/>
              <a:cxnLst/>
              <a:rect l="l" t="t" r="r" b="b"/>
              <a:pathLst>
                <a:path w="10609" h="10580" extrusionOk="0">
                  <a:moveTo>
                    <a:pt x="10151" y="3268"/>
                  </a:moveTo>
                  <a:lnTo>
                    <a:pt x="10180" y="3350"/>
                  </a:lnTo>
                  <a:cubicBezTo>
                    <a:pt x="10215" y="3397"/>
                    <a:pt x="10227" y="3409"/>
                    <a:pt x="10239" y="3432"/>
                  </a:cubicBezTo>
                  <a:lnTo>
                    <a:pt x="10239" y="3432"/>
                  </a:lnTo>
                  <a:cubicBezTo>
                    <a:pt x="10227" y="3409"/>
                    <a:pt x="10216" y="3397"/>
                    <a:pt x="10192" y="3361"/>
                  </a:cubicBezTo>
                  <a:cubicBezTo>
                    <a:pt x="10181" y="3333"/>
                    <a:pt x="10167" y="3302"/>
                    <a:pt x="10151" y="3268"/>
                  </a:cubicBezTo>
                  <a:close/>
                  <a:moveTo>
                    <a:pt x="5295" y="1"/>
                  </a:moveTo>
                  <a:cubicBezTo>
                    <a:pt x="4995" y="1"/>
                    <a:pt x="4694" y="25"/>
                    <a:pt x="4394" y="75"/>
                  </a:cubicBezTo>
                  <a:cubicBezTo>
                    <a:pt x="3453" y="242"/>
                    <a:pt x="2596" y="647"/>
                    <a:pt x="1858" y="1266"/>
                  </a:cubicBezTo>
                  <a:cubicBezTo>
                    <a:pt x="1667" y="1433"/>
                    <a:pt x="1488" y="1587"/>
                    <a:pt x="1322" y="1790"/>
                  </a:cubicBezTo>
                  <a:cubicBezTo>
                    <a:pt x="1250" y="1873"/>
                    <a:pt x="1167" y="1980"/>
                    <a:pt x="1084" y="2088"/>
                  </a:cubicBezTo>
                  <a:cubicBezTo>
                    <a:pt x="1012" y="2171"/>
                    <a:pt x="941" y="2290"/>
                    <a:pt x="869" y="2397"/>
                  </a:cubicBezTo>
                  <a:cubicBezTo>
                    <a:pt x="572" y="2838"/>
                    <a:pt x="345" y="3314"/>
                    <a:pt x="214" y="3838"/>
                  </a:cubicBezTo>
                  <a:cubicBezTo>
                    <a:pt x="60" y="4374"/>
                    <a:pt x="0" y="4921"/>
                    <a:pt x="12" y="5481"/>
                  </a:cubicBezTo>
                  <a:cubicBezTo>
                    <a:pt x="36" y="6040"/>
                    <a:pt x="155" y="6600"/>
                    <a:pt x="345" y="7148"/>
                  </a:cubicBezTo>
                  <a:cubicBezTo>
                    <a:pt x="548" y="7672"/>
                    <a:pt x="834" y="8172"/>
                    <a:pt x="1191" y="8612"/>
                  </a:cubicBezTo>
                  <a:cubicBezTo>
                    <a:pt x="1536" y="9041"/>
                    <a:pt x="1953" y="9422"/>
                    <a:pt x="2417" y="9719"/>
                  </a:cubicBezTo>
                  <a:cubicBezTo>
                    <a:pt x="2631" y="9862"/>
                    <a:pt x="2870" y="9981"/>
                    <a:pt x="3108" y="10100"/>
                  </a:cubicBezTo>
                  <a:cubicBezTo>
                    <a:pt x="3346" y="10208"/>
                    <a:pt x="3608" y="10303"/>
                    <a:pt x="3858" y="10374"/>
                  </a:cubicBezTo>
                  <a:cubicBezTo>
                    <a:pt x="4108" y="10446"/>
                    <a:pt x="4358" y="10505"/>
                    <a:pt x="4620" y="10541"/>
                  </a:cubicBezTo>
                  <a:cubicBezTo>
                    <a:pt x="4837" y="10567"/>
                    <a:pt x="5055" y="10580"/>
                    <a:pt x="5272" y="10580"/>
                  </a:cubicBezTo>
                  <a:cubicBezTo>
                    <a:pt x="6247" y="10580"/>
                    <a:pt x="7212" y="10319"/>
                    <a:pt x="8049" y="9803"/>
                  </a:cubicBezTo>
                  <a:cubicBezTo>
                    <a:pt x="9347" y="9017"/>
                    <a:pt x="10240" y="7707"/>
                    <a:pt x="10513" y="6219"/>
                  </a:cubicBezTo>
                  <a:cubicBezTo>
                    <a:pt x="10597" y="5731"/>
                    <a:pt x="10609" y="5207"/>
                    <a:pt x="10549" y="4707"/>
                  </a:cubicBezTo>
                  <a:cubicBezTo>
                    <a:pt x="10525" y="4504"/>
                    <a:pt x="10490" y="4326"/>
                    <a:pt x="10454" y="4147"/>
                  </a:cubicBezTo>
                  <a:cubicBezTo>
                    <a:pt x="10430" y="4076"/>
                    <a:pt x="10418" y="4004"/>
                    <a:pt x="10406" y="3945"/>
                  </a:cubicBezTo>
                  <a:lnTo>
                    <a:pt x="10347" y="3766"/>
                  </a:lnTo>
                  <a:lnTo>
                    <a:pt x="10275" y="3528"/>
                  </a:lnTo>
                  <a:cubicBezTo>
                    <a:pt x="10275" y="3492"/>
                    <a:pt x="10251" y="3469"/>
                    <a:pt x="10240" y="3433"/>
                  </a:cubicBezTo>
                  <a:lnTo>
                    <a:pt x="10240" y="3433"/>
                  </a:lnTo>
                  <a:cubicBezTo>
                    <a:pt x="10240" y="3469"/>
                    <a:pt x="10251" y="3492"/>
                    <a:pt x="10228" y="3552"/>
                  </a:cubicBezTo>
                  <a:cubicBezTo>
                    <a:pt x="10240" y="3612"/>
                    <a:pt x="10275" y="3695"/>
                    <a:pt x="10299" y="3790"/>
                  </a:cubicBezTo>
                  <a:lnTo>
                    <a:pt x="10359" y="3969"/>
                  </a:lnTo>
                  <a:cubicBezTo>
                    <a:pt x="10370" y="4028"/>
                    <a:pt x="10394" y="4112"/>
                    <a:pt x="10406" y="4183"/>
                  </a:cubicBezTo>
                  <a:cubicBezTo>
                    <a:pt x="10454" y="4362"/>
                    <a:pt x="10478" y="4540"/>
                    <a:pt x="10490" y="4719"/>
                  </a:cubicBezTo>
                  <a:cubicBezTo>
                    <a:pt x="10549" y="5219"/>
                    <a:pt x="10525" y="5731"/>
                    <a:pt x="10430" y="6219"/>
                  </a:cubicBezTo>
                  <a:cubicBezTo>
                    <a:pt x="9989" y="8672"/>
                    <a:pt x="7858" y="10458"/>
                    <a:pt x="5358" y="10493"/>
                  </a:cubicBezTo>
                  <a:cubicBezTo>
                    <a:pt x="5318" y="10494"/>
                    <a:pt x="5277" y="10495"/>
                    <a:pt x="5236" y="10495"/>
                  </a:cubicBezTo>
                  <a:cubicBezTo>
                    <a:pt x="4785" y="10495"/>
                    <a:pt x="4318" y="10434"/>
                    <a:pt x="3882" y="10303"/>
                  </a:cubicBezTo>
                  <a:cubicBezTo>
                    <a:pt x="3632" y="10219"/>
                    <a:pt x="3393" y="10136"/>
                    <a:pt x="3155" y="10029"/>
                  </a:cubicBezTo>
                  <a:cubicBezTo>
                    <a:pt x="2917" y="9910"/>
                    <a:pt x="2691" y="9791"/>
                    <a:pt x="2477" y="9648"/>
                  </a:cubicBezTo>
                  <a:cubicBezTo>
                    <a:pt x="2012" y="9362"/>
                    <a:pt x="1607" y="8993"/>
                    <a:pt x="1262" y="8576"/>
                  </a:cubicBezTo>
                  <a:cubicBezTo>
                    <a:pt x="548" y="7707"/>
                    <a:pt x="155" y="6624"/>
                    <a:pt x="107" y="5505"/>
                  </a:cubicBezTo>
                  <a:cubicBezTo>
                    <a:pt x="72" y="4957"/>
                    <a:pt x="155" y="4421"/>
                    <a:pt x="298" y="3897"/>
                  </a:cubicBezTo>
                  <a:cubicBezTo>
                    <a:pt x="369" y="3647"/>
                    <a:pt x="464" y="3397"/>
                    <a:pt x="572" y="3159"/>
                  </a:cubicBezTo>
                  <a:cubicBezTo>
                    <a:pt x="667" y="2933"/>
                    <a:pt x="810" y="2707"/>
                    <a:pt x="941" y="2480"/>
                  </a:cubicBezTo>
                  <a:lnTo>
                    <a:pt x="1167" y="2171"/>
                  </a:lnTo>
                  <a:cubicBezTo>
                    <a:pt x="1238" y="2064"/>
                    <a:pt x="1310" y="1968"/>
                    <a:pt x="1405" y="1873"/>
                  </a:cubicBezTo>
                  <a:cubicBezTo>
                    <a:pt x="1560" y="1683"/>
                    <a:pt x="1738" y="1516"/>
                    <a:pt x="1941" y="1349"/>
                  </a:cubicBezTo>
                  <a:cubicBezTo>
                    <a:pt x="2908" y="511"/>
                    <a:pt x="4114" y="91"/>
                    <a:pt x="5325" y="91"/>
                  </a:cubicBezTo>
                  <a:cubicBezTo>
                    <a:pt x="6469" y="91"/>
                    <a:pt x="7618" y="466"/>
                    <a:pt x="8573" y="1218"/>
                  </a:cubicBezTo>
                  <a:cubicBezTo>
                    <a:pt x="8977" y="1528"/>
                    <a:pt x="9335" y="1897"/>
                    <a:pt x="9620" y="2314"/>
                  </a:cubicBezTo>
                  <a:cubicBezTo>
                    <a:pt x="9739" y="2469"/>
                    <a:pt x="9823" y="2611"/>
                    <a:pt x="9918" y="2778"/>
                  </a:cubicBezTo>
                  <a:cubicBezTo>
                    <a:pt x="9942" y="2861"/>
                    <a:pt x="9989" y="2921"/>
                    <a:pt x="10013" y="2980"/>
                  </a:cubicBezTo>
                  <a:cubicBezTo>
                    <a:pt x="10049" y="3040"/>
                    <a:pt x="10073" y="3100"/>
                    <a:pt x="10097" y="3135"/>
                  </a:cubicBezTo>
                  <a:cubicBezTo>
                    <a:pt x="10115" y="3185"/>
                    <a:pt x="10134" y="3229"/>
                    <a:pt x="10151" y="3268"/>
                  </a:cubicBezTo>
                  <a:lnTo>
                    <a:pt x="10151" y="3268"/>
                  </a:lnTo>
                  <a:lnTo>
                    <a:pt x="10097" y="3111"/>
                  </a:lnTo>
                  <a:cubicBezTo>
                    <a:pt x="10061" y="3064"/>
                    <a:pt x="10049" y="3004"/>
                    <a:pt x="10013" y="2945"/>
                  </a:cubicBezTo>
                  <a:cubicBezTo>
                    <a:pt x="9989" y="2885"/>
                    <a:pt x="9954" y="2826"/>
                    <a:pt x="9918" y="2754"/>
                  </a:cubicBezTo>
                  <a:cubicBezTo>
                    <a:pt x="9835" y="2588"/>
                    <a:pt x="9739" y="2421"/>
                    <a:pt x="9632" y="2278"/>
                  </a:cubicBezTo>
                  <a:cubicBezTo>
                    <a:pt x="9347" y="1861"/>
                    <a:pt x="9001" y="1468"/>
                    <a:pt x="8608" y="1159"/>
                  </a:cubicBezTo>
                  <a:cubicBezTo>
                    <a:pt x="7665" y="397"/>
                    <a:pt x="6494" y="1"/>
                    <a:pt x="5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26"/>
            <p:cNvSpPr/>
            <p:nvPr/>
          </p:nvSpPr>
          <p:spPr>
            <a:xfrm>
              <a:off x="9262403" y="3043397"/>
              <a:ext cx="784395" cy="572272"/>
            </a:xfrm>
            <a:custGeom>
              <a:avLst/>
              <a:gdLst/>
              <a:ahLst/>
              <a:cxnLst/>
              <a:rect l="l" t="t" r="r" b="b"/>
              <a:pathLst>
                <a:path w="10181" h="7428" extrusionOk="0">
                  <a:moveTo>
                    <a:pt x="5360" y="0"/>
                  </a:moveTo>
                  <a:cubicBezTo>
                    <a:pt x="5225" y="0"/>
                    <a:pt x="5091" y="3"/>
                    <a:pt x="4954" y="9"/>
                  </a:cubicBezTo>
                  <a:cubicBezTo>
                    <a:pt x="4680" y="21"/>
                    <a:pt x="4394" y="69"/>
                    <a:pt x="4120" y="128"/>
                  </a:cubicBezTo>
                  <a:cubicBezTo>
                    <a:pt x="3858" y="200"/>
                    <a:pt x="3573" y="295"/>
                    <a:pt x="3311" y="402"/>
                  </a:cubicBezTo>
                  <a:cubicBezTo>
                    <a:pt x="3037" y="521"/>
                    <a:pt x="2787" y="652"/>
                    <a:pt x="2537" y="795"/>
                  </a:cubicBezTo>
                  <a:cubicBezTo>
                    <a:pt x="2299" y="950"/>
                    <a:pt x="2060" y="1128"/>
                    <a:pt x="1846" y="1307"/>
                  </a:cubicBezTo>
                  <a:cubicBezTo>
                    <a:pt x="1644" y="1486"/>
                    <a:pt x="1465" y="1676"/>
                    <a:pt x="1287" y="1890"/>
                  </a:cubicBezTo>
                  <a:cubicBezTo>
                    <a:pt x="1108" y="2081"/>
                    <a:pt x="953" y="2283"/>
                    <a:pt x="822" y="2510"/>
                  </a:cubicBezTo>
                  <a:cubicBezTo>
                    <a:pt x="572" y="2914"/>
                    <a:pt x="370" y="3355"/>
                    <a:pt x="239" y="3819"/>
                  </a:cubicBezTo>
                  <a:cubicBezTo>
                    <a:pt x="120" y="4224"/>
                    <a:pt x="48" y="4641"/>
                    <a:pt x="36" y="5058"/>
                  </a:cubicBezTo>
                  <a:cubicBezTo>
                    <a:pt x="1" y="5653"/>
                    <a:pt x="72" y="6260"/>
                    <a:pt x="275" y="6832"/>
                  </a:cubicBezTo>
                  <a:cubicBezTo>
                    <a:pt x="402" y="7214"/>
                    <a:pt x="518" y="7427"/>
                    <a:pt x="546" y="7427"/>
                  </a:cubicBezTo>
                  <a:cubicBezTo>
                    <a:pt x="547" y="7427"/>
                    <a:pt x="548" y="7427"/>
                    <a:pt x="548" y="7427"/>
                  </a:cubicBezTo>
                  <a:cubicBezTo>
                    <a:pt x="584" y="7403"/>
                    <a:pt x="513" y="7189"/>
                    <a:pt x="417" y="6784"/>
                  </a:cubicBezTo>
                  <a:cubicBezTo>
                    <a:pt x="286" y="6212"/>
                    <a:pt x="251" y="5653"/>
                    <a:pt x="298" y="5069"/>
                  </a:cubicBezTo>
                  <a:cubicBezTo>
                    <a:pt x="346" y="4665"/>
                    <a:pt x="417" y="4284"/>
                    <a:pt x="536" y="3915"/>
                  </a:cubicBezTo>
                  <a:cubicBezTo>
                    <a:pt x="691" y="3498"/>
                    <a:pt x="882" y="3081"/>
                    <a:pt x="1120" y="2700"/>
                  </a:cubicBezTo>
                  <a:cubicBezTo>
                    <a:pt x="1239" y="2498"/>
                    <a:pt x="1382" y="2307"/>
                    <a:pt x="1548" y="2129"/>
                  </a:cubicBezTo>
                  <a:cubicBezTo>
                    <a:pt x="1715" y="1926"/>
                    <a:pt x="1894" y="1748"/>
                    <a:pt x="2084" y="1593"/>
                  </a:cubicBezTo>
                  <a:cubicBezTo>
                    <a:pt x="2275" y="1414"/>
                    <a:pt x="2489" y="1259"/>
                    <a:pt x="2715" y="1128"/>
                  </a:cubicBezTo>
                  <a:cubicBezTo>
                    <a:pt x="2930" y="997"/>
                    <a:pt x="3168" y="878"/>
                    <a:pt x="3430" y="771"/>
                  </a:cubicBezTo>
                  <a:cubicBezTo>
                    <a:pt x="3668" y="664"/>
                    <a:pt x="3918" y="581"/>
                    <a:pt x="4180" y="521"/>
                  </a:cubicBezTo>
                  <a:cubicBezTo>
                    <a:pt x="4442" y="462"/>
                    <a:pt x="4704" y="414"/>
                    <a:pt x="4954" y="402"/>
                  </a:cubicBezTo>
                  <a:cubicBezTo>
                    <a:pt x="5085" y="390"/>
                    <a:pt x="5213" y="384"/>
                    <a:pt x="5339" y="384"/>
                  </a:cubicBezTo>
                  <a:cubicBezTo>
                    <a:pt x="5466" y="384"/>
                    <a:pt x="5591" y="390"/>
                    <a:pt x="5716" y="402"/>
                  </a:cubicBezTo>
                  <a:cubicBezTo>
                    <a:pt x="5954" y="414"/>
                    <a:pt x="6192" y="438"/>
                    <a:pt x="6430" y="497"/>
                  </a:cubicBezTo>
                  <a:cubicBezTo>
                    <a:pt x="6882" y="593"/>
                    <a:pt x="7299" y="736"/>
                    <a:pt x="7692" y="950"/>
                  </a:cubicBezTo>
                  <a:cubicBezTo>
                    <a:pt x="8049" y="1128"/>
                    <a:pt x="8383" y="1355"/>
                    <a:pt x="8680" y="1605"/>
                  </a:cubicBezTo>
                  <a:cubicBezTo>
                    <a:pt x="9121" y="1974"/>
                    <a:pt x="9502" y="2402"/>
                    <a:pt x="9811" y="2902"/>
                  </a:cubicBezTo>
                  <a:cubicBezTo>
                    <a:pt x="10032" y="3227"/>
                    <a:pt x="10128" y="3439"/>
                    <a:pt x="10166" y="3439"/>
                  </a:cubicBezTo>
                  <a:cubicBezTo>
                    <a:pt x="10167" y="3439"/>
                    <a:pt x="10168" y="3439"/>
                    <a:pt x="10169" y="3438"/>
                  </a:cubicBezTo>
                  <a:cubicBezTo>
                    <a:pt x="10181" y="3414"/>
                    <a:pt x="10121" y="3200"/>
                    <a:pt x="9978" y="2819"/>
                  </a:cubicBezTo>
                  <a:cubicBezTo>
                    <a:pt x="9704" y="2271"/>
                    <a:pt x="9347" y="1783"/>
                    <a:pt x="8907" y="1378"/>
                  </a:cubicBezTo>
                  <a:cubicBezTo>
                    <a:pt x="8585" y="1093"/>
                    <a:pt x="8264" y="855"/>
                    <a:pt x="7895" y="652"/>
                  </a:cubicBezTo>
                  <a:cubicBezTo>
                    <a:pt x="7478" y="414"/>
                    <a:pt x="7013" y="235"/>
                    <a:pt x="6549" y="128"/>
                  </a:cubicBezTo>
                  <a:cubicBezTo>
                    <a:pt x="6299" y="69"/>
                    <a:pt x="6025" y="21"/>
                    <a:pt x="5775" y="9"/>
                  </a:cubicBezTo>
                  <a:cubicBezTo>
                    <a:pt x="5632" y="3"/>
                    <a:pt x="5495" y="0"/>
                    <a:pt x="53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26"/>
            <p:cNvSpPr/>
            <p:nvPr/>
          </p:nvSpPr>
          <p:spPr>
            <a:xfrm>
              <a:off x="9467511" y="3219735"/>
              <a:ext cx="371775" cy="449796"/>
            </a:xfrm>
            <a:custGeom>
              <a:avLst/>
              <a:gdLst/>
              <a:ahLst/>
              <a:cxnLst/>
              <a:rect l="l" t="t" r="r" b="b"/>
              <a:pathLst>
                <a:path w="3740" h="4525" extrusionOk="0">
                  <a:moveTo>
                    <a:pt x="2323" y="0"/>
                  </a:moveTo>
                  <a:cubicBezTo>
                    <a:pt x="1513" y="0"/>
                    <a:pt x="810" y="548"/>
                    <a:pt x="501" y="1358"/>
                  </a:cubicBezTo>
                  <a:lnTo>
                    <a:pt x="1" y="1358"/>
                  </a:lnTo>
                  <a:lnTo>
                    <a:pt x="1" y="1977"/>
                  </a:lnTo>
                  <a:lnTo>
                    <a:pt x="346" y="1977"/>
                  </a:lnTo>
                  <a:cubicBezTo>
                    <a:pt x="334" y="2072"/>
                    <a:pt x="334" y="2179"/>
                    <a:pt x="334" y="2262"/>
                  </a:cubicBezTo>
                  <a:cubicBezTo>
                    <a:pt x="334" y="2370"/>
                    <a:pt x="334" y="2453"/>
                    <a:pt x="346" y="2548"/>
                  </a:cubicBezTo>
                  <a:lnTo>
                    <a:pt x="1" y="2548"/>
                  </a:lnTo>
                  <a:lnTo>
                    <a:pt x="1" y="3167"/>
                  </a:lnTo>
                  <a:lnTo>
                    <a:pt x="501" y="3167"/>
                  </a:lnTo>
                  <a:cubicBezTo>
                    <a:pt x="810" y="3965"/>
                    <a:pt x="1513" y="4525"/>
                    <a:pt x="2323" y="4525"/>
                  </a:cubicBezTo>
                  <a:cubicBezTo>
                    <a:pt x="2882" y="4525"/>
                    <a:pt x="3382" y="4275"/>
                    <a:pt x="3739" y="3858"/>
                  </a:cubicBezTo>
                  <a:lnTo>
                    <a:pt x="3251" y="3465"/>
                  </a:lnTo>
                  <a:cubicBezTo>
                    <a:pt x="3013" y="3739"/>
                    <a:pt x="2680" y="3906"/>
                    <a:pt x="2323" y="3906"/>
                  </a:cubicBezTo>
                  <a:cubicBezTo>
                    <a:pt x="1846" y="3906"/>
                    <a:pt x="1430" y="3620"/>
                    <a:pt x="1180" y="3167"/>
                  </a:cubicBezTo>
                  <a:lnTo>
                    <a:pt x="2204" y="3167"/>
                  </a:lnTo>
                  <a:lnTo>
                    <a:pt x="2656" y="2548"/>
                  </a:lnTo>
                  <a:lnTo>
                    <a:pt x="977" y="2548"/>
                  </a:lnTo>
                  <a:cubicBezTo>
                    <a:pt x="953" y="2453"/>
                    <a:pt x="941" y="2358"/>
                    <a:pt x="941" y="2262"/>
                  </a:cubicBezTo>
                  <a:cubicBezTo>
                    <a:pt x="941" y="2155"/>
                    <a:pt x="953" y="2072"/>
                    <a:pt x="977" y="1977"/>
                  </a:cubicBezTo>
                  <a:lnTo>
                    <a:pt x="2204" y="1977"/>
                  </a:lnTo>
                  <a:lnTo>
                    <a:pt x="2656" y="1358"/>
                  </a:lnTo>
                  <a:lnTo>
                    <a:pt x="1180" y="1358"/>
                  </a:lnTo>
                  <a:cubicBezTo>
                    <a:pt x="1430" y="929"/>
                    <a:pt x="1846" y="631"/>
                    <a:pt x="2323" y="631"/>
                  </a:cubicBezTo>
                  <a:cubicBezTo>
                    <a:pt x="2656" y="631"/>
                    <a:pt x="2954" y="762"/>
                    <a:pt x="3180" y="989"/>
                  </a:cubicBezTo>
                  <a:lnTo>
                    <a:pt x="3620" y="536"/>
                  </a:lnTo>
                  <a:cubicBezTo>
                    <a:pt x="3275" y="191"/>
                    <a:pt x="2823" y="0"/>
                    <a:pt x="23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09" name="Google Shape;809;p26"/>
          <p:cNvSpPr/>
          <p:nvPr/>
        </p:nvSpPr>
        <p:spPr>
          <a:xfrm>
            <a:off x="-609024" y="5277534"/>
            <a:ext cx="1302488" cy="1298879"/>
          </a:xfrm>
          <a:custGeom>
            <a:avLst/>
            <a:gdLst/>
            <a:ahLst/>
            <a:cxnLst/>
            <a:rect l="l" t="t" r="r" b="b"/>
            <a:pathLst>
              <a:path w="8526" h="8502" extrusionOk="0">
                <a:moveTo>
                  <a:pt x="4313" y="2678"/>
                </a:moveTo>
                <a:cubicBezTo>
                  <a:pt x="4693" y="2678"/>
                  <a:pt x="5074" y="2818"/>
                  <a:pt x="5370" y="3108"/>
                </a:cubicBezTo>
                <a:cubicBezTo>
                  <a:pt x="5966" y="3691"/>
                  <a:pt x="5989" y="4656"/>
                  <a:pt x="5406" y="5263"/>
                </a:cubicBezTo>
                <a:cubicBezTo>
                  <a:pt x="5107" y="5568"/>
                  <a:pt x="4708" y="5723"/>
                  <a:pt x="4308" y="5723"/>
                </a:cubicBezTo>
                <a:cubicBezTo>
                  <a:pt x="3928" y="5723"/>
                  <a:pt x="3547" y="5583"/>
                  <a:pt x="3251" y="5299"/>
                </a:cubicBezTo>
                <a:cubicBezTo>
                  <a:pt x="2656" y="4715"/>
                  <a:pt x="2632" y="3751"/>
                  <a:pt x="3215" y="3132"/>
                </a:cubicBezTo>
                <a:cubicBezTo>
                  <a:pt x="3514" y="2833"/>
                  <a:pt x="3913" y="2678"/>
                  <a:pt x="4313" y="2678"/>
                </a:cubicBezTo>
                <a:close/>
                <a:moveTo>
                  <a:pt x="4918" y="0"/>
                </a:moveTo>
                <a:lnTo>
                  <a:pt x="3489" y="24"/>
                </a:lnTo>
                <a:lnTo>
                  <a:pt x="3310" y="881"/>
                </a:lnTo>
                <a:cubicBezTo>
                  <a:pt x="3013" y="965"/>
                  <a:pt x="2727" y="1084"/>
                  <a:pt x="2453" y="1251"/>
                </a:cubicBezTo>
                <a:lnTo>
                  <a:pt x="1703" y="798"/>
                </a:lnTo>
                <a:lnTo>
                  <a:pt x="703" y="1834"/>
                </a:lnTo>
                <a:lnTo>
                  <a:pt x="1179" y="2548"/>
                </a:lnTo>
                <a:cubicBezTo>
                  <a:pt x="1024" y="2810"/>
                  <a:pt x="905" y="3108"/>
                  <a:pt x="834" y="3406"/>
                </a:cubicBezTo>
                <a:lnTo>
                  <a:pt x="0" y="3620"/>
                </a:lnTo>
                <a:lnTo>
                  <a:pt x="36" y="5049"/>
                </a:lnTo>
                <a:lnTo>
                  <a:pt x="882" y="5215"/>
                </a:lnTo>
                <a:cubicBezTo>
                  <a:pt x="965" y="5513"/>
                  <a:pt x="1084" y="5799"/>
                  <a:pt x="1251" y="6073"/>
                </a:cubicBezTo>
                <a:lnTo>
                  <a:pt x="810" y="6799"/>
                </a:lnTo>
                <a:lnTo>
                  <a:pt x="1834" y="7799"/>
                </a:lnTo>
                <a:lnTo>
                  <a:pt x="2560" y="7323"/>
                </a:lnTo>
                <a:cubicBezTo>
                  <a:pt x="2834" y="7466"/>
                  <a:pt x="3132" y="7585"/>
                  <a:pt x="3429" y="7668"/>
                </a:cubicBezTo>
                <a:lnTo>
                  <a:pt x="3632" y="8501"/>
                </a:lnTo>
                <a:lnTo>
                  <a:pt x="5061" y="8466"/>
                </a:lnTo>
                <a:lnTo>
                  <a:pt x="5275" y="7620"/>
                </a:lnTo>
                <a:cubicBezTo>
                  <a:pt x="5573" y="7525"/>
                  <a:pt x="5846" y="7406"/>
                  <a:pt x="6120" y="7239"/>
                </a:cubicBezTo>
                <a:lnTo>
                  <a:pt x="6847" y="7692"/>
                </a:lnTo>
                <a:lnTo>
                  <a:pt x="7835" y="6668"/>
                </a:lnTo>
                <a:lnTo>
                  <a:pt x="7359" y="5930"/>
                </a:lnTo>
                <a:cubicBezTo>
                  <a:pt x="7501" y="5668"/>
                  <a:pt x="7620" y="5370"/>
                  <a:pt x="7692" y="5072"/>
                </a:cubicBezTo>
                <a:lnTo>
                  <a:pt x="8525" y="4858"/>
                </a:lnTo>
                <a:lnTo>
                  <a:pt x="8502" y="3429"/>
                </a:lnTo>
                <a:lnTo>
                  <a:pt x="7656" y="3251"/>
                </a:lnTo>
                <a:cubicBezTo>
                  <a:pt x="7561" y="2953"/>
                  <a:pt x="7442" y="2679"/>
                  <a:pt x="7275" y="2405"/>
                </a:cubicBezTo>
                <a:lnTo>
                  <a:pt x="7728" y="1679"/>
                </a:lnTo>
                <a:lnTo>
                  <a:pt x="6704" y="691"/>
                </a:lnTo>
                <a:lnTo>
                  <a:pt x="5989" y="1167"/>
                </a:lnTo>
                <a:cubicBezTo>
                  <a:pt x="5715" y="1024"/>
                  <a:pt x="5418" y="905"/>
                  <a:pt x="5120" y="834"/>
                </a:cubicBezTo>
                <a:lnTo>
                  <a:pt x="491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0" name="Google Shape;810;p26"/>
          <p:cNvSpPr/>
          <p:nvPr/>
        </p:nvSpPr>
        <p:spPr>
          <a:xfrm>
            <a:off x="10183164" y="-528559"/>
            <a:ext cx="1521209" cy="1516955"/>
          </a:xfrm>
          <a:custGeom>
            <a:avLst/>
            <a:gdLst/>
            <a:ahLst/>
            <a:cxnLst/>
            <a:rect l="l" t="t" r="r" b="b"/>
            <a:pathLst>
              <a:path w="8526" h="8502" extrusionOk="0">
                <a:moveTo>
                  <a:pt x="4313" y="2678"/>
                </a:moveTo>
                <a:cubicBezTo>
                  <a:pt x="4693" y="2678"/>
                  <a:pt x="5074" y="2818"/>
                  <a:pt x="5370" y="3108"/>
                </a:cubicBezTo>
                <a:cubicBezTo>
                  <a:pt x="5966" y="3691"/>
                  <a:pt x="5989" y="4656"/>
                  <a:pt x="5406" y="5263"/>
                </a:cubicBezTo>
                <a:cubicBezTo>
                  <a:pt x="5107" y="5568"/>
                  <a:pt x="4708" y="5723"/>
                  <a:pt x="4308" y="5723"/>
                </a:cubicBezTo>
                <a:cubicBezTo>
                  <a:pt x="3928" y="5723"/>
                  <a:pt x="3547" y="5583"/>
                  <a:pt x="3251" y="5299"/>
                </a:cubicBezTo>
                <a:cubicBezTo>
                  <a:pt x="2656" y="4715"/>
                  <a:pt x="2632" y="3751"/>
                  <a:pt x="3215" y="3132"/>
                </a:cubicBezTo>
                <a:cubicBezTo>
                  <a:pt x="3514" y="2833"/>
                  <a:pt x="3913" y="2678"/>
                  <a:pt x="4313" y="2678"/>
                </a:cubicBezTo>
                <a:close/>
                <a:moveTo>
                  <a:pt x="4918" y="0"/>
                </a:moveTo>
                <a:lnTo>
                  <a:pt x="3489" y="24"/>
                </a:lnTo>
                <a:lnTo>
                  <a:pt x="3310" y="881"/>
                </a:lnTo>
                <a:cubicBezTo>
                  <a:pt x="3013" y="965"/>
                  <a:pt x="2727" y="1084"/>
                  <a:pt x="2453" y="1251"/>
                </a:cubicBezTo>
                <a:lnTo>
                  <a:pt x="1703" y="798"/>
                </a:lnTo>
                <a:lnTo>
                  <a:pt x="703" y="1834"/>
                </a:lnTo>
                <a:lnTo>
                  <a:pt x="1179" y="2548"/>
                </a:lnTo>
                <a:cubicBezTo>
                  <a:pt x="1024" y="2810"/>
                  <a:pt x="905" y="3108"/>
                  <a:pt x="834" y="3406"/>
                </a:cubicBezTo>
                <a:lnTo>
                  <a:pt x="0" y="3620"/>
                </a:lnTo>
                <a:lnTo>
                  <a:pt x="36" y="5049"/>
                </a:lnTo>
                <a:lnTo>
                  <a:pt x="882" y="5215"/>
                </a:lnTo>
                <a:cubicBezTo>
                  <a:pt x="965" y="5513"/>
                  <a:pt x="1084" y="5799"/>
                  <a:pt x="1251" y="6073"/>
                </a:cubicBezTo>
                <a:lnTo>
                  <a:pt x="810" y="6799"/>
                </a:lnTo>
                <a:lnTo>
                  <a:pt x="1834" y="7799"/>
                </a:lnTo>
                <a:lnTo>
                  <a:pt x="2560" y="7323"/>
                </a:lnTo>
                <a:cubicBezTo>
                  <a:pt x="2834" y="7466"/>
                  <a:pt x="3132" y="7585"/>
                  <a:pt x="3429" y="7668"/>
                </a:cubicBezTo>
                <a:lnTo>
                  <a:pt x="3632" y="8501"/>
                </a:lnTo>
                <a:lnTo>
                  <a:pt x="5061" y="8466"/>
                </a:lnTo>
                <a:lnTo>
                  <a:pt x="5275" y="7620"/>
                </a:lnTo>
                <a:cubicBezTo>
                  <a:pt x="5573" y="7525"/>
                  <a:pt x="5846" y="7406"/>
                  <a:pt x="6120" y="7239"/>
                </a:cubicBezTo>
                <a:lnTo>
                  <a:pt x="6847" y="7692"/>
                </a:lnTo>
                <a:lnTo>
                  <a:pt x="7835" y="6668"/>
                </a:lnTo>
                <a:lnTo>
                  <a:pt x="7359" y="5930"/>
                </a:lnTo>
                <a:cubicBezTo>
                  <a:pt x="7501" y="5668"/>
                  <a:pt x="7620" y="5370"/>
                  <a:pt x="7692" y="5072"/>
                </a:cubicBezTo>
                <a:lnTo>
                  <a:pt x="8525" y="4858"/>
                </a:lnTo>
                <a:lnTo>
                  <a:pt x="8502" y="3429"/>
                </a:lnTo>
                <a:lnTo>
                  <a:pt x="7656" y="3251"/>
                </a:lnTo>
                <a:cubicBezTo>
                  <a:pt x="7561" y="2953"/>
                  <a:pt x="7442" y="2679"/>
                  <a:pt x="7275" y="2405"/>
                </a:cubicBezTo>
                <a:lnTo>
                  <a:pt x="7728" y="1679"/>
                </a:lnTo>
                <a:lnTo>
                  <a:pt x="6704" y="691"/>
                </a:lnTo>
                <a:lnTo>
                  <a:pt x="5989" y="1167"/>
                </a:lnTo>
                <a:cubicBezTo>
                  <a:pt x="5715" y="1024"/>
                  <a:pt x="5418" y="905"/>
                  <a:pt x="5120" y="834"/>
                </a:cubicBezTo>
                <a:lnTo>
                  <a:pt x="49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948872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2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13" name="Google Shape;813;p27"/>
          <p:cNvSpPr txBox="1">
            <a:spLocks noGrp="1"/>
          </p:cNvSpPr>
          <p:nvPr>
            <p:ph type="title" idx="2"/>
          </p:nvPr>
        </p:nvSpPr>
        <p:spPr>
          <a:xfrm>
            <a:off x="1639333" y="2313800"/>
            <a:ext cx="2672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14" name="Google Shape;814;p27"/>
          <p:cNvSpPr txBox="1">
            <a:spLocks noGrp="1"/>
          </p:cNvSpPr>
          <p:nvPr>
            <p:ph type="subTitle" idx="1"/>
          </p:nvPr>
        </p:nvSpPr>
        <p:spPr>
          <a:xfrm>
            <a:off x="1639333" y="2879500"/>
            <a:ext cx="2672400" cy="8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5" name="Google Shape;815;p27"/>
          <p:cNvSpPr txBox="1">
            <a:spLocks noGrp="1"/>
          </p:cNvSpPr>
          <p:nvPr>
            <p:ph type="title" idx="3"/>
          </p:nvPr>
        </p:nvSpPr>
        <p:spPr>
          <a:xfrm>
            <a:off x="4759803" y="2313800"/>
            <a:ext cx="2672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16" name="Google Shape;816;p27"/>
          <p:cNvSpPr txBox="1">
            <a:spLocks noGrp="1"/>
          </p:cNvSpPr>
          <p:nvPr>
            <p:ph type="subTitle" idx="4"/>
          </p:nvPr>
        </p:nvSpPr>
        <p:spPr>
          <a:xfrm>
            <a:off x="4759800" y="2879500"/>
            <a:ext cx="2672400" cy="8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7" name="Google Shape;817;p27"/>
          <p:cNvSpPr txBox="1">
            <a:spLocks noGrp="1"/>
          </p:cNvSpPr>
          <p:nvPr>
            <p:ph type="title" idx="5"/>
          </p:nvPr>
        </p:nvSpPr>
        <p:spPr>
          <a:xfrm>
            <a:off x="1639333" y="4634167"/>
            <a:ext cx="2672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18" name="Google Shape;818;p27"/>
          <p:cNvSpPr txBox="1">
            <a:spLocks noGrp="1"/>
          </p:cNvSpPr>
          <p:nvPr>
            <p:ph type="subTitle" idx="6"/>
          </p:nvPr>
        </p:nvSpPr>
        <p:spPr>
          <a:xfrm>
            <a:off x="1639333" y="5199867"/>
            <a:ext cx="2672400" cy="8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9" name="Google Shape;819;p27"/>
          <p:cNvSpPr txBox="1">
            <a:spLocks noGrp="1"/>
          </p:cNvSpPr>
          <p:nvPr>
            <p:ph type="title" idx="7"/>
          </p:nvPr>
        </p:nvSpPr>
        <p:spPr>
          <a:xfrm>
            <a:off x="4759803" y="4634167"/>
            <a:ext cx="2672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20" name="Google Shape;820;p27"/>
          <p:cNvSpPr txBox="1">
            <a:spLocks noGrp="1"/>
          </p:cNvSpPr>
          <p:nvPr>
            <p:ph type="subTitle" idx="8"/>
          </p:nvPr>
        </p:nvSpPr>
        <p:spPr>
          <a:xfrm>
            <a:off x="4759800" y="5199867"/>
            <a:ext cx="2672400" cy="8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1" name="Google Shape;821;p27"/>
          <p:cNvSpPr txBox="1">
            <a:spLocks noGrp="1"/>
          </p:cNvSpPr>
          <p:nvPr>
            <p:ph type="title" idx="9"/>
          </p:nvPr>
        </p:nvSpPr>
        <p:spPr>
          <a:xfrm>
            <a:off x="7880276" y="2313800"/>
            <a:ext cx="2672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22" name="Google Shape;822;p27"/>
          <p:cNvSpPr txBox="1">
            <a:spLocks noGrp="1"/>
          </p:cNvSpPr>
          <p:nvPr>
            <p:ph type="subTitle" idx="13"/>
          </p:nvPr>
        </p:nvSpPr>
        <p:spPr>
          <a:xfrm>
            <a:off x="7880267" y="2879500"/>
            <a:ext cx="2672400" cy="8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3" name="Google Shape;823;p27"/>
          <p:cNvSpPr txBox="1">
            <a:spLocks noGrp="1"/>
          </p:cNvSpPr>
          <p:nvPr>
            <p:ph type="title" idx="14"/>
          </p:nvPr>
        </p:nvSpPr>
        <p:spPr>
          <a:xfrm>
            <a:off x="7880276" y="4634167"/>
            <a:ext cx="2672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24" name="Google Shape;824;p27"/>
          <p:cNvSpPr txBox="1">
            <a:spLocks noGrp="1"/>
          </p:cNvSpPr>
          <p:nvPr>
            <p:ph type="subTitle" idx="15"/>
          </p:nvPr>
        </p:nvSpPr>
        <p:spPr>
          <a:xfrm>
            <a:off x="7880267" y="5199867"/>
            <a:ext cx="2672400" cy="8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25" name="Google Shape;825;p27"/>
          <p:cNvGrpSpPr/>
          <p:nvPr/>
        </p:nvGrpSpPr>
        <p:grpSpPr>
          <a:xfrm rot="629949">
            <a:off x="-1731111" y="3561593"/>
            <a:ext cx="2390676" cy="2123169"/>
            <a:chOff x="1562675" y="2904350"/>
            <a:chExt cx="867100" cy="770075"/>
          </a:xfrm>
        </p:grpSpPr>
        <p:sp>
          <p:nvSpPr>
            <p:cNvPr id="826" name="Google Shape;826;p27"/>
            <p:cNvSpPr/>
            <p:nvPr/>
          </p:nvSpPr>
          <p:spPr>
            <a:xfrm>
              <a:off x="1562675" y="2904350"/>
              <a:ext cx="867100" cy="770075"/>
            </a:xfrm>
            <a:custGeom>
              <a:avLst/>
              <a:gdLst/>
              <a:ahLst/>
              <a:cxnLst/>
              <a:rect l="l" t="t" r="r" b="b"/>
              <a:pathLst>
                <a:path w="34684" h="30803" extrusionOk="0">
                  <a:moveTo>
                    <a:pt x="1644" y="1"/>
                  </a:moveTo>
                  <a:cubicBezTo>
                    <a:pt x="727" y="1"/>
                    <a:pt x="1" y="727"/>
                    <a:pt x="1" y="1632"/>
                  </a:cubicBezTo>
                  <a:lnTo>
                    <a:pt x="1" y="29171"/>
                  </a:lnTo>
                  <a:cubicBezTo>
                    <a:pt x="1" y="30076"/>
                    <a:pt x="727" y="30802"/>
                    <a:pt x="1644" y="30802"/>
                  </a:cubicBezTo>
                  <a:lnTo>
                    <a:pt x="33041" y="30802"/>
                  </a:lnTo>
                  <a:cubicBezTo>
                    <a:pt x="33946" y="30802"/>
                    <a:pt x="34684" y="30076"/>
                    <a:pt x="34684" y="29171"/>
                  </a:cubicBezTo>
                  <a:lnTo>
                    <a:pt x="34684" y="1632"/>
                  </a:lnTo>
                  <a:cubicBezTo>
                    <a:pt x="34684" y="727"/>
                    <a:pt x="33946" y="1"/>
                    <a:pt x="330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27"/>
            <p:cNvSpPr/>
            <p:nvPr/>
          </p:nvSpPr>
          <p:spPr>
            <a:xfrm>
              <a:off x="1657625" y="3361850"/>
              <a:ext cx="52125" cy="219700"/>
            </a:xfrm>
            <a:custGeom>
              <a:avLst/>
              <a:gdLst/>
              <a:ahLst/>
              <a:cxnLst/>
              <a:rect l="l" t="t" r="r" b="b"/>
              <a:pathLst>
                <a:path w="2085" h="8788" extrusionOk="0">
                  <a:moveTo>
                    <a:pt x="1" y="1"/>
                  </a:moveTo>
                  <a:lnTo>
                    <a:pt x="1" y="8787"/>
                  </a:lnTo>
                  <a:lnTo>
                    <a:pt x="2085" y="8787"/>
                  </a:lnTo>
                  <a:lnTo>
                    <a:pt x="20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27"/>
            <p:cNvSpPr/>
            <p:nvPr/>
          </p:nvSpPr>
          <p:spPr>
            <a:xfrm>
              <a:off x="1761825" y="3291300"/>
              <a:ext cx="52100" cy="290250"/>
            </a:xfrm>
            <a:custGeom>
              <a:avLst/>
              <a:gdLst/>
              <a:ahLst/>
              <a:cxnLst/>
              <a:rect l="l" t="t" r="r" b="b"/>
              <a:pathLst>
                <a:path w="2084" h="11610" extrusionOk="0">
                  <a:moveTo>
                    <a:pt x="0" y="1"/>
                  </a:moveTo>
                  <a:lnTo>
                    <a:pt x="0" y="11609"/>
                  </a:lnTo>
                  <a:lnTo>
                    <a:pt x="2084" y="11609"/>
                  </a:lnTo>
                  <a:lnTo>
                    <a:pt x="20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27"/>
            <p:cNvSpPr/>
            <p:nvPr/>
          </p:nvSpPr>
          <p:spPr>
            <a:xfrm>
              <a:off x="1866000" y="3242800"/>
              <a:ext cx="52100" cy="338750"/>
            </a:xfrm>
            <a:custGeom>
              <a:avLst/>
              <a:gdLst/>
              <a:ahLst/>
              <a:cxnLst/>
              <a:rect l="l" t="t" r="r" b="b"/>
              <a:pathLst>
                <a:path w="2084" h="13550" extrusionOk="0">
                  <a:moveTo>
                    <a:pt x="0" y="0"/>
                  </a:moveTo>
                  <a:lnTo>
                    <a:pt x="0" y="13549"/>
                  </a:lnTo>
                  <a:lnTo>
                    <a:pt x="2084" y="13549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27"/>
            <p:cNvSpPr/>
            <p:nvPr/>
          </p:nvSpPr>
          <p:spPr>
            <a:xfrm>
              <a:off x="1970175" y="3428825"/>
              <a:ext cx="52125" cy="152725"/>
            </a:xfrm>
            <a:custGeom>
              <a:avLst/>
              <a:gdLst/>
              <a:ahLst/>
              <a:cxnLst/>
              <a:rect l="l" t="t" r="r" b="b"/>
              <a:pathLst>
                <a:path w="2085" h="6109" extrusionOk="0">
                  <a:moveTo>
                    <a:pt x="0" y="1"/>
                  </a:moveTo>
                  <a:lnTo>
                    <a:pt x="0" y="6108"/>
                  </a:lnTo>
                  <a:lnTo>
                    <a:pt x="2084" y="6108"/>
                  </a:lnTo>
                  <a:lnTo>
                    <a:pt x="20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27"/>
            <p:cNvSpPr/>
            <p:nvPr/>
          </p:nvSpPr>
          <p:spPr>
            <a:xfrm>
              <a:off x="2074350" y="3328525"/>
              <a:ext cx="52125" cy="253025"/>
            </a:xfrm>
            <a:custGeom>
              <a:avLst/>
              <a:gdLst/>
              <a:ahLst/>
              <a:cxnLst/>
              <a:rect l="l" t="t" r="r" b="b"/>
              <a:pathLst>
                <a:path w="2085" h="10121" extrusionOk="0">
                  <a:moveTo>
                    <a:pt x="1" y="0"/>
                  </a:moveTo>
                  <a:lnTo>
                    <a:pt x="1" y="10120"/>
                  </a:lnTo>
                  <a:lnTo>
                    <a:pt x="2084" y="10120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27"/>
            <p:cNvSpPr/>
            <p:nvPr/>
          </p:nvSpPr>
          <p:spPr>
            <a:xfrm>
              <a:off x="2178525" y="3291300"/>
              <a:ext cx="52125" cy="290250"/>
            </a:xfrm>
            <a:custGeom>
              <a:avLst/>
              <a:gdLst/>
              <a:ahLst/>
              <a:cxnLst/>
              <a:rect l="l" t="t" r="r" b="b"/>
              <a:pathLst>
                <a:path w="2085" h="11610" extrusionOk="0">
                  <a:moveTo>
                    <a:pt x="1" y="1"/>
                  </a:moveTo>
                  <a:lnTo>
                    <a:pt x="1" y="11609"/>
                  </a:lnTo>
                  <a:lnTo>
                    <a:pt x="2084" y="11609"/>
                  </a:lnTo>
                  <a:lnTo>
                    <a:pt x="20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27"/>
            <p:cNvSpPr/>
            <p:nvPr/>
          </p:nvSpPr>
          <p:spPr>
            <a:xfrm>
              <a:off x="2282725" y="3384175"/>
              <a:ext cx="52100" cy="197375"/>
            </a:xfrm>
            <a:custGeom>
              <a:avLst/>
              <a:gdLst/>
              <a:ahLst/>
              <a:cxnLst/>
              <a:rect l="l" t="t" r="r" b="b"/>
              <a:pathLst>
                <a:path w="2084" h="7895" extrusionOk="0">
                  <a:moveTo>
                    <a:pt x="0" y="1"/>
                  </a:moveTo>
                  <a:lnTo>
                    <a:pt x="0" y="7894"/>
                  </a:lnTo>
                  <a:lnTo>
                    <a:pt x="2084" y="7894"/>
                  </a:lnTo>
                  <a:lnTo>
                    <a:pt x="20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27"/>
            <p:cNvSpPr/>
            <p:nvPr/>
          </p:nvSpPr>
          <p:spPr>
            <a:xfrm>
              <a:off x="2224975" y="2949000"/>
              <a:ext cx="29775" cy="29800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6" y="1"/>
                  </a:moveTo>
                  <a:cubicBezTo>
                    <a:pt x="262" y="1"/>
                    <a:pt x="0" y="263"/>
                    <a:pt x="0" y="596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3"/>
                    <a:pt x="929" y="1"/>
                    <a:pt x="5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27"/>
            <p:cNvSpPr/>
            <p:nvPr/>
          </p:nvSpPr>
          <p:spPr>
            <a:xfrm>
              <a:off x="2290150" y="2949000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63" y="1"/>
                    <a:pt x="1" y="263"/>
                    <a:pt x="1" y="596"/>
                  </a:cubicBezTo>
                  <a:cubicBezTo>
                    <a:pt x="1" y="917"/>
                    <a:pt x="263" y="1191"/>
                    <a:pt x="596" y="1191"/>
                  </a:cubicBezTo>
                  <a:cubicBezTo>
                    <a:pt x="917" y="1191"/>
                    <a:pt x="1191" y="917"/>
                    <a:pt x="1191" y="596"/>
                  </a:cubicBezTo>
                  <a:cubicBezTo>
                    <a:pt x="1191" y="263"/>
                    <a:pt x="917" y="1"/>
                    <a:pt x="5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27"/>
            <p:cNvSpPr/>
            <p:nvPr/>
          </p:nvSpPr>
          <p:spPr>
            <a:xfrm>
              <a:off x="2355350" y="2949000"/>
              <a:ext cx="29775" cy="29800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1"/>
                  </a:moveTo>
                  <a:cubicBezTo>
                    <a:pt x="262" y="1"/>
                    <a:pt x="0" y="263"/>
                    <a:pt x="0" y="596"/>
                  </a:cubicBezTo>
                  <a:cubicBezTo>
                    <a:pt x="0" y="917"/>
                    <a:pt x="262" y="1191"/>
                    <a:pt x="595" y="1191"/>
                  </a:cubicBezTo>
                  <a:cubicBezTo>
                    <a:pt x="917" y="1191"/>
                    <a:pt x="1191" y="917"/>
                    <a:pt x="1191" y="596"/>
                  </a:cubicBezTo>
                  <a:cubicBezTo>
                    <a:pt x="1191" y="263"/>
                    <a:pt x="917" y="1"/>
                    <a:pt x="5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27"/>
            <p:cNvSpPr/>
            <p:nvPr/>
          </p:nvSpPr>
          <p:spPr>
            <a:xfrm>
              <a:off x="1643350" y="3059125"/>
              <a:ext cx="543250" cy="21475"/>
            </a:xfrm>
            <a:custGeom>
              <a:avLst/>
              <a:gdLst/>
              <a:ahLst/>
              <a:cxnLst/>
              <a:rect l="l" t="t" r="r" b="b"/>
              <a:pathLst>
                <a:path w="21730" h="859" extrusionOk="0">
                  <a:moveTo>
                    <a:pt x="393" y="1"/>
                  </a:moveTo>
                  <a:cubicBezTo>
                    <a:pt x="179" y="1"/>
                    <a:pt x="24" y="168"/>
                    <a:pt x="0" y="382"/>
                  </a:cubicBezTo>
                  <a:lnTo>
                    <a:pt x="0" y="465"/>
                  </a:lnTo>
                  <a:cubicBezTo>
                    <a:pt x="0" y="692"/>
                    <a:pt x="179" y="858"/>
                    <a:pt x="393" y="858"/>
                  </a:cubicBezTo>
                  <a:lnTo>
                    <a:pt x="21301" y="858"/>
                  </a:lnTo>
                  <a:cubicBezTo>
                    <a:pt x="21539" y="858"/>
                    <a:pt x="21729" y="668"/>
                    <a:pt x="21729" y="430"/>
                  </a:cubicBezTo>
                  <a:cubicBezTo>
                    <a:pt x="21729" y="191"/>
                    <a:pt x="21539" y="1"/>
                    <a:pt x="213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27"/>
            <p:cNvSpPr/>
            <p:nvPr/>
          </p:nvSpPr>
          <p:spPr>
            <a:xfrm>
              <a:off x="1643350" y="3122250"/>
              <a:ext cx="301250" cy="21750"/>
            </a:xfrm>
            <a:custGeom>
              <a:avLst/>
              <a:gdLst/>
              <a:ahLst/>
              <a:cxnLst/>
              <a:rect l="l" t="t" r="r" b="b"/>
              <a:pathLst>
                <a:path w="12050" h="870" extrusionOk="0">
                  <a:moveTo>
                    <a:pt x="393" y="0"/>
                  </a:moveTo>
                  <a:cubicBezTo>
                    <a:pt x="179" y="0"/>
                    <a:pt x="24" y="179"/>
                    <a:pt x="0" y="381"/>
                  </a:cubicBezTo>
                  <a:lnTo>
                    <a:pt x="0" y="476"/>
                  </a:lnTo>
                  <a:cubicBezTo>
                    <a:pt x="0" y="703"/>
                    <a:pt x="179" y="869"/>
                    <a:pt x="393" y="869"/>
                  </a:cubicBezTo>
                  <a:lnTo>
                    <a:pt x="11609" y="869"/>
                  </a:lnTo>
                  <a:cubicBezTo>
                    <a:pt x="11847" y="869"/>
                    <a:pt x="12050" y="667"/>
                    <a:pt x="12050" y="429"/>
                  </a:cubicBezTo>
                  <a:cubicBezTo>
                    <a:pt x="12050" y="191"/>
                    <a:pt x="11847" y="0"/>
                    <a:pt x="116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24271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28"/>
          <p:cNvSpPr txBox="1">
            <a:spLocks noGrp="1"/>
          </p:cNvSpPr>
          <p:nvPr>
            <p:ph type="title" hasCustomPrompt="1"/>
          </p:nvPr>
        </p:nvSpPr>
        <p:spPr>
          <a:xfrm>
            <a:off x="2465632" y="1108700"/>
            <a:ext cx="29828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841" name="Google Shape;841;p28"/>
          <p:cNvSpPr txBox="1">
            <a:spLocks noGrp="1"/>
          </p:cNvSpPr>
          <p:nvPr>
            <p:ph type="subTitle" idx="1"/>
          </p:nvPr>
        </p:nvSpPr>
        <p:spPr>
          <a:xfrm>
            <a:off x="2465632" y="1991239"/>
            <a:ext cx="2982800" cy="11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842" name="Google Shape;842;p28"/>
          <p:cNvSpPr txBox="1">
            <a:spLocks noGrp="1"/>
          </p:cNvSpPr>
          <p:nvPr>
            <p:ph type="title" idx="2" hasCustomPrompt="1"/>
          </p:nvPr>
        </p:nvSpPr>
        <p:spPr>
          <a:xfrm>
            <a:off x="6743649" y="1105400"/>
            <a:ext cx="29828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843" name="Google Shape;843;p28"/>
          <p:cNvSpPr txBox="1">
            <a:spLocks noGrp="1"/>
          </p:cNvSpPr>
          <p:nvPr>
            <p:ph type="subTitle" idx="3"/>
          </p:nvPr>
        </p:nvSpPr>
        <p:spPr>
          <a:xfrm>
            <a:off x="6743649" y="1985265"/>
            <a:ext cx="2982800" cy="11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844" name="Google Shape;844;p28"/>
          <p:cNvSpPr txBox="1">
            <a:spLocks noGrp="1"/>
          </p:cNvSpPr>
          <p:nvPr>
            <p:ph type="title" idx="4" hasCustomPrompt="1"/>
          </p:nvPr>
        </p:nvSpPr>
        <p:spPr>
          <a:xfrm>
            <a:off x="4604600" y="3761767"/>
            <a:ext cx="29828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845" name="Google Shape;845;p28"/>
          <p:cNvSpPr txBox="1">
            <a:spLocks noGrp="1"/>
          </p:cNvSpPr>
          <p:nvPr>
            <p:ph type="subTitle" idx="5"/>
          </p:nvPr>
        </p:nvSpPr>
        <p:spPr>
          <a:xfrm>
            <a:off x="4604600" y="4640805"/>
            <a:ext cx="2982800" cy="11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91936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29"/>
          <p:cNvSpPr txBox="1">
            <a:spLocks noGrp="1"/>
          </p:cNvSpPr>
          <p:nvPr>
            <p:ph type="title" hasCustomPrompt="1"/>
          </p:nvPr>
        </p:nvSpPr>
        <p:spPr>
          <a:xfrm>
            <a:off x="2921300" y="2503067"/>
            <a:ext cx="18364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848" name="Google Shape;848;p29"/>
          <p:cNvSpPr txBox="1">
            <a:spLocks noGrp="1"/>
          </p:cNvSpPr>
          <p:nvPr>
            <p:ph type="subTitle" idx="1"/>
          </p:nvPr>
        </p:nvSpPr>
        <p:spPr>
          <a:xfrm>
            <a:off x="2266800" y="4795267"/>
            <a:ext cx="3145200" cy="8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849" name="Google Shape;849;p29"/>
          <p:cNvSpPr txBox="1">
            <a:spLocks noGrp="1"/>
          </p:cNvSpPr>
          <p:nvPr>
            <p:ph type="title" idx="2" hasCustomPrompt="1"/>
          </p:nvPr>
        </p:nvSpPr>
        <p:spPr>
          <a:xfrm>
            <a:off x="7434233" y="2503067"/>
            <a:ext cx="1836400" cy="10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850" name="Google Shape;850;p29"/>
          <p:cNvSpPr txBox="1">
            <a:spLocks noGrp="1"/>
          </p:cNvSpPr>
          <p:nvPr>
            <p:ph type="subTitle" idx="3"/>
          </p:nvPr>
        </p:nvSpPr>
        <p:spPr>
          <a:xfrm>
            <a:off x="6779900" y="4795267"/>
            <a:ext cx="3145200" cy="8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851" name="Google Shape;851;p29"/>
          <p:cNvSpPr txBox="1">
            <a:spLocks noGrp="1"/>
          </p:cNvSpPr>
          <p:nvPr>
            <p:ph type="title" idx="4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52" name="Google Shape;852;p29"/>
          <p:cNvGrpSpPr/>
          <p:nvPr/>
        </p:nvGrpSpPr>
        <p:grpSpPr>
          <a:xfrm rot="-1265201">
            <a:off x="-1004747" y="2089862"/>
            <a:ext cx="2095347" cy="1892501"/>
            <a:chOff x="9093600" y="2914350"/>
            <a:chExt cx="1174243" cy="1060567"/>
          </a:xfrm>
        </p:grpSpPr>
        <p:sp>
          <p:nvSpPr>
            <p:cNvPr id="853" name="Google Shape;853;p29"/>
            <p:cNvSpPr/>
            <p:nvPr/>
          </p:nvSpPr>
          <p:spPr>
            <a:xfrm>
              <a:off x="9093600" y="2914350"/>
              <a:ext cx="1174243" cy="1060567"/>
            </a:xfrm>
            <a:custGeom>
              <a:avLst/>
              <a:gdLst/>
              <a:ahLst/>
              <a:cxnLst/>
              <a:rect l="l" t="t" r="r" b="b"/>
              <a:pathLst>
                <a:path w="15241" h="13766" extrusionOk="0">
                  <a:moveTo>
                    <a:pt x="7472" y="0"/>
                  </a:moveTo>
                  <a:cubicBezTo>
                    <a:pt x="7061" y="0"/>
                    <a:pt x="6645" y="37"/>
                    <a:pt x="6228" y="113"/>
                  </a:cubicBezTo>
                  <a:cubicBezTo>
                    <a:pt x="2489" y="791"/>
                    <a:pt x="1" y="4375"/>
                    <a:pt x="691" y="8114"/>
                  </a:cubicBezTo>
                  <a:cubicBezTo>
                    <a:pt x="1294" y="11432"/>
                    <a:pt x="4194" y="13765"/>
                    <a:pt x="7444" y="13765"/>
                  </a:cubicBezTo>
                  <a:cubicBezTo>
                    <a:pt x="7856" y="13765"/>
                    <a:pt x="8273" y="13728"/>
                    <a:pt x="8692" y="13650"/>
                  </a:cubicBezTo>
                  <a:cubicBezTo>
                    <a:pt x="9097" y="13579"/>
                    <a:pt x="9490" y="13471"/>
                    <a:pt x="9871" y="13329"/>
                  </a:cubicBezTo>
                  <a:cubicBezTo>
                    <a:pt x="13431" y="11983"/>
                    <a:pt x="15241" y="8030"/>
                    <a:pt x="13907" y="4458"/>
                  </a:cubicBezTo>
                  <a:cubicBezTo>
                    <a:pt x="12889" y="1735"/>
                    <a:pt x="10300" y="0"/>
                    <a:pt x="74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29"/>
            <p:cNvSpPr/>
            <p:nvPr/>
          </p:nvSpPr>
          <p:spPr>
            <a:xfrm>
              <a:off x="9224806" y="3040855"/>
              <a:ext cx="916450" cy="810564"/>
            </a:xfrm>
            <a:custGeom>
              <a:avLst/>
              <a:gdLst/>
              <a:ahLst/>
              <a:cxnLst/>
              <a:rect l="l" t="t" r="r" b="b"/>
              <a:pathLst>
                <a:path w="11895" h="10521" extrusionOk="0">
                  <a:moveTo>
                    <a:pt x="5951" y="0"/>
                  </a:moveTo>
                  <a:cubicBezTo>
                    <a:pt x="5334" y="0"/>
                    <a:pt x="4707" y="109"/>
                    <a:pt x="4096" y="340"/>
                  </a:cubicBezTo>
                  <a:lnTo>
                    <a:pt x="4072" y="340"/>
                  </a:lnTo>
                  <a:cubicBezTo>
                    <a:pt x="1370" y="1388"/>
                    <a:pt x="1" y="4424"/>
                    <a:pt x="1024" y="7126"/>
                  </a:cubicBezTo>
                  <a:cubicBezTo>
                    <a:pt x="1835" y="9226"/>
                    <a:pt x="3834" y="10520"/>
                    <a:pt x="5949" y="10520"/>
                  </a:cubicBezTo>
                  <a:cubicBezTo>
                    <a:pt x="6569" y="10520"/>
                    <a:pt x="7198" y="10409"/>
                    <a:pt x="7811" y="10174"/>
                  </a:cubicBezTo>
                  <a:cubicBezTo>
                    <a:pt x="10526" y="9139"/>
                    <a:pt x="11895" y="6103"/>
                    <a:pt x="10859" y="3388"/>
                  </a:cubicBezTo>
                  <a:cubicBezTo>
                    <a:pt x="10066" y="1294"/>
                    <a:pt x="8071" y="0"/>
                    <a:pt x="5951" y="0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29"/>
            <p:cNvSpPr/>
            <p:nvPr/>
          </p:nvSpPr>
          <p:spPr>
            <a:xfrm>
              <a:off x="9257857" y="3037388"/>
              <a:ext cx="817370" cy="815110"/>
            </a:xfrm>
            <a:custGeom>
              <a:avLst/>
              <a:gdLst/>
              <a:ahLst/>
              <a:cxnLst/>
              <a:rect l="l" t="t" r="r" b="b"/>
              <a:pathLst>
                <a:path w="10609" h="10580" extrusionOk="0">
                  <a:moveTo>
                    <a:pt x="10151" y="3268"/>
                  </a:moveTo>
                  <a:lnTo>
                    <a:pt x="10180" y="3350"/>
                  </a:lnTo>
                  <a:cubicBezTo>
                    <a:pt x="10215" y="3397"/>
                    <a:pt x="10227" y="3409"/>
                    <a:pt x="10239" y="3432"/>
                  </a:cubicBezTo>
                  <a:lnTo>
                    <a:pt x="10239" y="3432"/>
                  </a:lnTo>
                  <a:cubicBezTo>
                    <a:pt x="10227" y="3409"/>
                    <a:pt x="10216" y="3397"/>
                    <a:pt x="10192" y="3361"/>
                  </a:cubicBezTo>
                  <a:cubicBezTo>
                    <a:pt x="10181" y="3333"/>
                    <a:pt x="10167" y="3302"/>
                    <a:pt x="10151" y="3268"/>
                  </a:cubicBezTo>
                  <a:close/>
                  <a:moveTo>
                    <a:pt x="5295" y="1"/>
                  </a:moveTo>
                  <a:cubicBezTo>
                    <a:pt x="4995" y="1"/>
                    <a:pt x="4694" y="25"/>
                    <a:pt x="4394" y="75"/>
                  </a:cubicBezTo>
                  <a:cubicBezTo>
                    <a:pt x="3453" y="242"/>
                    <a:pt x="2596" y="647"/>
                    <a:pt x="1858" y="1266"/>
                  </a:cubicBezTo>
                  <a:cubicBezTo>
                    <a:pt x="1667" y="1433"/>
                    <a:pt x="1488" y="1587"/>
                    <a:pt x="1322" y="1790"/>
                  </a:cubicBezTo>
                  <a:cubicBezTo>
                    <a:pt x="1250" y="1873"/>
                    <a:pt x="1167" y="1980"/>
                    <a:pt x="1084" y="2088"/>
                  </a:cubicBezTo>
                  <a:cubicBezTo>
                    <a:pt x="1012" y="2171"/>
                    <a:pt x="941" y="2290"/>
                    <a:pt x="869" y="2397"/>
                  </a:cubicBezTo>
                  <a:cubicBezTo>
                    <a:pt x="572" y="2838"/>
                    <a:pt x="345" y="3314"/>
                    <a:pt x="214" y="3838"/>
                  </a:cubicBezTo>
                  <a:cubicBezTo>
                    <a:pt x="60" y="4374"/>
                    <a:pt x="0" y="4921"/>
                    <a:pt x="12" y="5481"/>
                  </a:cubicBezTo>
                  <a:cubicBezTo>
                    <a:pt x="36" y="6040"/>
                    <a:pt x="155" y="6600"/>
                    <a:pt x="345" y="7148"/>
                  </a:cubicBezTo>
                  <a:cubicBezTo>
                    <a:pt x="548" y="7672"/>
                    <a:pt x="834" y="8172"/>
                    <a:pt x="1191" y="8612"/>
                  </a:cubicBezTo>
                  <a:cubicBezTo>
                    <a:pt x="1536" y="9041"/>
                    <a:pt x="1953" y="9422"/>
                    <a:pt x="2417" y="9719"/>
                  </a:cubicBezTo>
                  <a:cubicBezTo>
                    <a:pt x="2631" y="9862"/>
                    <a:pt x="2870" y="9981"/>
                    <a:pt x="3108" y="10100"/>
                  </a:cubicBezTo>
                  <a:cubicBezTo>
                    <a:pt x="3346" y="10208"/>
                    <a:pt x="3608" y="10303"/>
                    <a:pt x="3858" y="10374"/>
                  </a:cubicBezTo>
                  <a:cubicBezTo>
                    <a:pt x="4108" y="10446"/>
                    <a:pt x="4358" y="10505"/>
                    <a:pt x="4620" y="10541"/>
                  </a:cubicBezTo>
                  <a:cubicBezTo>
                    <a:pt x="4837" y="10567"/>
                    <a:pt x="5055" y="10580"/>
                    <a:pt x="5272" y="10580"/>
                  </a:cubicBezTo>
                  <a:cubicBezTo>
                    <a:pt x="6247" y="10580"/>
                    <a:pt x="7212" y="10319"/>
                    <a:pt x="8049" y="9803"/>
                  </a:cubicBezTo>
                  <a:cubicBezTo>
                    <a:pt x="9347" y="9017"/>
                    <a:pt x="10240" y="7707"/>
                    <a:pt x="10513" y="6219"/>
                  </a:cubicBezTo>
                  <a:cubicBezTo>
                    <a:pt x="10597" y="5731"/>
                    <a:pt x="10609" y="5207"/>
                    <a:pt x="10549" y="4707"/>
                  </a:cubicBezTo>
                  <a:cubicBezTo>
                    <a:pt x="10525" y="4504"/>
                    <a:pt x="10490" y="4326"/>
                    <a:pt x="10454" y="4147"/>
                  </a:cubicBezTo>
                  <a:cubicBezTo>
                    <a:pt x="10430" y="4076"/>
                    <a:pt x="10418" y="4004"/>
                    <a:pt x="10406" y="3945"/>
                  </a:cubicBezTo>
                  <a:lnTo>
                    <a:pt x="10347" y="3766"/>
                  </a:lnTo>
                  <a:lnTo>
                    <a:pt x="10275" y="3528"/>
                  </a:lnTo>
                  <a:cubicBezTo>
                    <a:pt x="10275" y="3492"/>
                    <a:pt x="10251" y="3469"/>
                    <a:pt x="10240" y="3433"/>
                  </a:cubicBezTo>
                  <a:lnTo>
                    <a:pt x="10240" y="3433"/>
                  </a:lnTo>
                  <a:cubicBezTo>
                    <a:pt x="10240" y="3469"/>
                    <a:pt x="10251" y="3492"/>
                    <a:pt x="10228" y="3552"/>
                  </a:cubicBezTo>
                  <a:cubicBezTo>
                    <a:pt x="10240" y="3612"/>
                    <a:pt x="10275" y="3695"/>
                    <a:pt x="10299" y="3790"/>
                  </a:cubicBezTo>
                  <a:lnTo>
                    <a:pt x="10359" y="3969"/>
                  </a:lnTo>
                  <a:cubicBezTo>
                    <a:pt x="10370" y="4028"/>
                    <a:pt x="10394" y="4112"/>
                    <a:pt x="10406" y="4183"/>
                  </a:cubicBezTo>
                  <a:cubicBezTo>
                    <a:pt x="10454" y="4362"/>
                    <a:pt x="10478" y="4540"/>
                    <a:pt x="10490" y="4719"/>
                  </a:cubicBezTo>
                  <a:cubicBezTo>
                    <a:pt x="10549" y="5219"/>
                    <a:pt x="10525" y="5731"/>
                    <a:pt x="10430" y="6219"/>
                  </a:cubicBezTo>
                  <a:cubicBezTo>
                    <a:pt x="9989" y="8672"/>
                    <a:pt x="7858" y="10458"/>
                    <a:pt x="5358" y="10493"/>
                  </a:cubicBezTo>
                  <a:cubicBezTo>
                    <a:pt x="5318" y="10494"/>
                    <a:pt x="5277" y="10495"/>
                    <a:pt x="5236" y="10495"/>
                  </a:cubicBezTo>
                  <a:cubicBezTo>
                    <a:pt x="4785" y="10495"/>
                    <a:pt x="4318" y="10434"/>
                    <a:pt x="3882" y="10303"/>
                  </a:cubicBezTo>
                  <a:cubicBezTo>
                    <a:pt x="3632" y="10219"/>
                    <a:pt x="3393" y="10136"/>
                    <a:pt x="3155" y="10029"/>
                  </a:cubicBezTo>
                  <a:cubicBezTo>
                    <a:pt x="2917" y="9910"/>
                    <a:pt x="2691" y="9791"/>
                    <a:pt x="2477" y="9648"/>
                  </a:cubicBezTo>
                  <a:cubicBezTo>
                    <a:pt x="2012" y="9362"/>
                    <a:pt x="1607" y="8993"/>
                    <a:pt x="1262" y="8576"/>
                  </a:cubicBezTo>
                  <a:cubicBezTo>
                    <a:pt x="548" y="7707"/>
                    <a:pt x="155" y="6624"/>
                    <a:pt x="107" y="5505"/>
                  </a:cubicBezTo>
                  <a:cubicBezTo>
                    <a:pt x="72" y="4957"/>
                    <a:pt x="155" y="4421"/>
                    <a:pt x="298" y="3897"/>
                  </a:cubicBezTo>
                  <a:cubicBezTo>
                    <a:pt x="369" y="3647"/>
                    <a:pt x="464" y="3397"/>
                    <a:pt x="572" y="3159"/>
                  </a:cubicBezTo>
                  <a:cubicBezTo>
                    <a:pt x="667" y="2933"/>
                    <a:pt x="810" y="2707"/>
                    <a:pt x="941" y="2480"/>
                  </a:cubicBezTo>
                  <a:lnTo>
                    <a:pt x="1167" y="2171"/>
                  </a:lnTo>
                  <a:cubicBezTo>
                    <a:pt x="1238" y="2064"/>
                    <a:pt x="1310" y="1968"/>
                    <a:pt x="1405" y="1873"/>
                  </a:cubicBezTo>
                  <a:cubicBezTo>
                    <a:pt x="1560" y="1683"/>
                    <a:pt x="1738" y="1516"/>
                    <a:pt x="1941" y="1349"/>
                  </a:cubicBezTo>
                  <a:cubicBezTo>
                    <a:pt x="2908" y="511"/>
                    <a:pt x="4114" y="91"/>
                    <a:pt x="5325" y="91"/>
                  </a:cubicBezTo>
                  <a:cubicBezTo>
                    <a:pt x="6469" y="91"/>
                    <a:pt x="7618" y="466"/>
                    <a:pt x="8573" y="1218"/>
                  </a:cubicBezTo>
                  <a:cubicBezTo>
                    <a:pt x="8977" y="1528"/>
                    <a:pt x="9335" y="1897"/>
                    <a:pt x="9620" y="2314"/>
                  </a:cubicBezTo>
                  <a:cubicBezTo>
                    <a:pt x="9739" y="2469"/>
                    <a:pt x="9823" y="2611"/>
                    <a:pt x="9918" y="2778"/>
                  </a:cubicBezTo>
                  <a:cubicBezTo>
                    <a:pt x="9942" y="2861"/>
                    <a:pt x="9989" y="2921"/>
                    <a:pt x="10013" y="2980"/>
                  </a:cubicBezTo>
                  <a:cubicBezTo>
                    <a:pt x="10049" y="3040"/>
                    <a:pt x="10073" y="3100"/>
                    <a:pt x="10097" y="3135"/>
                  </a:cubicBezTo>
                  <a:cubicBezTo>
                    <a:pt x="10115" y="3185"/>
                    <a:pt x="10134" y="3229"/>
                    <a:pt x="10151" y="3268"/>
                  </a:cubicBezTo>
                  <a:lnTo>
                    <a:pt x="10151" y="3268"/>
                  </a:lnTo>
                  <a:lnTo>
                    <a:pt x="10097" y="3111"/>
                  </a:lnTo>
                  <a:cubicBezTo>
                    <a:pt x="10061" y="3064"/>
                    <a:pt x="10049" y="3004"/>
                    <a:pt x="10013" y="2945"/>
                  </a:cubicBezTo>
                  <a:cubicBezTo>
                    <a:pt x="9989" y="2885"/>
                    <a:pt x="9954" y="2826"/>
                    <a:pt x="9918" y="2754"/>
                  </a:cubicBezTo>
                  <a:cubicBezTo>
                    <a:pt x="9835" y="2588"/>
                    <a:pt x="9739" y="2421"/>
                    <a:pt x="9632" y="2278"/>
                  </a:cubicBezTo>
                  <a:cubicBezTo>
                    <a:pt x="9347" y="1861"/>
                    <a:pt x="9001" y="1468"/>
                    <a:pt x="8608" y="1159"/>
                  </a:cubicBezTo>
                  <a:cubicBezTo>
                    <a:pt x="7665" y="397"/>
                    <a:pt x="6494" y="1"/>
                    <a:pt x="5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29"/>
            <p:cNvSpPr/>
            <p:nvPr/>
          </p:nvSpPr>
          <p:spPr>
            <a:xfrm>
              <a:off x="9262403" y="3043397"/>
              <a:ext cx="784395" cy="572272"/>
            </a:xfrm>
            <a:custGeom>
              <a:avLst/>
              <a:gdLst/>
              <a:ahLst/>
              <a:cxnLst/>
              <a:rect l="l" t="t" r="r" b="b"/>
              <a:pathLst>
                <a:path w="10181" h="7428" extrusionOk="0">
                  <a:moveTo>
                    <a:pt x="5360" y="0"/>
                  </a:moveTo>
                  <a:cubicBezTo>
                    <a:pt x="5225" y="0"/>
                    <a:pt x="5091" y="3"/>
                    <a:pt x="4954" y="9"/>
                  </a:cubicBezTo>
                  <a:cubicBezTo>
                    <a:pt x="4680" y="21"/>
                    <a:pt x="4394" y="69"/>
                    <a:pt x="4120" y="128"/>
                  </a:cubicBezTo>
                  <a:cubicBezTo>
                    <a:pt x="3858" y="200"/>
                    <a:pt x="3573" y="295"/>
                    <a:pt x="3311" y="402"/>
                  </a:cubicBezTo>
                  <a:cubicBezTo>
                    <a:pt x="3037" y="521"/>
                    <a:pt x="2787" y="652"/>
                    <a:pt x="2537" y="795"/>
                  </a:cubicBezTo>
                  <a:cubicBezTo>
                    <a:pt x="2299" y="950"/>
                    <a:pt x="2060" y="1128"/>
                    <a:pt x="1846" y="1307"/>
                  </a:cubicBezTo>
                  <a:cubicBezTo>
                    <a:pt x="1644" y="1486"/>
                    <a:pt x="1465" y="1676"/>
                    <a:pt x="1287" y="1890"/>
                  </a:cubicBezTo>
                  <a:cubicBezTo>
                    <a:pt x="1108" y="2081"/>
                    <a:pt x="953" y="2283"/>
                    <a:pt x="822" y="2510"/>
                  </a:cubicBezTo>
                  <a:cubicBezTo>
                    <a:pt x="572" y="2914"/>
                    <a:pt x="370" y="3355"/>
                    <a:pt x="239" y="3819"/>
                  </a:cubicBezTo>
                  <a:cubicBezTo>
                    <a:pt x="120" y="4224"/>
                    <a:pt x="48" y="4641"/>
                    <a:pt x="36" y="5058"/>
                  </a:cubicBezTo>
                  <a:cubicBezTo>
                    <a:pt x="1" y="5653"/>
                    <a:pt x="72" y="6260"/>
                    <a:pt x="275" y="6832"/>
                  </a:cubicBezTo>
                  <a:cubicBezTo>
                    <a:pt x="402" y="7214"/>
                    <a:pt x="518" y="7427"/>
                    <a:pt x="546" y="7427"/>
                  </a:cubicBezTo>
                  <a:cubicBezTo>
                    <a:pt x="547" y="7427"/>
                    <a:pt x="548" y="7427"/>
                    <a:pt x="548" y="7427"/>
                  </a:cubicBezTo>
                  <a:cubicBezTo>
                    <a:pt x="584" y="7403"/>
                    <a:pt x="513" y="7189"/>
                    <a:pt x="417" y="6784"/>
                  </a:cubicBezTo>
                  <a:cubicBezTo>
                    <a:pt x="286" y="6212"/>
                    <a:pt x="251" y="5653"/>
                    <a:pt x="298" y="5069"/>
                  </a:cubicBezTo>
                  <a:cubicBezTo>
                    <a:pt x="346" y="4665"/>
                    <a:pt x="417" y="4284"/>
                    <a:pt x="536" y="3915"/>
                  </a:cubicBezTo>
                  <a:cubicBezTo>
                    <a:pt x="691" y="3498"/>
                    <a:pt x="882" y="3081"/>
                    <a:pt x="1120" y="2700"/>
                  </a:cubicBezTo>
                  <a:cubicBezTo>
                    <a:pt x="1239" y="2498"/>
                    <a:pt x="1382" y="2307"/>
                    <a:pt x="1548" y="2129"/>
                  </a:cubicBezTo>
                  <a:cubicBezTo>
                    <a:pt x="1715" y="1926"/>
                    <a:pt x="1894" y="1748"/>
                    <a:pt x="2084" y="1593"/>
                  </a:cubicBezTo>
                  <a:cubicBezTo>
                    <a:pt x="2275" y="1414"/>
                    <a:pt x="2489" y="1259"/>
                    <a:pt x="2715" y="1128"/>
                  </a:cubicBezTo>
                  <a:cubicBezTo>
                    <a:pt x="2930" y="997"/>
                    <a:pt x="3168" y="878"/>
                    <a:pt x="3430" y="771"/>
                  </a:cubicBezTo>
                  <a:cubicBezTo>
                    <a:pt x="3668" y="664"/>
                    <a:pt x="3918" y="581"/>
                    <a:pt x="4180" y="521"/>
                  </a:cubicBezTo>
                  <a:cubicBezTo>
                    <a:pt x="4442" y="462"/>
                    <a:pt x="4704" y="414"/>
                    <a:pt x="4954" y="402"/>
                  </a:cubicBezTo>
                  <a:cubicBezTo>
                    <a:pt x="5085" y="390"/>
                    <a:pt x="5213" y="384"/>
                    <a:pt x="5339" y="384"/>
                  </a:cubicBezTo>
                  <a:cubicBezTo>
                    <a:pt x="5466" y="384"/>
                    <a:pt x="5591" y="390"/>
                    <a:pt x="5716" y="402"/>
                  </a:cubicBezTo>
                  <a:cubicBezTo>
                    <a:pt x="5954" y="414"/>
                    <a:pt x="6192" y="438"/>
                    <a:pt x="6430" y="497"/>
                  </a:cubicBezTo>
                  <a:cubicBezTo>
                    <a:pt x="6882" y="593"/>
                    <a:pt x="7299" y="736"/>
                    <a:pt x="7692" y="950"/>
                  </a:cubicBezTo>
                  <a:cubicBezTo>
                    <a:pt x="8049" y="1128"/>
                    <a:pt x="8383" y="1355"/>
                    <a:pt x="8680" y="1605"/>
                  </a:cubicBezTo>
                  <a:cubicBezTo>
                    <a:pt x="9121" y="1974"/>
                    <a:pt x="9502" y="2402"/>
                    <a:pt x="9811" y="2902"/>
                  </a:cubicBezTo>
                  <a:cubicBezTo>
                    <a:pt x="10032" y="3227"/>
                    <a:pt x="10128" y="3439"/>
                    <a:pt x="10166" y="3439"/>
                  </a:cubicBezTo>
                  <a:cubicBezTo>
                    <a:pt x="10167" y="3439"/>
                    <a:pt x="10168" y="3439"/>
                    <a:pt x="10169" y="3438"/>
                  </a:cubicBezTo>
                  <a:cubicBezTo>
                    <a:pt x="10181" y="3414"/>
                    <a:pt x="10121" y="3200"/>
                    <a:pt x="9978" y="2819"/>
                  </a:cubicBezTo>
                  <a:cubicBezTo>
                    <a:pt x="9704" y="2271"/>
                    <a:pt x="9347" y="1783"/>
                    <a:pt x="8907" y="1378"/>
                  </a:cubicBezTo>
                  <a:cubicBezTo>
                    <a:pt x="8585" y="1093"/>
                    <a:pt x="8264" y="855"/>
                    <a:pt x="7895" y="652"/>
                  </a:cubicBezTo>
                  <a:cubicBezTo>
                    <a:pt x="7478" y="414"/>
                    <a:pt x="7013" y="235"/>
                    <a:pt x="6549" y="128"/>
                  </a:cubicBezTo>
                  <a:cubicBezTo>
                    <a:pt x="6299" y="69"/>
                    <a:pt x="6025" y="21"/>
                    <a:pt x="5775" y="9"/>
                  </a:cubicBezTo>
                  <a:cubicBezTo>
                    <a:pt x="5632" y="3"/>
                    <a:pt x="5495" y="0"/>
                    <a:pt x="53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29"/>
            <p:cNvSpPr/>
            <p:nvPr/>
          </p:nvSpPr>
          <p:spPr>
            <a:xfrm>
              <a:off x="9467511" y="3219735"/>
              <a:ext cx="371775" cy="449796"/>
            </a:xfrm>
            <a:custGeom>
              <a:avLst/>
              <a:gdLst/>
              <a:ahLst/>
              <a:cxnLst/>
              <a:rect l="l" t="t" r="r" b="b"/>
              <a:pathLst>
                <a:path w="3740" h="4525" extrusionOk="0">
                  <a:moveTo>
                    <a:pt x="2323" y="0"/>
                  </a:moveTo>
                  <a:cubicBezTo>
                    <a:pt x="1513" y="0"/>
                    <a:pt x="810" y="548"/>
                    <a:pt x="501" y="1358"/>
                  </a:cubicBezTo>
                  <a:lnTo>
                    <a:pt x="1" y="1358"/>
                  </a:lnTo>
                  <a:lnTo>
                    <a:pt x="1" y="1977"/>
                  </a:lnTo>
                  <a:lnTo>
                    <a:pt x="346" y="1977"/>
                  </a:lnTo>
                  <a:cubicBezTo>
                    <a:pt x="334" y="2072"/>
                    <a:pt x="334" y="2179"/>
                    <a:pt x="334" y="2262"/>
                  </a:cubicBezTo>
                  <a:cubicBezTo>
                    <a:pt x="334" y="2370"/>
                    <a:pt x="334" y="2453"/>
                    <a:pt x="346" y="2548"/>
                  </a:cubicBezTo>
                  <a:lnTo>
                    <a:pt x="1" y="2548"/>
                  </a:lnTo>
                  <a:lnTo>
                    <a:pt x="1" y="3167"/>
                  </a:lnTo>
                  <a:lnTo>
                    <a:pt x="501" y="3167"/>
                  </a:lnTo>
                  <a:cubicBezTo>
                    <a:pt x="810" y="3965"/>
                    <a:pt x="1513" y="4525"/>
                    <a:pt x="2323" y="4525"/>
                  </a:cubicBezTo>
                  <a:cubicBezTo>
                    <a:pt x="2882" y="4525"/>
                    <a:pt x="3382" y="4275"/>
                    <a:pt x="3739" y="3858"/>
                  </a:cubicBezTo>
                  <a:lnTo>
                    <a:pt x="3251" y="3465"/>
                  </a:lnTo>
                  <a:cubicBezTo>
                    <a:pt x="3013" y="3739"/>
                    <a:pt x="2680" y="3906"/>
                    <a:pt x="2323" y="3906"/>
                  </a:cubicBezTo>
                  <a:cubicBezTo>
                    <a:pt x="1846" y="3906"/>
                    <a:pt x="1430" y="3620"/>
                    <a:pt x="1180" y="3167"/>
                  </a:cubicBezTo>
                  <a:lnTo>
                    <a:pt x="2204" y="3167"/>
                  </a:lnTo>
                  <a:lnTo>
                    <a:pt x="2656" y="2548"/>
                  </a:lnTo>
                  <a:lnTo>
                    <a:pt x="977" y="2548"/>
                  </a:lnTo>
                  <a:cubicBezTo>
                    <a:pt x="953" y="2453"/>
                    <a:pt x="941" y="2358"/>
                    <a:pt x="941" y="2262"/>
                  </a:cubicBezTo>
                  <a:cubicBezTo>
                    <a:pt x="941" y="2155"/>
                    <a:pt x="953" y="2072"/>
                    <a:pt x="977" y="1977"/>
                  </a:cubicBezTo>
                  <a:lnTo>
                    <a:pt x="2204" y="1977"/>
                  </a:lnTo>
                  <a:lnTo>
                    <a:pt x="2656" y="1358"/>
                  </a:lnTo>
                  <a:lnTo>
                    <a:pt x="1180" y="1358"/>
                  </a:lnTo>
                  <a:cubicBezTo>
                    <a:pt x="1430" y="929"/>
                    <a:pt x="1846" y="631"/>
                    <a:pt x="2323" y="631"/>
                  </a:cubicBezTo>
                  <a:cubicBezTo>
                    <a:pt x="2656" y="631"/>
                    <a:pt x="2954" y="762"/>
                    <a:pt x="3180" y="989"/>
                  </a:cubicBezTo>
                  <a:lnTo>
                    <a:pt x="3620" y="536"/>
                  </a:lnTo>
                  <a:cubicBezTo>
                    <a:pt x="3275" y="191"/>
                    <a:pt x="2823" y="0"/>
                    <a:pt x="23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58" name="Google Shape;858;p29"/>
          <p:cNvGrpSpPr/>
          <p:nvPr/>
        </p:nvGrpSpPr>
        <p:grpSpPr>
          <a:xfrm rot="662174">
            <a:off x="11238099" y="313866"/>
            <a:ext cx="2095399" cy="1892548"/>
            <a:chOff x="9093600" y="2914350"/>
            <a:chExt cx="1174243" cy="1060567"/>
          </a:xfrm>
        </p:grpSpPr>
        <p:sp>
          <p:nvSpPr>
            <p:cNvPr id="859" name="Google Shape;859;p29"/>
            <p:cNvSpPr/>
            <p:nvPr/>
          </p:nvSpPr>
          <p:spPr>
            <a:xfrm>
              <a:off x="9093600" y="2914350"/>
              <a:ext cx="1174243" cy="1060567"/>
            </a:xfrm>
            <a:custGeom>
              <a:avLst/>
              <a:gdLst/>
              <a:ahLst/>
              <a:cxnLst/>
              <a:rect l="l" t="t" r="r" b="b"/>
              <a:pathLst>
                <a:path w="15241" h="13766" extrusionOk="0">
                  <a:moveTo>
                    <a:pt x="7472" y="0"/>
                  </a:moveTo>
                  <a:cubicBezTo>
                    <a:pt x="7061" y="0"/>
                    <a:pt x="6645" y="37"/>
                    <a:pt x="6228" y="113"/>
                  </a:cubicBezTo>
                  <a:cubicBezTo>
                    <a:pt x="2489" y="791"/>
                    <a:pt x="1" y="4375"/>
                    <a:pt x="691" y="8114"/>
                  </a:cubicBezTo>
                  <a:cubicBezTo>
                    <a:pt x="1294" y="11432"/>
                    <a:pt x="4194" y="13765"/>
                    <a:pt x="7444" y="13765"/>
                  </a:cubicBezTo>
                  <a:cubicBezTo>
                    <a:pt x="7856" y="13765"/>
                    <a:pt x="8273" y="13728"/>
                    <a:pt x="8692" y="13650"/>
                  </a:cubicBezTo>
                  <a:cubicBezTo>
                    <a:pt x="9097" y="13579"/>
                    <a:pt x="9490" y="13471"/>
                    <a:pt x="9871" y="13329"/>
                  </a:cubicBezTo>
                  <a:cubicBezTo>
                    <a:pt x="13431" y="11983"/>
                    <a:pt x="15241" y="8030"/>
                    <a:pt x="13907" y="4458"/>
                  </a:cubicBezTo>
                  <a:cubicBezTo>
                    <a:pt x="12889" y="1735"/>
                    <a:pt x="10300" y="0"/>
                    <a:pt x="74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29"/>
            <p:cNvSpPr/>
            <p:nvPr/>
          </p:nvSpPr>
          <p:spPr>
            <a:xfrm>
              <a:off x="9224806" y="3040855"/>
              <a:ext cx="916450" cy="810564"/>
            </a:xfrm>
            <a:custGeom>
              <a:avLst/>
              <a:gdLst/>
              <a:ahLst/>
              <a:cxnLst/>
              <a:rect l="l" t="t" r="r" b="b"/>
              <a:pathLst>
                <a:path w="11895" h="10521" extrusionOk="0">
                  <a:moveTo>
                    <a:pt x="5951" y="0"/>
                  </a:moveTo>
                  <a:cubicBezTo>
                    <a:pt x="5334" y="0"/>
                    <a:pt x="4707" y="109"/>
                    <a:pt x="4096" y="340"/>
                  </a:cubicBezTo>
                  <a:lnTo>
                    <a:pt x="4072" y="340"/>
                  </a:lnTo>
                  <a:cubicBezTo>
                    <a:pt x="1370" y="1388"/>
                    <a:pt x="1" y="4424"/>
                    <a:pt x="1024" y="7126"/>
                  </a:cubicBezTo>
                  <a:cubicBezTo>
                    <a:pt x="1835" y="9226"/>
                    <a:pt x="3834" y="10520"/>
                    <a:pt x="5949" y="10520"/>
                  </a:cubicBezTo>
                  <a:cubicBezTo>
                    <a:pt x="6569" y="10520"/>
                    <a:pt x="7198" y="10409"/>
                    <a:pt x="7811" y="10174"/>
                  </a:cubicBezTo>
                  <a:cubicBezTo>
                    <a:pt x="10526" y="9139"/>
                    <a:pt x="11895" y="6103"/>
                    <a:pt x="10859" y="3388"/>
                  </a:cubicBezTo>
                  <a:cubicBezTo>
                    <a:pt x="10066" y="1294"/>
                    <a:pt x="8071" y="0"/>
                    <a:pt x="5951" y="0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29"/>
            <p:cNvSpPr/>
            <p:nvPr/>
          </p:nvSpPr>
          <p:spPr>
            <a:xfrm>
              <a:off x="9257857" y="3037388"/>
              <a:ext cx="817370" cy="815110"/>
            </a:xfrm>
            <a:custGeom>
              <a:avLst/>
              <a:gdLst/>
              <a:ahLst/>
              <a:cxnLst/>
              <a:rect l="l" t="t" r="r" b="b"/>
              <a:pathLst>
                <a:path w="10609" h="10580" extrusionOk="0">
                  <a:moveTo>
                    <a:pt x="10151" y="3268"/>
                  </a:moveTo>
                  <a:lnTo>
                    <a:pt x="10180" y="3350"/>
                  </a:lnTo>
                  <a:cubicBezTo>
                    <a:pt x="10215" y="3397"/>
                    <a:pt x="10227" y="3409"/>
                    <a:pt x="10239" y="3432"/>
                  </a:cubicBezTo>
                  <a:lnTo>
                    <a:pt x="10239" y="3432"/>
                  </a:lnTo>
                  <a:cubicBezTo>
                    <a:pt x="10227" y="3409"/>
                    <a:pt x="10216" y="3397"/>
                    <a:pt x="10192" y="3361"/>
                  </a:cubicBezTo>
                  <a:cubicBezTo>
                    <a:pt x="10181" y="3333"/>
                    <a:pt x="10167" y="3302"/>
                    <a:pt x="10151" y="3268"/>
                  </a:cubicBezTo>
                  <a:close/>
                  <a:moveTo>
                    <a:pt x="5295" y="1"/>
                  </a:moveTo>
                  <a:cubicBezTo>
                    <a:pt x="4995" y="1"/>
                    <a:pt x="4694" y="25"/>
                    <a:pt x="4394" y="75"/>
                  </a:cubicBezTo>
                  <a:cubicBezTo>
                    <a:pt x="3453" y="242"/>
                    <a:pt x="2596" y="647"/>
                    <a:pt x="1858" y="1266"/>
                  </a:cubicBezTo>
                  <a:cubicBezTo>
                    <a:pt x="1667" y="1433"/>
                    <a:pt x="1488" y="1587"/>
                    <a:pt x="1322" y="1790"/>
                  </a:cubicBezTo>
                  <a:cubicBezTo>
                    <a:pt x="1250" y="1873"/>
                    <a:pt x="1167" y="1980"/>
                    <a:pt x="1084" y="2088"/>
                  </a:cubicBezTo>
                  <a:cubicBezTo>
                    <a:pt x="1012" y="2171"/>
                    <a:pt x="941" y="2290"/>
                    <a:pt x="869" y="2397"/>
                  </a:cubicBezTo>
                  <a:cubicBezTo>
                    <a:pt x="572" y="2838"/>
                    <a:pt x="345" y="3314"/>
                    <a:pt x="214" y="3838"/>
                  </a:cubicBezTo>
                  <a:cubicBezTo>
                    <a:pt x="60" y="4374"/>
                    <a:pt x="0" y="4921"/>
                    <a:pt x="12" y="5481"/>
                  </a:cubicBezTo>
                  <a:cubicBezTo>
                    <a:pt x="36" y="6040"/>
                    <a:pt x="155" y="6600"/>
                    <a:pt x="345" y="7148"/>
                  </a:cubicBezTo>
                  <a:cubicBezTo>
                    <a:pt x="548" y="7672"/>
                    <a:pt x="834" y="8172"/>
                    <a:pt x="1191" y="8612"/>
                  </a:cubicBezTo>
                  <a:cubicBezTo>
                    <a:pt x="1536" y="9041"/>
                    <a:pt x="1953" y="9422"/>
                    <a:pt x="2417" y="9719"/>
                  </a:cubicBezTo>
                  <a:cubicBezTo>
                    <a:pt x="2631" y="9862"/>
                    <a:pt x="2870" y="9981"/>
                    <a:pt x="3108" y="10100"/>
                  </a:cubicBezTo>
                  <a:cubicBezTo>
                    <a:pt x="3346" y="10208"/>
                    <a:pt x="3608" y="10303"/>
                    <a:pt x="3858" y="10374"/>
                  </a:cubicBezTo>
                  <a:cubicBezTo>
                    <a:pt x="4108" y="10446"/>
                    <a:pt x="4358" y="10505"/>
                    <a:pt x="4620" y="10541"/>
                  </a:cubicBezTo>
                  <a:cubicBezTo>
                    <a:pt x="4837" y="10567"/>
                    <a:pt x="5055" y="10580"/>
                    <a:pt x="5272" y="10580"/>
                  </a:cubicBezTo>
                  <a:cubicBezTo>
                    <a:pt x="6247" y="10580"/>
                    <a:pt x="7212" y="10319"/>
                    <a:pt x="8049" y="9803"/>
                  </a:cubicBezTo>
                  <a:cubicBezTo>
                    <a:pt x="9347" y="9017"/>
                    <a:pt x="10240" y="7707"/>
                    <a:pt x="10513" y="6219"/>
                  </a:cubicBezTo>
                  <a:cubicBezTo>
                    <a:pt x="10597" y="5731"/>
                    <a:pt x="10609" y="5207"/>
                    <a:pt x="10549" y="4707"/>
                  </a:cubicBezTo>
                  <a:cubicBezTo>
                    <a:pt x="10525" y="4504"/>
                    <a:pt x="10490" y="4326"/>
                    <a:pt x="10454" y="4147"/>
                  </a:cubicBezTo>
                  <a:cubicBezTo>
                    <a:pt x="10430" y="4076"/>
                    <a:pt x="10418" y="4004"/>
                    <a:pt x="10406" y="3945"/>
                  </a:cubicBezTo>
                  <a:lnTo>
                    <a:pt x="10347" y="3766"/>
                  </a:lnTo>
                  <a:lnTo>
                    <a:pt x="10275" y="3528"/>
                  </a:lnTo>
                  <a:cubicBezTo>
                    <a:pt x="10275" y="3492"/>
                    <a:pt x="10251" y="3469"/>
                    <a:pt x="10240" y="3433"/>
                  </a:cubicBezTo>
                  <a:lnTo>
                    <a:pt x="10240" y="3433"/>
                  </a:lnTo>
                  <a:cubicBezTo>
                    <a:pt x="10240" y="3469"/>
                    <a:pt x="10251" y="3492"/>
                    <a:pt x="10228" y="3552"/>
                  </a:cubicBezTo>
                  <a:cubicBezTo>
                    <a:pt x="10240" y="3612"/>
                    <a:pt x="10275" y="3695"/>
                    <a:pt x="10299" y="3790"/>
                  </a:cubicBezTo>
                  <a:lnTo>
                    <a:pt x="10359" y="3969"/>
                  </a:lnTo>
                  <a:cubicBezTo>
                    <a:pt x="10370" y="4028"/>
                    <a:pt x="10394" y="4112"/>
                    <a:pt x="10406" y="4183"/>
                  </a:cubicBezTo>
                  <a:cubicBezTo>
                    <a:pt x="10454" y="4362"/>
                    <a:pt x="10478" y="4540"/>
                    <a:pt x="10490" y="4719"/>
                  </a:cubicBezTo>
                  <a:cubicBezTo>
                    <a:pt x="10549" y="5219"/>
                    <a:pt x="10525" y="5731"/>
                    <a:pt x="10430" y="6219"/>
                  </a:cubicBezTo>
                  <a:cubicBezTo>
                    <a:pt x="9989" y="8672"/>
                    <a:pt x="7858" y="10458"/>
                    <a:pt x="5358" y="10493"/>
                  </a:cubicBezTo>
                  <a:cubicBezTo>
                    <a:pt x="5318" y="10494"/>
                    <a:pt x="5277" y="10495"/>
                    <a:pt x="5236" y="10495"/>
                  </a:cubicBezTo>
                  <a:cubicBezTo>
                    <a:pt x="4785" y="10495"/>
                    <a:pt x="4318" y="10434"/>
                    <a:pt x="3882" y="10303"/>
                  </a:cubicBezTo>
                  <a:cubicBezTo>
                    <a:pt x="3632" y="10219"/>
                    <a:pt x="3393" y="10136"/>
                    <a:pt x="3155" y="10029"/>
                  </a:cubicBezTo>
                  <a:cubicBezTo>
                    <a:pt x="2917" y="9910"/>
                    <a:pt x="2691" y="9791"/>
                    <a:pt x="2477" y="9648"/>
                  </a:cubicBezTo>
                  <a:cubicBezTo>
                    <a:pt x="2012" y="9362"/>
                    <a:pt x="1607" y="8993"/>
                    <a:pt x="1262" y="8576"/>
                  </a:cubicBezTo>
                  <a:cubicBezTo>
                    <a:pt x="548" y="7707"/>
                    <a:pt x="155" y="6624"/>
                    <a:pt x="107" y="5505"/>
                  </a:cubicBezTo>
                  <a:cubicBezTo>
                    <a:pt x="72" y="4957"/>
                    <a:pt x="155" y="4421"/>
                    <a:pt x="298" y="3897"/>
                  </a:cubicBezTo>
                  <a:cubicBezTo>
                    <a:pt x="369" y="3647"/>
                    <a:pt x="464" y="3397"/>
                    <a:pt x="572" y="3159"/>
                  </a:cubicBezTo>
                  <a:cubicBezTo>
                    <a:pt x="667" y="2933"/>
                    <a:pt x="810" y="2707"/>
                    <a:pt x="941" y="2480"/>
                  </a:cubicBezTo>
                  <a:lnTo>
                    <a:pt x="1167" y="2171"/>
                  </a:lnTo>
                  <a:cubicBezTo>
                    <a:pt x="1238" y="2064"/>
                    <a:pt x="1310" y="1968"/>
                    <a:pt x="1405" y="1873"/>
                  </a:cubicBezTo>
                  <a:cubicBezTo>
                    <a:pt x="1560" y="1683"/>
                    <a:pt x="1738" y="1516"/>
                    <a:pt x="1941" y="1349"/>
                  </a:cubicBezTo>
                  <a:cubicBezTo>
                    <a:pt x="2908" y="511"/>
                    <a:pt x="4114" y="91"/>
                    <a:pt x="5325" y="91"/>
                  </a:cubicBezTo>
                  <a:cubicBezTo>
                    <a:pt x="6469" y="91"/>
                    <a:pt x="7618" y="466"/>
                    <a:pt x="8573" y="1218"/>
                  </a:cubicBezTo>
                  <a:cubicBezTo>
                    <a:pt x="8977" y="1528"/>
                    <a:pt x="9335" y="1897"/>
                    <a:pt x="9620" y="2314"/>
                  </a:cubicBezTo>
                  <a:cubicBezTo>
                    <a:pt x="9739" y="2469"/>
                    <a:pt x="9823" y="2611"/>
                    <a:pt x="9918" y="2778"/>
                  </a:cubicBezTo>
                  <a:cubicBezTo>
                    <a:pt x="9942" y="2861"/>
                    <a:pt x="9989" y="2921"/>
                    <a:pt x="10013" y="2980"/>
                  </a:cubicBezTo>
                  <a:cubicBezTo>
                    <a:pt x="10049" y="3040"/>
                    <a:pt x="10073" y="3100"/>
                    <a:pt x="10097" y="3135"/>
                  </a:cubicBezTo>
                  <a:cubicBezTo>
                    <a:pt x="10115" y="3185"/>
                    <a:pt x="10134" y="3229"/>
                    <a:pt x="10151" y="3268"/>
                  </a:cubicBezTo>
                  <a:lnTo>
                    <a:pt x="10151" y="3268"/>
                  </a:lnTo>
                  <a:lnTo>
                    <a:pt x="10097" y="3111"/>
                  </a:lnTo>
                  <a:cubicBezTo>
                    <a:pt x="10061" y="3064"/>
                    <a:pt x="10049" y="3004"/>
                    <a:pt x="10013" y="2945"/>
                  </a:cubicBezTo>
                  <a:cubicBezTo>
                    <a:pt x="9989" y="2885"/>
                    <a:pt x="9954" y="2826"/>
                    <a:pt x="9918" y="2754"/>
                  </a:cubicBezTo>
                  <a:cubicBezTo>
                    <a:pt x="9835" y="2588"/>
                    <a:pt x="9739" y="2421"/>
                    <a:pt x="9632" y="2278"/>
                  </a:cubicBezTo>
                  <a:cubicBezTo>
                    <a:pt x="9347" y="1861"/>
                    <a:pt x="9001" y="1468"/>
                    <a:pt x="8608" y="1159"/>
                  </a:cubicBezTo>
                  <a:cubicBezTo>
                    <a:pt x="7665" y="397"/>
                    <a:pt x="6494" y="1"/>
                    <a:pt x="5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29"/>
            <p:cNvSpPr/>
            <p:nvPr/>
          </p:nvSpPr>
          <p:spPr>
            <a:xfrm>
              <a:off x="9262403" y="3043397"/>
              <a:ext cx="784395" cy="572272"/>
            </a:xfrm>
            <a:custGeom>
              <a:avLst/>
              <a:gdLst/>
              <a:ahLst/>
              <a:cxnLst/>
              <a:rect l="l" t="t" r="r" b="b"/>
              <a:pathLst>
                <a:path w="10181" h="7428" extrusionOk="0">
                  <a:moveTo>
                    <a:pt x="5360" y="0"/>
                  </a:moveTo>
                  <a:cubicBezTo>
                    <a:pt x="5225" y="0"/>
                    <a:pt x="5091" y="3"/>
                    <a:pt x="4954" y="9"/>
                  </a:cubicBezTo>
                  <a:cubicBezTo>
                    <a:pt x="4680" y="21"/>
                    <a:pt x="4394" y="69"/>
                    <a:pt x="4120" y="128"/>
                  </a:cubicBezTo>
                  <a:cubicBezTo>
                    <a:pt x="3858" y="200"/>
                    <a:pt x="3573" y="295"/>
                    <a:pt x="3311" y="402"/>
                  </a:cubicBezTo>
                  <a:cubicBezTo>
                    <a:pt x="3037" y="521"/>
                    <a:pt x="2787" y="652"/>
                    <a:pt x="2537" y="795"/>
                  </a:cubicBezTo>
                  <a:cubicBezTo>
                    <a:pt x="2299" y="950"/>
                    <a:pt x="2060" y="1128"/>
                    <a:pt x="1846" y="1307"/>
                  </a:cubicBezTo>
                  <a:cubicBezTo>
                    <a:pt x="1644" y="1486"/>
                    <a:pt x="1465" y="1676"/>
                    <a:pt x="1287" y="1890"/>
                  </a:cubicBezTo>
                  <a:cubicBezTo>
                    <a:pt x="1108" y="2081"/>
                    <a:pt x="953" y="2283"/>
                    <a:pt x="822" y="2510"/>
                  </a:cubicBezTo>
                  <a:cubicBezTo>
                    <a:pt x="572" y="2914"/>
                    <a:pt x="370" y="3355"/>
                    <a:pt x="239" y="3819"/>
                  </a:cubicBezTo>
                  <a:cubicBezTo>
                    <a:pt x="120" y="4224"/>
                    <a:pt x="48" y="4641"/>
                    <a:pt x="36" y="5058"/>
                  </a:cubicBezTo>
                  <a:cubicBezTo>
                    <a:pt x="1" y="5653"/>
                    <a:pt x="72" y="6260"/>
                    <a:pt x="275" y="6832"/>
                  </a:cubicBezTo>
                  <a:cubicBezTo>
                    <a:pt x="402" y="7214"/>
                    <a:pt x="518" y="7427"/>
                    <a:pt x="546" y="7427"/>
                  </a:cubicBezTo>
                  <a:cubicBezTo>
                    <a:pt x="547" y="7427"/>
                    <a:pt x="548" y="7427"/>
                    <a:pt x="548" y="7427"/>
                  </a:cubicBezTo>
                  <a:cubicBezTo>
                    <a:pt x="584" y="7403"/>
                    <a:pt x="513" y="7189"/>
                    <a:pt x="417" y="6784"/>
                  </a:cubicBezTo>
                  <a:cubicBezTo>
                    <a:pt x="286" y="6212"/>
                    <a:pt x="251" y="5653"/>
                    <a:pt x="298" y="5069"/>
                  </a:cubicBezTo>
                  <a:cubicBezTo>
                    <a:pt x="346" y="4665"/>
                    <a:pt x="417" y="4284"/>
                    <a:pt x="536" y="3915"/>
                  </a:cubicBezTo>
                  <a:cubicBezTo>
                    <a:pt x="691" y="3498"/>
                    <a:pt x="882" y="3081"/>
                    <a:pt x="1120" y="2700"/>
                  </a:cubicBezTo>
                  <a:cubicBezTo>
                    <a:pt x="1239" y="2498"/>
                    <a:pt x="1382" y="2307"/>
                    <a:pt x="1548" y="2129"/>
                  </a:cubicBezTo>
                  <a:cubicBezTo>
                    <a:pt x="1715" y="1926"/>
                    <a:pt x="1894" y="1748"/>
                    <a:pt x="2084" y="1593"/>
                  </a:cubicBezTo>
                  <a:cubicBezTo>
                    <a:pt x="2275" y="1414"/>
                    <a:pt x="2489" y="1259"/>
                    <a:pt x="2715" y="1128"/>
                  </a:cubicBezTo>
                  <a:cubicBezTo>
                    <a:pt x="2930" y="997"/>
                    <a:pt x="3168" y="878"/>
                    <a:pt x="3430" y="771"/>
                  </a:cubicBezTo>
                  <a:cubicBezTo>
                    <a:pt x="3668" y="664"/>
                    <a:pt x="3918" y="581"/>
                    <a:pt x="4180" y="521"/>
                  </a:cubicBezTo>
                  <a:cubicBezTo>
                    <a:pt x="4442" y="462"/>
                    <a:pt x="4704" y="414"/>
                    <a:pt x="4954" y="402"/>
                  </a:cubicBezTo>
                  <a:cubicBezTo>
                    <a:pt x="5085" y="390"/>
                    <a:pt x="5213" y="384"/>
                    <a:pt x="5339" y="384"/>
                  </a:cubicBezTo>
                  <a:cubicBezTo>
                    <a:pt x="5466" y="384"/>
                    <a:pt x="5591" y="390"/>
                    <a:pt x="5716" y="402"/>
                  </a:cubicBezTo>
                  <a:cubicBezTo>
                    <a:pt x="5954" y="414"/>
                    <a:pt x="6192" y="438"/>
                    <a:pt x="6430" y="497"/>
                  </a:cubicBezTo>
                  <a:cubicBezTo>
                    <a:pt x="6882" y="593"/>
                    <a:pt x="7299" y="736"/>
                    <a:pt x="7692" y="950"/>
                  </a:cubicBezTo>
                  <a:cubicBezTo>
                    <a:pt x="8049" y="1128"/>
                    <a:pt x="8383" y="1355"/>
                    <a:pt x="8680" y="1605"/>
                  </a:cubicBezTo>
                  <a:cubicBezTo>
                    <a:pt x="9121" y="1974"/>
                    <a:pt x="9502" y="2402"/>
                    <a:pt x="9811" y="2902"/>
                  </a:cubicBezTo>
                  <a:cubicBezTo>
                    <a:pt x="10032" y="3227"/>
                    <a:pt x="10128" y="3439"/>
                    <a:pt x="10166" y="3439"/>
                  </a:cubicBezTo>
                  <a:cubicBezTo>
                    <a:pt x="10167" y="3439"/>
                    <a:pt x="10168" y="3439"/>
                    <a:pt x="10169" y="3438"/>
                  </a:cubicBezTo>
                  <a:cubicBezTo>
                    <a:pt x="10181" y="3414"/>
                    <a:pt x="10121" y="3200"/>
                    <a:pt x="9978" y="2819"/>
                  </a:cubicBezTo>
                  <a:cubicBezTo>
                    <a:pt x="9704" y="2271"/>
                    <a:pt x="9347" y="1783"/>
                    <a:pt x="8907" y="1378"/>
                  </a:cubicBezTo>
                  <a:cubicBezTo>
                    <a:pt x="8585" y="1093"/>
                    <a:pt x="8264" y="855"/>
                    <a:pt x="7895" y="652"/>
                  </a:cubicBezTo>
                  <a:cubicBezTo>
                    <a:pt x="7478" y="414"/>
                    <a:pt x="7013" y="235"/>
                    <a:pt x="6549" y="128"/>
                  </a:cubicBezTo>
                  <a:cubicBezTo>
                    <a:pt x="6299" y="69"/>
                    <a:pt x="6025" y="21"/>
                    <a:pt x="5775" y="9"/>
                  </a:cubicBezTo>
                  <a:cubicBezTo>
                    <a:pt x="5632" y="3"/>
                    <a:pt x="5495" y="0"/>
                    <a:pt x="53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29"/>
            <p:cNvSpPr/>
            <p:nvPr/>
          </p:nvSpPr>
          <p:spPr>
            <a:xfrm>
              <a:off x="9467511" y="3219735"/>
              <a:ext cx="371775" cy="449796"/>
            </a:xfrm>
            <a:custGeom>
              <a:avLst/>
              <a:gdLst/>
              <a:ahLst/>
              <a:cxnLst/>
              <a:rect l="l" t="t" r="r" b="b"/>
              <a:pathLst>
                <a:path w="3740" h="4525" extrusionOk="0">
                  <a:moveTo>
                    <a:pt x="2323" y="0"/>
                  </a:moveTo>
                  <a:cubicBezTo>
                    <a:pt x="1513" y="0"/>
                    <a:pt x="810" y="548"/>
                    <a:pt x="501" y="1358"/>
                  </a:cubicBezTo>
                  <a:lnTo>
                    <a:pt x="1" y="1358"/>
                  </a:lnTo>
                  <a:lnTo>
                    <a:pt x="1" y="1977"/>
                  </a:lnTo>
                  <a:lnTo>
                    <a:pt x="346" y="1977"/>
                  </a:lnTo>
                  <a:cubicBezTo>
                    <a:pt x="334" y="2072"/>
                    <a:pt x="334" y="2179"/>
                    <a:pt x="334" y="2262"/>
                  </a:cubicBezTo>
                  <a:cubicBezTo>
                    <a:pt x="334" y="2370"/>
                    <a:pt x="334" y="2453"/>
                    <a:pt x="346" y="2548"/>
                  </a:cubicBezTo>
                  <a:lnTo>
                    <a:pt x="1" y="2548"/>
                  </a:lnTo>
                  <a:lnTo>
                    <a:pt x="1" y="3167"/>
                  </a:lnTo>
                  <a:lnTo>
                    <a:pt x="501" y="3167"/>
                  </a:lnTo>
                  <a:cubicBezTo>
                    <a:pt x="810" y="3965"/>
                    <a:pt x="1513" y="4525"/>
                    <a:pt x="2323" y="4525"/>
                  </a:cubicBezTo>
                  <a:cubicBezTo>
                    <a:pt x="2882" y="4525"/>
                    <a:pt x="3382" y="4275"/>
                    <a:pt x="3739" y="3858"/>
                  </a:cubicBezTo>
                  <a:lnTo>
                    <a:pt x="3251" y="3465"/>
                  </a:lnTo>
                  <a:cubicBezTo>
                    <a:pt x="3013" y="3739"/>
                    <a:pt x="2680" y="3906"/>
                    <a:pt x="2323" y="3906"/>
                  </a:cubicBezTo>
                  <a:cubicBezTo>
                    <a:pt x="1846" y="3906"/>
                    <a:pt x="1430" y="3620"/>
                    <a:pt x="1180" y="3167"/>
                  </a:cubicBezTo>
                  <a:lnTo>
                    <a:pt x="2204" y="3167"/>
                  </a:lnTo>
                  <a:lnTo>
                    <a:pt x="2656" y="2548"/>
                  </a:lnTo>
                  <a:lnTo>
                    <a:pt x="977" y="2548"/>
                  </a:lnTo>
                  <a:cubicBezTo>
                    <a:pt x="953" y="2453"/>
                    <a:pt x="941" y="2358"/>
                    <a:pt x="941" y="2262"/>
                  </a:cubicBezTo>
                  <a:cubicBezTo>
                    <a:pt x="941" y="2155"/>
                    <a:pt x="953" y="2072"/>
                    <a:pt x="977" y="1977"/>
                  </a:cubicBezTo>
                  <a:lnTo>
                    <a:pt x="2204" y="1977"/>
                  </a:lnTo>
                  <a:lnTo>
                    <a:pt x="2656" y="1358"/>
                  </a:lnTo>
                  <a:lnTo>
                    <a:pt x="1180" y="1358"/>
                  </a:lnTo>
                  <a:cubicBezTo>
                    <a:pt x="1430" y="929"/>
                    <a:pt x="1846" y="631"/>
                    <a:pt x="2323" y="631"/>
                  </a:cubicBezTo>
                  <a:cubicBezTo>
                    <a:pt x="2656" y="631"/>
                    <a:pt x="2954" y="762"/>
                    <a:pt x="3180" y="989"/>
                  </a:cubicBezTo>
                  <a:lnTo>
                    <a:pt x="3620" y="536"/>
                  </a:lnTo>
                  <a:cubicBezTo>
                    <a:pt x="3275" y="191"/>
                    <a:pt x="2823" y="0"/>
                    <a:pt x="23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64" name="Google Shape;864;p29"/>
          <p:cNvSpPr txBox="1">
            <a:spLocks noGrp="1"/>
          </p:cNvSpPr>
          <p:nvPr>
            <p:ph type="title" idx="5"/>
          </p:nvPr>
        </p:nvSpPr>
        <p:spPr>
          <a:xfrm>
            <a:off x="2266800" y="4200957"/>
            <a:ext cx="314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865" name="Google Shape;865;p29"/>
          <p:cNvSpPr txBox="1">
            <a:spLocks noGrp="1"/>
          </p:cNvSpPr>
          <p:nvPr>
            <p:ph type="title" idx="6"/>
          </p:nvPr>
        </p:nvSpPr>
        <p:spPr>
          <a:xfrm>
            <a:off x="6779900" y="4200957"/>
            <a:ext cx="31452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8116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30"/>
          <p:cNvSpPr txBox="1">
            <a:spLocks noGrp="1"/>
          </p:cNvSpPr>
          <p:nvPr>
            <p:ph type="title"/>
          </p:nvPr>
        </p:nvSpPr>
        <p:spPr>
          <a:xfrm>
            <a:off x="951199" y="719167"/>
            <a:ext cx="3777600" cy="12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6667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68" name="Google Shape;868;p30"/>
          <p:cNvSpPr txBox="1">
            <a:spLocks noGrp="1"/>
          </p:cNvSpPr>
          <p:nvPr>
            <p:ph type="subTitle" idx="1"/>
          </p:nvPr>
        </p:nvSpPr>
        <p:spPr>
          <a:xfrm>
            <a:off x="951200" y="1790700"/>
            <a:ext cx="3777600" cy="17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9" name="Google Shape;869;p30"/>
          <p:cNvSpPr txBox="1"/>
          <p:nvPr/>
        </p:nvSpPr>
        <p:spPr>
          <a:xfrm>
            <a:off x="951200" y="4480700"/>
            <a:ext cx="4700400" cy="1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fr" sz="16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CRÉDITS: Ce modèle de présentation a été créé par </a:t>
            </a:r>
            <a:r>
              <a:rPr lang="fr" sz="1600" b="1">
                <a:solidFill>
                  <a:schemeClr val="lt1"/>
                </a:solidFill>
                <a:uFill>
                  <a:noFill/>
                </a:uFill>
                <a:latin typeface="Nunito Sans"/>
                <a:ea typeface="Nunito Sans"/>
                <a:cs typeface="Nunito Sans"/>
                <a:sym typeface="Nunito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fr" sz="16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, comprenant des icônes de </a:t>
            </a:r>
            <a:r>
              <a:rPr lang="fr" sz="1600" b="1">
                <a:solidFill>
                  <a:schemeClr val="lt1"/>
                </a:solidFill>
                <a:uFill>
                  <a:noFill/>
                </a:uFill>
                <a:latin typeface="Nunito Sans"/>
                <a:ea typeface="Nunito Sans"/>
                <a:cs typeface="Nunito Sans"/>
                <a:sym typeface="Nunito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fr" sz="16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, des infographies et des images de </a:t>
            </a:r>
            <a:r>
              <a:rPr lang="fr" sz="1600" b="1">
                <a:solidFill>
                  <a:schemeClr val="lt1"/>
                </a:solidFill>
                <a:uFill>
                  <a:noFill/>
                </a:uFill>
                <a:latin typeface="Nunito Sans"/>
                <a:ea typeface="Nunito Sans"/>
                <a:cs typeface="Nunito Sans"/>
                <a:sym typeface="Nunito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fr" sz="16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 et des illustrations de</a:t>
            </a:r>
            <a:r>
              <a:rPr lang="fr" sz="1600" b="1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 </a:t>
            </a:r>
            <a:r>
              <a:rPr lang="fr" sz="1600" b="1">
                <a:solidFill>
                  <a:schemeClr val="lt1"/>
                </a:solidFill>
                <a:uFill>
                  <a:noFill/>
                </a:uFill>
                <a:latin typeface="Nunito Sans"/>
                <a:ea typeface="Nunito Sans"/>
                <a:cs typeface="Nunito Sans"/>
                <a:sym typeface="Nunito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Storyset</a:t>
            </a:r>
            <a:endParaRPr sz="1600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  <p:extLst>
      <p:ext uri="{BB962C8B-B14F-4D97-AF65-F5344CB8AC3E}">
        <p14:creationId xmlns:p14="http://schemas.microsoft.com/office/powerpoint/2010/main" val="6925776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24347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4"/>
          <p:cNvGrpSpPr/>
          <p:nvPr/>
        </p:nvGrpSpPr>
        <p:grpSpPr>
          <a:xfrm>
            <a:off x="-53" y="0"/>
            <a:ext cx="12191943" cy="6858000"/>
            <a:chOff x="-19200" y="0"/>
            <a:chExt cx="9163200" cy="5143500"/>
          </a:xfrm>
        </p:grpSpPr>
        <p:cxnSp>
          <p:nvCxnSpPr>
            <p:cNvPr id="141" name="Google Shape;141;p4"/>
            <p:cNvCxnSpPr/>
            <p:nvPr/>
          </p:nvCxnSpPr>
          <p:spPr>
            <a:xfrm>
              <a:off x="458597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94112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4"/>
            <p:cNvCxnSpPr/>
            <p:nvPr/>
          </p:nvCxnSpPr>
          <p:spPr>
            <a:xfrm>
              <a:off x="142364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4"/>
            <p:cNvCxnSpPr/>
            <p:nvPr/>
          </p:nvCxnSpPr>
          <p:spPr>
            <a:xfrm>
              <a:off x="190616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4"/>
            <p:cNvCxnSpPr/>
            <p:nvPr/>
          </p:nvCxnSpPr>
          <p:spPr>
            <a:xfrm>
              <a:off x="2388687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4"/>
            <p:cNvCxnSpPr/>
            <p:nvPr/>
          </p:nvCxnSpPr>
          <p:spPr>
            <a:xfrm>
              <a:off x="2871209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4"/>
            <p:cNvCxnSpPr/>
            <p:nvPr/>
          </p:nvCxnSpPr>
          <p:spPr>
            <a:xfrm>
              <a:off x="335373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38362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4318776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4801299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528382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576634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6248866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6731388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721391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769643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817895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8661478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4562400" y="-4181188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4562400" y="-3698666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4562400" y="-3216143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" name="Google Shape;162;p4"/>
            <p:cNvCxnSpPr/>
            <p:nvPr/>
          </p:nvCxnSpPr>
          <p:spPr>
            <a:xfrm>
              <a:off x="4562400" y="-2733621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163;p4"/>
            <p:cNvCxnSpPr/>
            <p:nvPr/>
          </p:nvCxnSpPr>
          <p:spPr>
            <a:xfrm>
              <a:off x="4562400" y="-2251099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Google Shape;164;p4"/>
            <p:cNvCxnSpPr/>
            <p:nvPr/>
          </p:nvCxnSpPr>
          <p:spPr>
            <a:xfrm>
              <a:off x="4562400" y="-1768576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4"/>
            <p:cNvCxnSpPr/>
            <p:nvPr/>
          </p:nvCxnSpPr>
          <p:spPr>
            <a:xfrm>
              <a:off x="4562400" y="-1286054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4"/>
            <p:cNvCxnSpPr/>
            <p:nvPr/>
          </p:nvCxnSpPr>
          <p:spPr>
            <a:xfrm>
              <a:off x="4562400" y="-803532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4"/>
            <p:cNvCxnSpPr/>
            <p:nvPr/>
          </p:nvCxnSpPr>
          <p:spPr>
            <a:xfrm>
              <a:off x="4562400" y="-321009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4"/>
            <p:cNvCxnSpPr/>
            <p:nvPr/>
          </p:nvCxnSpPr>
          <p:spPr>
            <a:xfrm>
              <a:off x="4562400" y="161513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69" name="Google Shape;169;p4"/>
          <p:cNvSpPr/>
          <p:nvPr/>
        </p:nvSpPr>
        <p:spPr>
          <a:xfrm rot="5400000">
            <a:off x="9" y="5428033"/>
            <a:ext cx="1429959" cy="1429959"/>
          </a:xfrm>
          <a:custGeom>
            <a:avLst/>
            <a:gdLst/>
            <a:ahLst/>
            <a:cxnLst/>
            <a:rect l="l" t="t" r="r" b="b"/>
            <a:pathLst>
              <a:path w="26409" h="26409" fill="none" extrusionOk="0">
                <a:moveTo>
                  <a:pt x="0" y="26408"/>
                </a:moveTo>
                <a:cubicBezTo>
                  <a:pt x="0" y="11823"/>
                  <a:pt x="11823" y="0"/>
                  <a:pt x="26408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dash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4"/>
          <p:cNvSpPr/>
          <p:nvPr/>
        </p:nvSpPr>
        <p:spPr>
          <a:xfrm rot="-5400000">
            <a:off x="9925469" y="23"/>
            <a:ext cx="2266508" cy="2266508"/>
          </a:xfrm>
          <a:custGeom>
            <a:avLst/>
            <a:gdLst/>
            <a:ahLst/>
            <a:cxnLst/>
            <a:rect l="l" t="t" r="r" b="b"/>
            <a:pathLst>
              <a:path w="26409" h="26409" fill="none" extrusionOk="0">
                <a:moveTo>
                  <a:pt x="0" y="26408"/>
                </a:moveTo>
                <a:cubicBezTo>
                  <a:pt x="0" y="11823"/>
                  <a:pt x="11823" y="0"/>
                  <a:pt x="26408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dash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4"/>
          <p:cNvSpPr/>
          <p:nvPr/>
        </p:nvSpPr>
        <p:spPr>
          <a:xfrm>
            <a:off x="586900" y="1381333"/>
            <a:ext cx="11018400" cy="5185200"/>
          </a:xfrm>
          <a:prstGeom prst="roundRect">
            <a:avLst>
              <a:gd name="adj" fmla="val 2377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" name="Google Shape;172;p4"/>
          <p:cNvSpPr/>
          <p:nvPr/>
        </p:nvSpPr>
        <p:spPr>
          <a:xfrm>
            <a:off x="9834499" y="388433"/>
            <a:ext cx="272400" cy="272400"/>
          </a:xfrm>
          <a:prstGeom prst="ellipse">
            <a:avLst/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" name="Google Shape;173;p4"/>
          <p:cNvSpPr txBox="1">
            <a:spLocks noGrp="1"/>
          </p:cNvSpPr>
          <p:nvPr>
            <p:ph type="title"/>
          </p:nvPr>
        </p:nvSpPr>
        <p:spPr>
          <a:xfrm>
            <a:off x="951200" y="508279"/>
            <a:ext cx="102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4"/>
          <p:cNvSpPr txBox="1">
            <a:spLocks noGrp="1"/>
          </p:cNvSpPr>
          <p:nvPr>
            <p:ph type="body" idx="1"/>
          </p:nvPr>
        </p:nvSpPr>
        <p:spPr>
          <a:xfrm>
            <a:off x="951200" y="1536633"/>
            <a:ext cx="10289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2pPr>
            <a:lvl3pPr marL="1828754" lvl="2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339" lvl="3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3047924" lvl="4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53614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5"/>
          <p:cNvGrpSpPr/>
          <p:nvPr/>
        </p:nvGrpSpPr>
        <p:grpSpPr>
          <a:xfrm>
            <a:off x="-53" y="0"/>
            <a:ext cx="12191943" cy="6858000"/>
            <a:chOff x="-19200" y="0"/>
            <a:chExt cx="9163200" cy="5143500"/>
          </a:xfrm>
        </p:grpSpPr>
        <p:cxnSp>
          <p:nvCxnSpPr>
            <p:cNvPr id="177" name="Google Shape;177;p5"/>
            <p:cNvCxnSpPr/>
            <p:nvPr/>
          </p:nvCxnSpPr>
          <p:spPr>
            <a:xfrm>
              <a:off x="458597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94112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142364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190616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2388687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2871209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335373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38362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4318776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4801299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528382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576634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5"/>
            <p:cNvCxnSpPr/>
            <p:nvPr/>
          </p:nvCxnSpPr>
          <p:spPr>
            <a:xfrm>
              <a:off x="6248866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5"/>
            <p:cNvCxnSpPr/>
            <p:nvPr/>
          </p:nvCxnSpPr>
          <p:spPr>
            <a:xfrm>
              <a:off x="6731388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5"/>
            <p:cNvCxnSpPr/>
            <p:nvPr/>
          </p:nvCxnSpPr>
          <p:spPr>
            <a:xfrm>
              <a:off x="721391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5"/>
            <p:cNvCxnSpPr/>
            <p:nvPr/>
          </p:nvCxnSpPr>
          <p:spPr>
            <a:xfrm>
              <a:off x="769643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5"/>
            <p:cNvCxnSpPr/>
            <p:nvPr/>
          </p:nvCxnSpPr>
          <p:spPr>
            <a:xfrm>
              <a:off x="817895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5"/>
            <p:cNvCxnSpPr/>
            <p:nvPr/>
          </p:nvCxnSpPr>
          <p:spPr>
            <a:xfrm>
              <a:off x="8661478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5"/>
            <p:cNvCxnSpPr/>
            <p:nvPr/>
          </p:nvCxnSpPr>
          <p:spPr>
            <a:xfrm>
              <a:off x="4562400" y="-4181188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5"/>
            <p:cNvCxnSpPr/>
            <p:nvPr/>
          </p:nvCxnSpPr>
          <p:spPr>
            <a:xfrm>
              <a:off x="4562400" y="-3698666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5"/>
            <p:cNvCxnSpPr/>
            <p:nvPr/>
          </p:nvCxnSpPr>
          <p:spPr>
            <a:xfrm>
              <a:off x="4562400" y="-3216143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5"/>
            <p:cNvCxnSpPr/>
            <p:nvPr/>
          </p:nvCxnSpPr>
          <p:spPr>
            <a:xfrm>
              <a:off x="4562400" y="-2733621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5"/>
            <p:cNvCxnSpPr/>
            <p:nvPr/>
          </p:nvCxnSpPr>
          <p:spPr>
            <a:xfrm>
              <a:off x="4562400" y="-2251099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5"/>
            <p:cNvCxnSpPr/>
            <p:nvPr/>
          </p:nvCxnSpPr>
          <p:spPr>
            <a:xfrm>
              <a:off x="4562400" y="-1768576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5"/>
            <p:cNvCxnSpPr/>
            <p:nvPr/>
          </p:nvCxnSpPr>
          <p:spPr>
            <a:xfrm>
              <a:off x="4562400" y="-1286054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5"/>
            <p:cNvCxnSpPr/>
            <p:nvPr/>
          </p:nvCxnSpPr>
          <p:spPr>
            <a:xfrm>
              <a:off x="4562400" y="-803532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5"/>
            <p:cNvCxnSpPr/>
            <p:nvPr/>
          </p:nvCxnSpPr>
          <p:spPr>
            <a:xfrm>
              <a:off x="4562400" y="-321009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5"/>
            <p:cNvCxnSpPr/>
            <p:nvPr/>
          </p:nvCxnSpPr>
          <p:spPr>
            <a:xfrm>
              <a:off x="4562400" y="161513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5" name="Google Shape;205;p5"/>
          <p:cNvSpPr/>
          <p:nvPr/>
        </p:nvSpPr>
        <p:spPr>
          <a:xfrm rot="10800000" flipH="1">
            <a:off x="3658367" y="2226326"/>
            <a:ext cx="3261519" cy="1139429"/>
          </a:xfrm>
          <a:custGeom>
            <a:avLst/>
            <a:gdLst/>
            <a:ahLst/>
            <a:cxnLst/>
            <a:rect l="l" t="t" r="r" b="b"/>
            <a:pathLst>
              <a:path w="52543" h="18896" fill="none" extrusionOk="0">
                <a:moveTo>
                  <a:pt x="52543" y="0"/>
                </a:moveTo>
                <a:lnTo>
                  <a:pt x="52543" y="9895"/>
                </a:lnTo>
                <a:cubicBezTo>
                  <a:pt x="52543" y="14859"/>
                  <a:pt x="48507" y="18896"/>
                  <a:pt x="43530" y="18896"/>
                </a:cubicBezTo>
                <a:lnTo>
                  <a:pt x="0" y="18896"/>
                </a:lnTo>
              </a:path>
            </a:pathLst>
          </a:custGeom>
          <a:noFill/>
          <a:ln w="19050" cap="flat" cmpd="sng">
            <a:solidFill>
              <a:srgbClr val="000000"/>
            </a:solidFill>
            <a:prstDash val="dash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5"/>
          <p:cNvSpPr/>
          <p:nvPr/>
        </p:nvSpPr>
        <p:spPr>
          <a:xfrm>
            <a:off x="6058933" y="5488900"/>
            <a:ext cx="1746851" cy="931307"/>
          </a:xfrm>
          <a:custGeom>
            <a:avLst/>
            <a:gdLst/>
            <a:ahLst/>
            <a:cxnLst/>
            <a:rect l="l" t="t" r="r" b="b"/>
            <a:pathLst>
              <a:path w="73141" h="38994" fill="none" extrusionOk="0">
                <a:moveTo>
                  <a:pt x="73140" y="38993"/>
                </a:moveTo>
                <a:lnTo>
                  <a:pt x="9323" y="38993"/>
                </a:lnTo>
                <a:cubicBezTo>
                  <a:pt x="4167" y="38993"/>
                  <a:pt x="0" y="34826"/>
                  <a:pt x="0" y="29671"/>
                </a:cubicBezTo>
                <a:lnTo>
                  <a:pt x="0" y="9311"/>
                </a:lnTo>
                <a:cubicBezTo>
                  <a:pt x="0" y="4168"/>
                  <a:pt x="4167" y="0"/>
                  <a:pt x="9323" y="0"/>
                </a:cubicBezTo>
                <a:lnTo>
                  <a:pt x="36433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dash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7" name="Google Shape;207;p5"/>
          <p:cNvGrpSpPr/>
          <p:nvPr/>
        </p:nvGrpSpPr>
        <p:grpSpPr>
          <a:xfrm>
            <a:off x="1529916" y="3336667"/>
            <a:ext cx="4292125" cy="2812269"/>
            <a:chOff x="1194144" y="890088"/>
            <a:chExt cx="6755706" cy="3501912"/>
          </a:xfrm>
        </p:grpSpPr>
        <p:sp>
          <p:nvSpPr>
            <p:cNvPr id="208" name="Google Shape;208;p5"/>
            <p:cNvSpPr/>
            <p:nvPr/>
          </p:nvSpPr>
          <p:spPr>
            <a:xfrm>
              <a:off x="1194150" y="1028700"/>
              <a:ext cx="6755700" cy="3363300"/>
            </a:xfrm>
            <a:prstGeom prst="roundRect">
              <a:avLst>
                <a:gd name="adj" fmla="val 5206"/>
              </a:avLst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1194144" y="890088"/>
              <a:ext cx="6755700" cy="3306900"/>
            </a:xfrm>
            <a:prstGeom prst="roundRect">
              <a:avLst>
                <a:gd name="adj" fmla="val 5206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0" name="Google Shape;210;p5"/>
          <p:cNvSpPr/>
          <p:nvPr/>
        </p:nvSpPr>
        <p:spPr>
          <a:xfrm>
            <a:off x="2201351" y="3112600"/>
            <a:ext cx="2949200" cy="632800"/>
          </a:xfrm>
          <a:prstGeom prst="roundRect">
            <a:avLst>
              <a:gd name="adj" fmla="val 22687"/>
            </a:avLst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5"/>
          <p:cNvSpPr/>
          <p:nvPr/>
        </p:nvSpPr>
        <p:spPr>
          <a:xfrm>
            <a:off x="2201351" y="2995800"/>
            <a:ext cx="2949200" cy="632800"/>
          </a:xfrm>
          <a:prstGeom prst="roundRect">
            <a:avLst>
              <a:gd name="adj" fmla="val 22687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2" name="Google Shape;212;p5"/>
          <p:cNvGrpSpPr/>
          <p:nvPr/>
        </p:nvGrpSpPr>
        <p:grpSpPr>
          <a:xfrm>
            <a:off x="6369950" y="3336667"/>
            <a:ext cx="4292125" cy="2812269"/>
            <a:chOff x="1194144" y="890088"/>
            <a:chExt cx="6755706" cy="3501912"/>
          </a:xfrm>
        </p:grpSpPr>
        <p:sp>
          <p:nvSpPr>
            <p:cNvPr id="213" name="Google Shape;213;p5"/>
            <p:cNvSpPr/>
            <p:nvPr/>
          </p:nvSpPr>
          <p:spPr>
            <a:xfrm>
              <a:off x="1194150" y="1028700"/>
              <a:ext cx="6755700" cy="3363300"/>
            </a:xfrm>
            <a:prstGeom prst="roundRect">
              <a:avLst>
                <a:gd name="adj" fmla="val 5206"/>
              </a:avLst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1194144" y="890088"/>
              <a:ext cx="6755700" cy="3306900"/>
            </a:xfrm>
            <a:prstGeom prst="roundRect">
              <a:avLst>
                <a:gd name="adj" fmla="val 5206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5" name="Google Shape;215;p5"/>
          <p:cNvSpPr/>
          <p:nvPr/>
        </p:nvSpPr>
        <p:spPr>
          <a:xfrm>
            <a:off x="7041384" y="3112600"/>
            <a:ext cx="2949200" cy="632800"/>
          </a:xfrm>
          <a:prstGeom prst="roundRect">
            <a:avLst>
              <a:gd name="adj" fmla="val 22687"/>
            </a:avLst>
          </a:pr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5"/>
          <p:cNvSpPr/>
          <p:nvPr/>
        </p:nvSpPr>
        <p:spPr>
          <a:xfrm>
            <a:off x="7041384" y="2995800"/>
            <a:ext cx="2949200" cy="632800"/>
          </a:xfrm>
          <a:prstGeom prst="roundRect">
            <a:avLst>
              <a:gd name="adj" fmla="val 22687"/>
            </a:avLst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5"/>
          <p:cNvSpPr txBox="1">
            <a:spLocks noGrp="1"/>
          </p:cNvSpPr>
          <p:nvPr>
            <p:ph type="title"/>
          </p:nvPr>
        </p:nvSpPr>
        <p:spPr>
          <a:xfrm>
            <a:off x="951200" y="508279"/>
            <a:ext cx="102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cxnSp>
        <p:nvCxnSpPr>
          <p:cNvPr id="218" name="Google Shape;218;p5"/>
          <p:cNvCxnSpPr/>
          <p:nvPr/>
        </p:nvCxnSpPr>
        <p:spPr>
          <a:xfrm>
            <a:off x="0" y="2226325"/>
            <a:ext cx="3628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219" name="Google Shape;219;p5"/>
          <p:cNvGrpSpPr/>
          <p:nvPr/>
        </p:nvGrpSpPr>
        <p:grpSpPr>
          <a:xfrm>
            <a:off x="-765107" y="4749394"/>
            <a:ext cx="1611981" cy="1619929"/>
            <a:chOff x="5788095" y="1364345"/>
            <a:chExt cx="1208986" cy="1214947"/>
          </a:xfrm>
        </p:grpSpPr>
        <p:sp>
          <p:nvSpPr>
            <p:cNvPr id="220" name="Google Shape;220;p5"/>
            <p:cNvSpPr/>
            <p:nvPr/>
          </p:nvSpPr>
          <p:spPr>
            <a:xfrm>
              <a:off x="5869991" y="1452095"/>
              <a:ext cx="1127090" cy="1127196"/>
            </a:xfrm>
            <a:custGeom>
              <a:avLst/>
              <a:gdLst/>
              <a:ahLst/>
              <a:cxnLst/>
              <a:rect l="l" t="t" r="r" b="b"/>
              <a:pathLst>
                <a:path w="19634" h="19635" extrusionOk="0">
                  <a:moveTo>
                    <a:pt x="9811" y="5847"/>
                  </a:moveTo>
                  <a:cubicBezTo>
                    <a:pt x="12002" y="5847"/>
                    <a:pt x="13764" y="7621"/>
                    <a:pt x="13764" y="9811"/>
                  </a:cubicBezTo>
                  <a:cubicBezTo>
                    <a:pt x="13764" y="12002"/>
                    <a:pt x="12002" y="13764"/>
                    <a:pt x="9811" y="13764"/>
                  </a:cubicBezTo>
                  <a:cubicBezTo>
                    <a:pt x="7621" y="13764"/>
                    <a:pt x="5847" y="12002"/>
                    <a:pt x="5847" y="9811"/>
                  </a:cubicBezTo>
                  <a:cubicBezTo>
                    <a:pt x="5847" y="7621"/>
                    <a:pt x="7621" y="5847"/>
                    <a:pt x="9811" y="5847"/>
                  </a:cubicBezTo>
                  <a:close/>
                  <a:moveTo>
                    <a:pt x="8704" y="1"/>
                  </a:moveTo>
                  <a:cubicBezTo>
                    <a:pt x="8275" y="1"/>
                    <a:pt x="7930" y="346"/>
                    <a:pt x="7930" y="775"/>
                  </a:cubicBezTo>
                  <a:lnTo>
                    <a:pt x="7930" y="1775"/>
                  </a:lnTo>
                  <a:cubicBezTo>
                    <a:pt x="7037" y="1977"/>
                    <a:pt x="6216" y="2322"/>
                    <a:pt x="5466" y="2799"/>
                  </a:cubicBezTo>
                  <a:lnTo>
                    <a:pt x="4763" y="2096"/>
                  </a:lnTo>
                  <a:cubicBezTo>
                    <a:pt x="4614" y="1947"/>
                    <a:pt x="4412" y="1873"/>
                    <a:pt x="4209" y="1873"/>
                  </a:cubicBezTo>
                  <a:cubicBezTo>
                    <a:pt x="4007" y="1873"/>
                    <a:pt x="3805" y="1947"/>
                    <a:pt x="3656" y="2096"/>
                  </a:cubicBezTo>
                  <a:lnTo>
                    <a:pt x="2096" y="3668"/>
                  </a:lnTo>
                  <a:cubicBezTo>
                    <a:pt x="1798" y="3966"/>
                    <a:pt x="1798" y="4466"/>
                    <a:pt x="2096" y="4763"/>
                  </a:cubicBezTo>
                  <a:lnTo>
                    <a:pt x="2799" y="5466"/>
                  </a:lnTo>
                  <a:cubicBezTo>
                    <a:pt x="2334" y="6204"/>
                    <a:pt x="1977" y="7037"/>
                    <a:pt x="1775" y="7930"/>
                  </a:cubicBezTo>
                  <a:lnTo>
                    <a:pt x="775" y="7930"/>
                  </a:lnTo>
                  <a:cubicBezTo>
                    <a:pt x="346" y="7930"/>
                    <a:pt x="1" y="8276"/>
                    <a:pt x="1" y="8704"/>
                  </a:cubicBezTo>
                  <a:lnTo>
                    <a:pt x="1" y="10931"/>
                  </a:lnTo>
                  <a:cubicBezTo>
                    <a:pt x="1" y="11359"/>
                    <a:pt x="346" y="11705"/>
                    <a:pt x="775" y="11705"/>
                  </a:cubicBezTo>
                  <a:lnTo>
                    <a:pt x="1775" y="11705"/>
                  </a:lnTo>
                  <a:cubicBezTo>
                    <a:pt x="1977" y="12598"/>
                    <a:pt x="2322" y="13407"/>
                    <a:pt x="2799" y="14169"/>
                  </a:cubicBezTo>
                  <a:lnTo>
                    <a:pt x="2096" y="14872"/>
                  </a:lnTo>
                  <a:cubicBezTo>
                    <a:pt x="1798" y="15169"/>
                    <a:pt x="1798" y="15669"/>
                    <a:pt x="2096" y="15967"/>
                  </a:cubicBezTo>
                  <a:lnTo>
                    <a:pt x="3656" y="17539"/>
                  </a:lnTo>
                  <a:cubicBezTo>
                    <a:pt x="3805" y="17687"/>
                    <a:pt x="4007" y="17762"/>
                    <a:pt x="4209" y="17762"/>
                  </a:cubicBezTo>
                  <a:cubicBezTo>
                    <a:pt x="4412" y="17762"/>
                    <a:pt x="4614" y="17687"/>
                    <a:pt x="4763" y="17539"/>
                  </a:cubicBezTo>
                  <a:lnTo>
                    <a:pt x="5466" y="16836"/>
                  </a:lnTo>
                  <a:cubicBezTo>
                    <a:pt x="6204" y="17300"/>
                    <a:pt x="7037" y="17658"/>
                    <a:pt x="7930" y="17860"/>
                  </a:cubicBezTo>
                  <a:lnTo>
                    <a:pt x="7930" y="18860"/>
                  </a:lnTo>
                  <a:cubicBezTo>
                    <a:pt x="7930" y="19289"/>
                    <a:pt x="8275" y="19634"/>
                    <a:pt x="8704" y="19634"/>
                  </a:cubicBezTo>
                  <a:lnTo>
                    <a:pt x="10919" y="19634"/>
                  </a:lnTo>
                  <a:cubicBezTo>
                    <a:pt x="11359" y="19634"/>
                    <a:pt x="11704" y="19289"/>
                    <a:pt x="11704" y="18860"/>
                  </a:cubicBezTo>
                  <a:lnTo>
                    <a:pt x="11704" y="17860"/>
                  </a:lnTo>
                  <a:cubicBezTo>
                    <a:pt x="12597" y="17658"/>
                    <a:pt x="13407" y="17312"/>
                    <a:pt x="14169" y="16836"/>
                  </a:cubicBezTo>
                  <a:lnTo>
                    <a:pt x="14872" y="17539"/>
                  </a:lnTo>
                  <a:cubicBezTo>
                    <a:pt x="15020" y="17687"/>
                    <a:pt x="15220" y="17762"/>
                    <a:pt x="15419" y="17762"/>
                  </a:cubicBezTo>
                  <a:cubicBezTo>
                    <a:pt x="15619" y="17762"/>
                    <a:pt x="15818" y="17687"/>
                    <a:pt x="15967" y="17539"/>
                  </a:cubicBezTo>
                  <a:lnTo>
                    <a:pt x="17539" y="15967"/>
                  </a:lnTo>
                  <a:cubicBezTo>
                    <a:pt x="17836" y="15669"/>
                    <a:pt x="17836" y="15169"/>
                    <a:pt x="17539" y="14872"/>
                  </a:cubicBezTo>
                  <a:lnTo>
                    <a:pt x="16836" y="14169"/>
                  </a:lnTo>
                  <a:cubicBezTo>
                    <a:pt x="17300" y="13431"/>
                    <a:pt x="17658" y="12598"/>
                    <a:pt x="17860" y="11705"/>
                  </a:cubicBezTo>
                  <a:lnTo>
                    <a:pt x="18860" y="11705"/>
                  </a:lnTo>
                  <a:cubicBezTo>
                    <a:pt x="19289" y="11705"/>
                    <a:pt x="19634" y="11359"/>
                    <a:pt x="19634" y="10931"/>
                  </a:cubicBezTo>
                  <a:lnTo>
                    <a:pt x="19634" y="8704"/>
                  </a:lnTo>
                  <a:cubicBezTo>
                    <a:pt x="19634" y="8276"/>
                    <a:pt x="19289" y="7930"/>
                    <a:pt x="18860" y="7930"/>
                  </a:cubicBezTo>
                  <a:lnTo>
                    <a:pt x="17860" y="7930"/>
                  </a:lnTo>
                  <a:cubicBezTo>
                    <a:pt x="17658" y="7037"/>
                    <a:pt x="17312" y="6228"/>
                    <a:pt x="16836" y="5466"/>
                  </a:cubicBezTo>
                  <a:lnTo>
                    <a:pt x="17539" y="4763"/>
                  </a:lnTo>
                  <a:cubicBezTo>
                    <a:pt x="17836" y="4466"/>
                    <a:pt x="17836" y="3966"/>
                    <a:pt x="17539" y="3668"/>
                  </a:cubicBezTo>
                  <a:lnTo>
                    <a:pt x="15967" y="2096"/>
                  </a:lnTo>
                  <a:cubicBezTo>
                    <a:pt x="15818" y="1947"/>
                    <a:pt x="15619" y="1873"/>
                    <a:pt x="15419" y="1873"/>
                  </a:cubicBezTo>
                  <a:cubicBezTo>
                    <a:pt x="15220" y="1873"/>
                    <a:pt x="15020" y="1947"/>
                    <a:pt x="14872" y="2096"/>
                  </a:cubicBezTo>
                  <a:lnTo>
                    <a:pt x="14169" y="2799"/>
                  </a:lnTo>
                  <a:cubicBezTo>
                    <a:pt x="13431" y="2334"/>
                    <a:pt x="12597" y="1977"/>
                    <a:pt x="11704" y="1775"/>
                  </a:cubicBezTo>
                  <a:lnTo>
                    <a:pt x="11704" y="775"/>
                  </a:lnTo>
                  <a:cubicBezTo>
                    <a:pt x="11704" y="346"/>
                    <a:pt x="11359" y="1"/>
                    <a:pt x="10919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5788095" y="1364345"/>
              <a:ext cx="1127090" cy="1127196"/>
            </a:xfrm>
            <a:custGeom>
              <a:avLst/>
              <a:gdLst/>
              <a:ahLst/>
              <a:cxnLst/>
              <a:rect l="l" t="t" r="r" b="b"/>
              <a:pathLst>
                <a:path w="19634" h="19635" extrusionOk="0">
                  <a:moveTo>
                    <a:pt x="9811" y="5847"/>
                  </a:moveTo>
                  <a:cubicBezTo>
                    <a:pt x="12002" y="5847"/>
                    <a:pt x="13764" y="7621"/>
                    <a:pt x="13764" y="9811"/>
                  </a:cubicBezTo>
                  <a:cubicBezTo>
                    <a:pt x="13764" y="12002"/>
                    <a:pt x="12002" y="13764"/>
                    <a:pt x="9811" y="13764"/>
                  </a:cubicBezTo>
                  <a:cubicBezTo>
                    <a:pt x="7621" y="13764"/>
                    <a:pt x="5847" y="12002"/>
                    <a:pt x="5847" y="9811"/>
                  </a:cubicBezTo>
                  <a:cubicBezTo>
                    <a:pt x="5847" y="7621"/>
                    <a:pt x="7621" y="5847"/>
                    <a:pt x="9811" y="5847"/>
                  </a:cubicBezTo>
                  <a:close/>
                  <a:moveTo>
                    <a:pt x="8704" y="1"/>
                  </a:moveTo>
                  <a:cubicBezTo>
                    <a:pt x="8275" y="1"/>
                    <a:pt x="7930" y="346"/>
                    <a:pt x="7930" y="775"/>
                  </a:cubicBezTo>
                  <a:lnTo>
                    <a:pt x="7930" y="1775"/>
                  </a:lnTo>
                  <a:cubicBezTo>
                    <a:pt x="7037" y="1977"/>
                    <a:pt x="6216" y="2322"/>
                    <a:pt x="5466" y="2799"/>
                  </a:cubicBezTo>
                  <a:lnTo>
                    <a:pt x="4763" y="2096"/>
                  </a:lnTo>
                  <a:cubicBezTo>
                    <a:pt x="4614" y="1947"/>
                    <a:pt x="4412" y="1873"/>
                    <a:pt x="4209" y="1873"/>
                  </a:cubicBezTo>
                  <a:cubicBezTo>
                    <a:pt x="4007" y="1873"/>
                    <a:pt x="3805" y="1947"/>
                    <a:pt x="3656" y="2096"/>
                  </a:cubicBezTo>
                  <a:lnTo>
                    <a:pt x="2096" y="3668"/>
                  </a:lnTo>
                  <a:cubicBezTo>
                    <a:pt x="1798" y="3966"/>
                    <a:pt x="1798" y="4466"/>
                    <a:pt x="2096" y="4763"/>
                  </a:cubicBezTo>
                  <a:lnTo>
                    <a:pt x="2799" y="5466"/>
                  </a:lnTo>
                  <a:cubicBezTo>
                    <a:pt x="2334" y="6204"/>
                    <a:pt x="1977" y="7037"/>
                    <a:pt x="1775" y="7930"/>
                  </a:cubicBezTo>
                  <a:lnTo>
                    <a:pt x="775" y="7930"/>
                  </a:lnTo>
                  <a:cubicBezTo>
                    <a:pt x="346" y="7930"/>
                    <a:pt x="1" y="8276"/>
                    <a:pt x="1" y="8704"/>
                  </a:cubicBezTo>
                  <a:lnTo>
                    <a:pt x="1" y="10931"/>
                  </a:lnTo>
                  <a:cubicBezTo>
                    <a:pt x="1" y="11359"/>
                    <a:pt x="346" y="11705"/>
                    <a:pt x="775" y="11705"/>
                  </a:cubicBezTo>
                  <a:lnTo>
                    <a:pt x="1775" y="11705"/>
                  </a:lnTo>
                  <a:cubicBezTo>
                    <a:pt x="1977" y="12598"/>
                    <a:pt x="2322" y="13407"/>
                    <a:pt x="2799" y="14169"/>
                  </a:cubicBezTo>
                  <a:lnTo>
                    <a:pt x="2096" y="14872"/>
                  </a:lnTo>
                  <a:cubicBezTo>
                    <a:pt x="1798" y="15169"/>
                    <a:pt x="1798" y="15669"/>
                    <a:pt x="2096" y="15967"/>
                  </a:cubicBezTo>
                  <a:lnTo>
                    <a:pt x="3656" y="17539"/>
                  </a:lnTo>
                  <a:cubicBezTo>
                    <a:pt x="3805" y="17687"/>
                    <a:pt x="4007" y="17762"/>
                    <a:pt x="4209" y="17762"/>
                  </a:cubicBezTo>
                  <a:cubicBezTo>
                    <a:pt x="4412" y="17762"/>
                    <a:pt x="4614" y="17687"/>
                    <a:pt x="4763" y="17539"/>
                  </a:cubicBezTo>
                  <a:lnTo>
                    <a:pt x="5466" y="16836"/>
                  </a:lnTo>
                  <a:cubicBezTo>
                    <a:pt x="6204" y="17300"/>
                    <a:pt x="7037" y="17658"/>
                    <a:pt x="7930" y="17860"/>
                  </a:cubicBezTo>
                  <a:lnTo>
                    <a:pt x="7930" y="18860"/>
                  </a:lnTo>
                  <a:cubicBezTo>
                    <a:pt x="7930" y="19289"/>
                    <a:pt x="8275" y="19634"/>
                    <a:pt x="8704" y="19634"/>
                  </a:cubicBezTo>
                  <a:lnTo>
                    <a:pt x="10919" y="19634"/>
                  </a:lnTo>
                  <a:cubicBezTo>
                    <a:pt x="11359" y="19634"/>
                    <a:pt x="11704" y="19289"/>
                    <a:pt x="11704" y="18860"/>
                  </a:cubicBezTo>
                  <a:lnTo>
                    <a:pt x="11704" y="17860"/>
                  </a:lnTo>
                  <a:cubicBezTo>
                    <a:pt x="12597" y="17658"/>
                    <a:pt x="13407" y="17312"/>
                    <a:pt x="14169" y="16836"/>
                  </a:cubicBezTo>
                  <a:lnTo>
                    <a:pt x="14872" y="17539"/>
                  </a:lnTo>
                  <a:cubicBezTo>
                    <a:pt x="15020" y="17687"/>
                    <a:pt x="15220" y="17762"/>
                    <a:pt x="15419" y="17762"/>
                  </a:cubicBezTo>
                  <a:cubicBezTo>
                    <a:pt x="15619" y="17762"/>
                    <a:pt x="15818" y="17687"/>
                    <a:pt x="15967" y="17539"/>
                  </a:cubicBezTo>
                  <a:lnTo>
                    <a:pt x="17539" y="15967"/>
                  </a:lnTo>
                  <a:cubicBezTo>
                    <a:pt x="17836" y="15669"/>
                    <a:pt x="17836" y="15169"/>
                    <a:pt x="17539" y="14872"/>
                  </a:cubicBezTo>
                  <a:lnTo>
                    <a:pt x="16836" y="14169"/>
                  </a:lnTo>
                  <a:cubicBezTo>
                    <a:pt x="17300" y="13431"/>
                    <a:pt x="17658" y="12598"/>
                    <a:pt x="17860" y="11705"/>
                  </a:cubicBezTo>
                  <a:lnTo>
                    <a:pt x="18860" y="11705"/>
                  </a:lnTo>
                  <a:cubicBezTo>
                    <a:pt x="19289" y="11705"/>
                    <a:pt x="19634" y="11359"/>
                    <a:pt x="19634" y="10931"/>
                  </a:cubicBezTo>
                  <a:lnTo>
                    <a:pt x="19634" y="8704"/>
                  </a:lnTo>
                  <a:cubicBezTo>
                    <a:pt x="19634" y="8276"/>
                    <a:pt x="19289" y="7930"/>
                    <a:pt x="18860" y="7930"/>
                  </a:cubicBezTo>
                  <a:lnTo>
                    <a:pt x="17860" y="7930"/>
                  </a:lnTo>
                  <a:cubicBezTo>
                    <a:pt x="17658" y="7037"/>
                    <a:pt x="17312" y="6228"/>
                    <a:pt x="16836" y="5466"/>
                  </a:cubicBezTo>
                  <a:lnTo>
                    <a:pt x="17539" y="4763"/>
                  </a:lnTo>
                  <a:cubicBezTo>
                    <a:pt x="17836" y="4466"/>
                    <a:pt x="17836" y="3966"/>
                    <a:pt x="17539" y="3668"/>
                  </a:cubicBezTo>
                  <a:lnTo>
                    <a:pt x="15967" y="2096"/>
                  </a:lnTo>
                  <a:cubicBezTo>
                    <a:pt x="15818" y="1947"/>
                    <a:pt x="15619" y="1873"/>
                    <a:pt x="15419" y="1873"/>
                  </a:cubicBezTo>
                  <a:cubicBezTo>
                    <a:pt x="15220" y="1873"/>
                    <a:pt x="15020" y="1947"/>
                    <a:pt x="14872" y="2096"/>
                  </a:cubicBezTo>
                  <a:lnTo>
                    <a:pt x="14169" y="2799"/>
                  </a:lnTo>
                  <a:cubicBezTo>
                    <a:pt x="13431" y="2334"/>
                    <a:pt x="12597" y="1977"/>
                    <a:pt x="11704" y="1775"/>
                  </a:cubicBezTo>
                  <a:lnTo>
                    <a:pt x="11704" y="775"/>
                  </a:lnTo>
                  <a:cubicBezTo>
                    <a:pt x="11704" y="346"/>
                    <a:pt x="11359" y="1"/>
                    <a:pt x="109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2" name="Google Shape;222;p5"/>
          <p:cNvGrpSpPr/>
          <p:nvPr/>
        </p:nvGrpSpPr>
        <p:grpSpPr>
          <a:xfrm>
            <a:off x="11376960" y="786728"/>
            <a:ext cx="1611981" cy="1619929"/>
            <a:chOff x="5788095" y="1364345"/>
            <a:chExt cx="1208986" cy="1214947"/>
          </a:xfrm>
        </p:grpSpPr>
        <p:sp>
          <p:nvSpPr>
            <p:cNvPr id="223" name="Google Shape;223;p5"/>
            <p:cNvSpPr/>
            <p:nvPr/>
          </p:nvSpPr>
          <p:spPr>
            <a:xfrm>
              <a:off x="5869991" y="1452095"/>
              <a:ext cx="1127090" cy="1127196"/>
            </a:xfrm>
            <a:custGeom>
              <a:avLst/>
              <a:gdLst/>
              <a:ahLst/>
              <a:cxnLst/>
              <a:rect l="l" t="t" r="r" b="b"/>
              <a:pathLst>
                <a:path w="19634" h="19635" extrusionOk="0">
                  <a:moveTo>
                    <a:pt x="9811" y="5847"/>
                  </a:moveTo>
                  <a:cubicBezTo>
                    <a:pt x="12002" y="5847"/>
                    <a:pt x="13764" y="7621"/>
                    <a:pt x="13764" y="9811"/>
                  </a:cubicBezTo>
                  <a:cubicBezTo>
                    <a:pt x="13764" y="12002"/>
                    <a:pt x="12002" y="13764"/>
                    <a:pt x="9811" y="13764"/>
                  </a:cubicBezTo>
                  <a:cubicBezTo>
                    <a:pt x="7621" y="13764"/>
                    <a:pt x="5847" y="12002"/>
                    <a:pt x="5847" y="9811"/>
                  </a:cubicBezTo>
                  <a:cubicBezTo>
                    <a:pt x="5847" y="7621"/>
                    <a:pt x="7621" y="5847"/>
                    <a:pt x="9811" y="5847"/>
                  </a:cubicBezTo>
                  <a:close/>
                  <a:moveTo>
                    <a:pt x="8704" y="1"/>
                  </a:moveTo>
                  <a:cubicBezTo>
                    <a:pt x="8275" y="1"/>
                    <a:pt x="7930" y="346"/>
                    <a:pt x="7930" y="775"/>
                  </a:cubicBezTo>
                  <a:lnTo>
                    <a:pt x="7930" y="1775"/>
                  </a:lnTo>
                  <a:cubicBezTo>
                    <a:pt x="7037" y="1977"/>
                    <a:pt x="6216" y="2322"/>
                    <a:pt x="5466" y="2799"/>
                  </a:cubicBezTo>
                  <a:lnTo>
                    <a:pt x="4763" y="2096"/>
                  </a:lnTo>
                  <a:cubicBezTo>
                    <a:pt x="4614" y="1947"/>
                    <a:pt x="4412" y="1873"/>
                    <a:pt x="4209" y="1873"/>
                  </a:cubicBezTo>
                  <a:cubicBezTo>
                    <a:pt x="4007" y="1873"/>
                    <a:pt x="3805" y="1947"/>
                    <a:pt x="3656" y="2096"/>
                  </a:cubicBezTo>
                  <a:lnTo>
                    <a:pt x="2096" y="3668"/>
                  </a:lnTo>
                  <a:cubicBezTo>
                    <a:pt x="1798" y="3966"/>
                    <a:pt x="1798" y="4466"/>
                    <a:pt x="2096" y="4763"/>
                  </a:cubicBezTo>
                  <a:lnTo>
                    <a:pt x="2799" y="5466"/>
                  </a:lnTo>
                  <a:cubicBezTo>
                    <a:pt x="2334" y="6204"/>
                    <a:pt x="1977" y="7037"/>
                    <a:pt x="1775" y="7930"/>
                  </a:cubicBezTo>
                  <a:lnTo>
                    <a:pt x="775" y="7930"/>
                  </a:lnTo>
                  <a:cubicBezTo>
                    <a:pt x="346" y="7930"/>
                    <a:pt x="1" y="8276"/>
                    <a:pt x="1" y="8704"/>
                  </a:cubicBezTo>
                  <a:lnTo>
                    <a:pt x="1" y="10931"/>
                  </a:lnTo>
                  <a:cubicBezTo>
                    <a:pt x="1" y="11359"/>
                    <a:pt x="346" y="11705"/>
                    <a:pt x="775" y="11705"/>
                  </a:cubicBezTo>
                  <a:lnTo>
                    <a:pt x="1775" y="11705"/>
                  </a:lnTo>
                  <a:cubicBezTo>
                    <a:pt x="1977" y="12598"/>
                    <a:pt x="2322" y="13407"/>
                    <a:pt x="2799" y="14169"/>
                  </a:cubicBezTo>
                  <a:lnTo>
                    <a:pt x="2096" y="14872"/>
                  </a:lnTo>
                  <a:cubicBezTo>
                    <a:pt x="1798" y="15169"/>
                    <a:pt x="1798" y="15669"/>
                    <a:pt x="2096" y="15967"/>
                  </a:cubicBezTo>
                  <a:lnTo>
                    <a:pt x="3656" y="17539"/>
                  </a:lnTo>
                  <a:cubicBezTo>
                    <a:pt x="3805" y="17687"/>
                    <a:pt x="4007" y="17762"/>
                    <a:pt x="4209" y="17762"/>
                  </a:cubicBezTo>
                  <a:cubicBezTo>
                    <a:pt x="4412" y="17762"/>
                    <a:pt x="4614" y="17687"/>
                    <a:pt x="4763" y="17539"/>
                  </a:cubicBezTo>
                  <a:lnTo>
                    <a:pt x="5466" y="16836"/>
                  </a:lnTo>
                  <a:cubicBezTo>
                    <a:pt x="6204" y="17300"/>
                    <a:pt x="7037" y="17658"/>
                    <a:pt x="7930" y="17860"/>
                  </a:cubicBezTo>
                  <a:lnTo>
                    <a:pt x="7930" y="18860"/>
                  </a:lnTo>
                  <a:cubicBezTo>
                    <a:pt x="7930" y="19289"/>
                    <a:pt x="8275" y="19634"/>
                    <a:pt x="8704" y="19634"/>
                  </a:cubicBezTo>
                  <a:lnTo>
                    <a:pt x="10919" y="19634"/>
                  </a:lnTo>
                  <a:cubicBezTo>
                    <a:pt x="11359" y="19634"/>
                    <a:pt x="11704" y="19289"/>
                    <a:pt x="11704" y="18860"/>
                  </a:cubicBezTo>
                  <a:lnTo>
                    <a:pt x="11704" y="17860"/>
                  </a:lnTo>
                  <a:cubicBezTo>
                    <a:pt x="12597" y="17658"/>
                    <a:pt x="13407" y="17312"/>
                    <a:pt x="14169" y="16836"/>
                  </a:cubicBezTo>
                  <a:lnTo>
                    <a:pt x="14872" y="17539"/>
                  </a:lnTo>
                  <a:cubicBezTo>
                    <a:pt x="15020" y="17687"/>
                    <a:pt x="15220" y="17762"/>
                    <a:pt x="15419" y="17762"/>
                  </a:cubicBezTo>
                  <a:cubicBezTo>
                    <a:pt x="15619" y="17762"/>
                    <a:pt x="15818" y="17687"/>
                    <a:pt x="15967" y="17539"/>
                  </a:cubicBezTo>
                  <a:lnTo>
                    <a:pt x="17539" y="15967"/>
                  </a:lnTo>
                  <a:cubicBezTo>
                    <a:pt x="17836" y="15669"/>
                    <a:pt x="17836" y="15169"/>
                    <a:pt x="17539" y="14872"/>
                  </a:cubicBezTo>
                  <a:lnTo>
                    <a:pt x="16836" y="14169"/>
                  </a:lnTo>
                  <a:cubicBezTo>
                    <a:pt x="17300" y="13431"/>
                    <a:pt x="17658" y="12598"/>
                    <a:pt x="17860" y="11705"/>
                  </a:cubicBezTo>
                  <a:lnTo>
                    <a:pt x="18860" y="11705"/>
                  </a:lnTo>
                  <a:cubicBezTo>
                    <a:pt x="19289" y="11705"/>
                    <a:pt x="19634" y="11359"/>
                    <a:pt x="19634" y="10931"/>
                  </a:cubicBezTo>
                  <a:lnTo>
                    <a:pt x="19634" y="8704"/>
                  </a:lnTo>
                  <a:cubicBezTo>
                    <a:pt x="19634" y="8276"/>
                    <a:pt x="19289" y="7930"/>
                    <a:pt x="18860" y="7930"/>
                  </a:cubicBezTo>
                  <a:lnTo>
                    <a:pt x="17860" y="7930"/>
                  </a:lnTo>
                  <a:cubicBezTo>
                    <a:pt x="17658" y="7037"/>
                    <a:pt x="17312" y="6228"/>
                    <a:pt x="16836" y="5466"/>
                  </a:cubicBezTo>
                  <a:lnTo>
                    <a:pt x="17539" y="4763"/>
                  </a:lnTo>
                  <a:cubicBezTo>
                    <a:pt x="17836" y="4466"/>
                    <a:pt x="17836" y="3966"/>
                    <a:pt x="17539" y="3668"/>
                  </a:cubicBezTo>
                  <a:lnTo>
                    <a:pt x="15967" y="2096"/>
                  </a:lnTo>
                  <a:cubicBezTo>
                    <a:pt x="15818" y="1947"/>
                    <a:pt x="15619" y="1873"/>
                    <a:pt x="15419" y="1873"/>
                  </a:cubicBezTo>
                  <a:cubicBezTo>
                    <a:pt x="15220" y="1873"/>
                    <a:pt x="15020" y="1947"/>
                    <a:pt x="14872" y="2096"/>
                  </a:cubicBezTo>
                  <a:lnTo>
                    <a:pt x="14169" y="2799"/>
                  </a:lnTo>
                  <a:cubicBezTo>
                    <a:pt x="13431" y="2334"/>
                    <a:pt x="12597" y="1977"/>
                    <a:pt x="11704" y="1775"/>
                  </a:cubicBezTo>
                  <a:lnTo>
                    <a:pt x="11704" y="775"/>
                  </a:lnTo>
                  <a:cubicBezTo>
                    <a:pt x="11704" y="346"/>
                    <a:pt x="11359" y="1"/>
                    <a:pt x="10919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5788095" y="1364345"/>
              <a:ext cx="1127090" cy="1127196"/>
            </a:xfrm>
            <a:custGeom>
              <a:avLst/>
              <a:gdLst/>
              <a:ahLst/>
              <a:cxnLst/>
              <a:rect l="l" t="t" r="r" b="b"/>
              <a:pathLst>
                <a:path w="19634" h="19635" extrusionOk="0">
                  <a:moveTo>
                    <a:pt x="9811" y="5847"/>
                  </a:moveTo>
                  <a:cubicBezTo>
                    <a:pt x="12002" y="5847"/>
                    <a:pt x="13764" y="7621"/>
                    <a:pt x="13764" y="9811"/>
                  </a:cubicBezTo>
                  <a:cubicBezTo>
                    <a:pt x="13764" y="12002"/>
                    <a:pt x="12002" y="13764"/>
                    <a:pt x="9811" y="13764"/>
                  </a:cubicBezTo>
                  <a:cubicBezTo>
                    <a:pt x="7621" y="13764"/>
                    <a:pt x="5847" y="12002"/>
                    <a:pt x="5847" y="9811"/>
                  </a:cubicBezTo>
                  <a:cubicBezTo>
                    <a:pt x="5847" y="7621"/>
                    <a:pt x="7621" y="5847"/>
                    <a:pt x="9811" y="5847"/>
                  </a:cubicBezTo>
                  <a:close/>
                  <a:moveTo>
                    <a:pt x="8704" y="1"/>
                  </a:moveTo>
                  <a:cubicBezTo>
                    <a:pt x="8275" y="1"/>
                    <a:pt x="7930" y="346"/>
                    <a:pt x="7930" y="775"/>
                  </a:cubicBezTo>
                  <a:lnTo>
                    <a:pt x="7930" y="1775"/>
                  </a:lnTo>
                  <a:cubicBezTo>
                    <a:pt x="7037" y="1977"/>
                    <a:pt x="6216" y="2322"/>
                    <a:pt x="5466" y="2799"/>
                  </a:cubicBezTo>
                  <a:lnTo>
                    <a:pt x="4763" y="2096"/>
                  </a:lnTo>
                  <a:cubicBezTo>
                    <a:pt x="4614" y="1947"/>
                    <a:pt x="4412" y="1873"/>
                    <a:pt x="4209" y="1873"/>
                  </a:cubicBezTo>
                  <a:cubicBezTo>
                    <a:pt x="4007" y="1873"/>
                    <a:pt x="3805" y="1947"/>
                    <a:pt x="3656" y="2096"/>
                  </a:cubicBezTo>
                  <a:lnTo>
                    <a:pt x="2096" y="3668"/>
                  </a:lnTo>
                  <a:cubicBezTo>
                    <a:pt x="1798" y="3966"/>
                    <a:pt x="1798" y="4466"/>
                    <a:pt x="2096" y="4763"/>
                  </a:cubicBezTo>
                  <a:lnTo>
                    <a:pt x="2799" y="5466"/>
                  </a:lnTo>
                  <a:cubicBezTo>
                    <a:pt x="2334" y="6204"/>
                    <a:pt x="1977" y="7037"/>
                    <a:pt x="1775" y="7930"/>
                  </a:cubicBezTo>
                  <a:lnTo>
                    <a:pt x="775" y="7930"/>
                  </a:lnTo>
                  <a:cubicBezTo>
                    <a:pt x="346" y="7930"/>
                    <a:pt x="1" y="8276"/>
                    <a:pt x="1" y="8704"/>
                  </a:cubicBezTo>
                  <a:lnTo>
                    <a:pt x="1" y="10931"/>
                  </a:lnTo>
                  <a:cubicBezTo>
                    <a:pt x="1" y="11359"/>
                    <a:pt x="346" y="11705"/>
                    <a:pt x="775" y="11705"/>
                  </a:cubicBezTo>
                  <a:lnTo>
                    <a:pt x="1775" y="11705"/>
                  </a:lnTo>
                  <a:cubicBezTo>
                    <a:pt x="1977" y="12598"/>
                    <a:pt x="2322" y="13407"/>
                    <a:pt x="2799" y="14169"/>
                  </a:cubicBezTo>
                  <a:lnTo>
                    <a:pt x="2096" y="14872"/>
                  </a:lnTo>
                  <a:cubicBezTo>
                    <a:pt x="1798" y="15169"/>
                    <a:pt x="1798" y="15669"/>
                    <a:pt x="2096" y="15967"/>
                  </a:cubicBezTo>
                  <a:lnTo>
                    <a:pt x="3656" y="17539"/>
                  </a:lnTo>
                  <a:cubicBezTo>
                    <a:pt x="3805" y="17687"/>
                    <a:pt x="4007" y="17762"/>
                    <a:pt x="4209" y="17762"/>
                  </a:cubicBezTo>
                  <a:cubicBezTo>
                    <a:pt x="4412" y="17762"/>
                    <a:pt x="4614" y="17687"/>
                    <a:pt x="4763" y="17539"/>
                  </a:cubicBezTo>
                  <a:lnTo>
                    <a:pt x="5466" y="16836"/>
                  </a:lnTo>
                  <a:cubicBezTo>
                    <a:pt x="6204" y="17300"/>
                    <a:pt x="7037" y="17658"/>
                    <a:pt x="7930" y="17860"/>
                  </a:cubicBezTo>
                  <a:lnTo>
                    <a:pt x="7930" y="18860"/>
                  </a:lnTo>
                  <a:cubicBezTo>
                    <a:pt x="7930" y="19289"/>
                    <a:pt x="8275" y="19634"/>
                    <a:pt x="8704" y="19634"/>
                  </a:cubicBezTo>
                  <a:lnTo>
                    <a:pt x="10919" y="19634"/>
                  </a:lnTo>
                  <a:cubicBezTo>
                    <a:pt x="11359" y="19634"/>
                    <a:pt x="11704" y="19289"/>
                    <a:pt x="11704" y="18860"/>
                  </a:cubicBezTo>
                  <a:lnTo>
                    <a:pt x="11704" y="17860"/>
                  </a:lnTo>
                  <a:cubicBezTo>
                    <a:pt x="12597" y="17658"/>
                    <a:pt x="13407" y="17312"/>
                    <a:pt x="14169" y="16836"/>
                  </a:cubicBezTo>
                  <a:lnTo>
                    <a:pt x="14872" y="17539"/>
                  </a:lnTo>
                  <a:cubicBezTo>
                    <a:pt x="15020" y="17687"/>
                    <a:pt x="15220" y="17762"/>
                    <a:pt x="15419" y="17762"/>
                  </a:cubicBezTo>
                  <a:cubicBezTo>
                    <a:pt x="15619" y="17762"/>
                    <a:pt x="15818" y="17687"/>
                    <a:pt x="15967" y="17539"/>
                  </a:cubicBezTo>
                  <a:lnTo>
                    <a:pt x="17539" y="15967"/>
                  </a:lnTo>
                  <a:cubicBezTo>
                    <a:pt x="17836" y="15669"/>
                    <a:pt x="17836" y="15169"/>
                    <a:pt x="17539" y="14872"/>
                  </a:cubicBezTo>
                  <a:lnTo>
                    <a:pt x="16836" y="14169"/>
                  </a:lnTo>
                  <a:cubicBezTo>
                    <a:pt x="17300" y="13431"/>
                    <a:pt x="17658" y="12598"/>
                    <a:pt x="17860" y="11705"/>
                  </a:cubicBezTo>
                  <a:lnTo>
                    <a:pt x="18860" y="11705"/>
                  </a:lnTo>
                  <a:cubicBezTo>
                    <a:pt x="19289" y="11705"/>
                    <a:pt x="19634" y="11359"/>
                    <a:pt x="19634" y="10931"/>
                  </a:cubicBezTo>
                  <a:lnTo>
                    <a:pt x="19634" y="8704"/>
                  </a:lnTo>
                  <a:cubicBezTo>
                    <a:pt x="19634" y="8276"/>
                    <a:pt x="19289" y="7930"/>
                    <a:pt x="18860" y="7930"/>
                  </a:cubicBezTo>
                  <a:lnTo>
                    <a:pt x="17860" y="7930"/>
                  </a:lnTo>
                  <a:cubicBezTo>
                    <a:pt x="17658" y="7037"/>
                    <a:pt x="17312" y="6228"/>
                    <a:pt x="16836" y="5466"/>
                  </a:cubicBezTo>
                  <a:lnTo>
                    <a:pt x="17539" y="4763"/>
                  </a:lnTo>
                  <a:cubicBezTo>
                    <a:pt x="17836" y="4466"/>
                    <a:pt x="17836" y="3966"/>
                    <a:pt x="17539" y="3668"/>
                  </a:cubicBezTo>
                  <a:lnTo>
                    <a:pt x="15967" y="2096"/>
                  </a:lnTo>
                  <a:cubicBezTo>
                    <a:pt x="15818" y="1947"/>
                    <a:pt x="15619" y="1873"/>
                    <a:pt x="15419" y="1873"/>
                  </a:cubicBezTo>
                  <a:cubicBezTo>
                    <a:pt x="15220" y="1873"/>
                    <a:pt x="15020" y="1947"/>
                    <a:pt x="14872" y="2096"/>
                  </a:cubicBezTo>
                  <a:lnTo>
                    <a:pt x="14169" y="2799"/>
                  </a:lnTo>
                  <a:cubicBezTo>
                    <a:pt x="13431" y="2334"/>
                    <a:pt x="12597" y="1977"/>
                    <a:pt x="11704" y="1775"/>
                  </a:cubicBezTo>
                  <a:lnTo>
                    <a:pt x="11704" y="775"/>
                  </a:lnTo>
                  <a:cubicBezTo>
                    <a:pt x="11704" y="346"/>
                    <a:pt x="11359" y="1"/>
                    <a:pt x="10919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5" name="Google Shape;225;p5"/>
          <p:cNvSpPr/>
          <p:nvPr/>
        </p:nvSpPr>
        <p:spPr>
          <a:xfrm>
            <a:off x="7728265" y="6290967"/>
            <a:ext cx="272400" cy="272400"/>
          </a:xfrm>
          <a:prstGeom prst="ellipse">
            <a:avLst/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5"/>
          <p:cNvSpPr/>
          <p:nvPr/>
        </p:nvSpPr>
        <p:spPr>
          <a:xfrm>
            <a:off x="848995" y="2124133"/>
            <a:ext cx="204400" cy="2044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5"/>
          <p:cNvSpPr txBox="1">
            <a:spLocks noGrp="1"/>
          </p:cNvSpPr>
          <p:nvPr>
            <p:ph type="body" idx="1"/>
          </p:nvPr>
        </p:nvSpPr>
        <p:spPr>
          <a:xfrm>
            <a:off x="1776300" y="3979884"/>
            <a:ext cx="3799200" cy="15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33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28" name="Google Shape;228;p5"/>
          <p:cNvSpPr txBox="1">
            <a:spLocks noGrp="1"/>
          </p:cNvSpPr>
          <p:nvPr>
            <p:ph type="body" idx="2"/>
          </p:nvPr>
        </p:nvSpPr>
        <p:spPr>
          <a:xfrm>
            <a:off x="6616433" y="3979884"/>
            <a:ext cx="3799200" cy="159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33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29" name="Google Shape;229;p5"/>
          <p:cNvSpPr txBox="1">
            <a:spLocks noGrp="1"/>
          </p:cNvSpPr>
          <p:nvPr>
            <p:ph type="ctrTitle" idx="3"/>
          </p:nvPr>
        </p:nvSpPr>
        <p:spPr>
          <a:xfrm>
            <a:off x="2461351" y="3007884"/>
            <a:ext cx="2426400" cy="5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Baskerville"/>
              <a:buNone/>
              <a:defRPr sz="2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Baskerville"/>
              <a:buNone/>
              <a:defRPr sz="2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Baskerville"/>
              <a:buNone/>
              <a:defRPr sz="2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Baskerville"/>
              <a:buNone/>
              <a:defRPr sz="2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Baskerville"/>
              <a:buNone/>
              <a:defRPr sz="2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Baskerville"/>
              <a:buNone/>
              <a:defRPr sz="2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Baskerville"/>
              <a:buNone/>
              <a:defRPr sz="2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Baskerville"/>
              <a:buNone/>
              <a:defRPr sz="2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230" name="Google Shape;230;p5"/>
          <p:cNvSpPr txBox="1">
            <a:spLocks noGrp="1"/>
          </p:cNvSpPr>
          <p:nvPr>
            <p:ph type="ctrTitle" idx="4"/>
          </p:nvPr>
        </p:nvSpPr>
        <p:spPr>
          <a:xfrm>
            <a:off x="7302784" y="3007884"/>
            <a:ext cx="2426400" cy="5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Baskerville"/>
              <a:buNone/>
              <a:defRPr sz="2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Baskerville"/>
              <a:buNone/>
              <a:defRPr sz="2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Baskerville"/>
              <a:buNone/>
              <a:defRPr sz="2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Baskerville"/>
              <a:buNone/>
              <a:defRPr sz="2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Baskerville"/>
              <a:buNone/>
              <a:defRPr sz="2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Baskerville"/>
              <a:buNone/>
              <a:defRPr sz="2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Baskerville"/>
              <a:buNone/>
              <a:defRPr sz="2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Baskerville"/>
              <a:buNone/>
              <a:defRPr sz="2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7914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6761600" cy="16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title" idx="2"/>
          </p:nvPr>
        </p:nvSpPr>
        <p:spPr>
          <a:xfrm>
            <a:off x="1931533" y="3993667"/>
            <a:ext cx="34428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4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title" idx="3"/>
          </p:nvPr>
        </p:nvSpPr>
        <p:spPr>
          <a:xfrm>
            <a:off x="6616633" y="3993667"/>
            <a:ext cx="3442800" cy="7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467" b="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5"/>
          <p:cNvSpPr txBox="1">
            <a:spLocks noGrp="1"/>
          </p:cNvSpPr>
          <p:nvPr>
            <p:ph type="subTitle" idx="1"/>
          </p:nvPr>
        </p:nvSpPr>
        <p:spPr>
          <a:xfrm>
            <a:off x="6616825" y="4606201"/>
            <a:ext cx="3442000" cy="13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0" name="Google Shape;70;p5"/>
          <p:cNvSpPr txBox="1">
            <a:spLocks noGrp="1"/>
          </p:cNvSpPr>
          <p:nvPr>
            <p:ph type="subTitle" idx="4"/>
          </p:nvPr>
        </p:nvSpPr>
        <p:spPr>
          <a:xfrm>
            <a:off x="1931972" y="4606201"/>
            <a:ext cx="3442000" cy="13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71" name="Google Shape;71;p5"/>
          <p:cNvGrpSpPr/>
          <p:nvPr/>
        </p:nvGrpSpPr>
        <p:grpSpPr>
          <a:xfrm rot="-715469">
            <a:off x="11227811" y="1675276"/>
            <a:ext cx="1560183" cy="1409145"/>
            <a:chOff x="9093600" y="2914350"/>
            <a:chExt cx="1174243" cy="1060567"/>
          </a:xfrm>
        </p:grpSpPr>
        <p:sp>
          <p:nvSpPr>
            <p:cNvPr id="72" name="Google Shape;72;p5"/>
            <p:cNvSpPr/>
            <p:nvPr/>
          </p:nvSpPr>
          <p:spPr>
            <a:xfrm>
              <a:off x="9093600" y="2914350"/>
              <a:ext cx="1174243" cy="1060567"/>
            </a:xfrm>
            <a:custGeom>
              <a:avLst/>
              <a:gdLst/>
              <a:ahLst/>
              <a:cxnLst/>
              <a:rect l="l" t="t" r="r" b="b"/>
              <a:pathLst>
                <a:path w="15241" h="13766" extrusionOk="0">
                  <a:moveTo>
                    <a:pt x="7472" y="0"/>
                  </a:moveTo>
                  <a:cubicBezTo>
                    <a:pt x="7061" y="0"/>
                    <a:pt x="6645" y="37"/>
                    <a:pt x="6228" y="113"/>
                  </a:cubicBezTo>
                  <a:cubicBezTo>
                    <a:pt x="2489" y="791"/>
                    <a:pt x="1" y="4375"/>
                    <a:pt x="691" y="8114"/>
                  </a:cubicBezTo>
                  <a:cubicBezTo>
                    <a:pt x="1294" y="11432"/>
                    <a:pt x="4194" y="13765"/>
                    <a:pt x="7444" y="13765"/>
                  </a:cubicBezTo>
                  <a:cubicBezTo>
                    <a:pt x="7856" y="13765"/>
                    <a:pt x="8273" y="13728"/>
                    <a:pt x="8692" y="13650"/>
                  </a:cubicBezTo>
                  <a:cubicBezTo>
                    <a:pt x="9097" y="13579"/>
                    <a:pt x="9490" y="13471"/>
                    <a:pt x="9871" y="13329"/>
                  </a:cubicBezTo>
                  <a:cubicBezTo>
                    <a:pt x="13431" y="11983"/>
                    <a:pt x="15241" y="8030"/>
                    <a:pt x="13907" y="4458"/>
                  </a:cubicBezTo>
                  <a:cubicBezTo>
                    <a:pt x="12889" y="1735"/>
                    <a:pt x="10300" y="0"/>
                    <a:pt x="74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9224806" y="3040855"/>
              <a:ext cx="916450" cy="810564"/>
            </a:xfrm>
            <a:custGeom>
              <a:avLst/>
              <a:gdLst/>
              <a:ahLst/>
              <a:cxnLst/>
              <a:rect l="l" t="t" r="r" b="b"/>
              <a:pathLst>
                <a:path w="11895" h="10521" extrusionOk="0">
                  <a:moveTo>
                    <a:pt x="5951" y="0"/>
                  </a:moveTo>
                  <a:cubicBezTo>
                    <a:pt x="5334" y="0"/>
                    <a:pt x="4707" y="109"/>
                    <a:pt x="4096" y="340"/>
                  </a:cubicBezTo>
                  <a:lnTo>
                    <a:pt x="4072" y="340"/>
                  </a:lnTo>
                  <a:cubicBezTo>
                    <a:pt x="1370" y="1388"/>
                    <a:pt x="1" y="4424"/>
                    <a:pt x="1024" y="7126"/>
                  </a:cubicBezTo>
                  <a:cubicBezTo>
                    <a:pt x="1835" y="9226"/>
                    <a:pt x="3834" y="10520"/>
                    <a:pt x="5949" y="10520"/>
                  </a:cubicBezTo>
                  <a:cubicBezTo>
                    <a:pt x="6569" y="10520"/>
                    <a:pt x="7198" y="10409"/>
                    <a:pt x="7811" y="10174"/>
                  </a:cubicBezTo>
                  <a:cubicBezTo>
                    <a:pt x="10526" y="9139"/>
                    <a:pt x="11895" y="6103"/>
                    <a:pt x="10859" y="3388"/>
                  </a:cubicBezTo>
                  <a:cubicBezTo>
                    <a:pt x="10066" y="1294"/>
                    <a:pt x="8071" y="0"/>
                    <a:pt x="5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9257857" y="3037388"/>
              <a:ext cx="817370" cy="815110"/>
            </a:xfrm>
            <a:custGeom>
              <a:avLst/>
              <a:gdLst/>
              <a:ahLst/>
              <a:cxnLst/>
              <a:rect l="l" t="t" r="r" b="b"/>
              <a:pathLst>
                <a:path w="10609" h="10580" extrusionOk="0">
                  <a:moveTo>
                    <a:pt x="10151" y="3268"/>
                  </a:moveTo>
                  <a:lnTo>
                    <a:pt x="10180" y="3350"/>
                  </a:lnTo>
                  <a:cubicBezTo>
                    <a:pt x="10215" y="3397"/>
                    <a:pt x="10227" y="3409"/>
                    <a:pt x="10239" y="3432"/>
                  </a:cubicBezTo>
                  <a:lnTo>
                    <a:pt x="10239" y="3432"/>
                  </a:lnTo>
                  <a:cubicBezTo>
                    <a:pt x="10227" y="3409"/>
                    <a:pt x="10216" y="3397"/>
                    <a:pt x="10192" y="3361"/>
                  </a:cubicBezTo>
                  <a:cubicBezTo>
                    <a:pt x="10181" y="3333"/>
                    <a:pt x="10167" y="3302"/>
                    <a:pt x="10151" y="3268"/>
                  </a:cubicBezTo>
                  <a:close/>
                  <a:moveTo>
                    <a:pt x="5295" y="1"/>
                  </a:moveTo>
                  <a:cubicBezTo>
                    <a:pt x="4995" y="1"/>
                    <a:pt x="4694" y="25"/>
                    <a:pt x="4394" y="75"/>
                  </a:cubicBezTo>
                  <a:cubicBezTo>
                    <a:pt x="3453" y="242"/>
                    <a:pt x="2596" y="647"/>
                    <a:pt x="1858" y="1266"/>
                  </a:cubicBezTo>
                  <a:cubicBezTo>
                    <a:pt x="1667" y="1433"/>
                    <a:pt x="1488" y="1587"/>
                    <a:pt x="1322" y="1790"/>
                  </a:cubicBezTo>
                  <a:cubicBezTo>
                    <a:pt x="1250" y="1873"/>
                    <a:pt x="1167" y="1980"/>
                    <a:pt x="1084" y="2088"/>
                  </a:cubicBezTo>
                  <a:cubicBezTo>
                    <a:pt x="1012" y="2171"/>
                    <a:pt x="941" y="2290"/>
                    <a:pt x="869" y="2397"/>
                  </a:cubicBezTo>
                  <a:cubicBezTo>
                    <a:pt x="572" y="2838"/>
                    <a:pt x="345" y="3314"/>
                    <a:pt x="214" y="3838"/>
                  </a:cubicBezTo>
                  <a:cubicBezTo>
                    <a:pt x="60" y="4374"/>
                    <a:pt x="0" y="4921"/>
                    <a:pt x="12" y="5481"/>
                  </a:cubicBezTo>
                  <a:cubicBezTo>
                    <a:pt x="36" y="6040"/>
                    <a:pt x="155" y="6600"/>
                    <a:pt x="345" y="7148"/>
                  </a:cubicBezTo>
                  <a:cubicBezTo>
                    <a:pt x="548" y="7672"/>
                    <a:pt x="834" y="8172"/>
                    <a:pt x="1191" y="8612"/>
                  </a:cubicBezTo>
                  <a:cubicBezTo>
                    <a:pt x="1536" y="9041"/>
                    <a:pt x="1953" y="9422"/>
                    <a:pt x="2417" y="9719"/>
                  </a:cubicBezTo>
                  <a:cubicBezTo>
                    <a:pt x="2631" y="9862"/>
                    <a:pt x="2870" y="9981"/>
                    <a:pt x="3108" y="10100"/>
                  </a:cubicBezTo>
                  <a:cubicBezTo>
                    <a:pt x="3346" y="10208"/>
                    <a:pt x="3608" y="10303"/>
                    <a:pt x="3858" y="10374"/>
                  </a:cubicBezTo>
                  <a:cubicBezTo>
                    <a:pt x="4108" y="10446"/>
                    <a:pt x="4358" y="10505"/>
                    <a:pt x="4620" y="10541"/>
                  </a:cubicBezTo>
                  <a:cubicBezTo>
                    <a:pt x="4837" y="10567"/>
                    <a:pt x="5055" y="10580"/>
                    <a:pt x="5272" y="10580"/>
                  </a:cubicBezTo>
                  <a:cubicBezTo>
                    <a:pt x="6247" y="10580"/>
                    <a:pt x="7212" y="10319"/>
                    <a:pt x="8049" y="9803"/>
                  </a:cubicBezTo>
                  <a:cubicBezTo>
                    <a:pt x="9347" y="9017"/>
                    <a:pt x="10240" y="7707"/>
                    <a:pt x="10513" y="6219"/>
                  </a:cubicBezTo>
                  <a:cubicBezTo>
                    <a:pt x="10597" y="5731"/>
                    <a:pt x="10609" y="5207"/>
                    <a:pt x="10549" y="4707"/>
                  </a:cubicBezTo>
                  <a:cubicBezTo>
                    <a:pt x="10525" y="4504"/>
                    <a:pt x="10490" y="4326"/>
                    <a:pt x="10454" y="4147"/>
                  </a:cubicBezTo>
                  <a:cubicBezTo>
                    <a:pt x="10430" y="4076"/>
                    <a:pt x="10418" y="4004"/>
                    <a:pt x="10406" y="3945"/>
                  </a:cubicBezTo>
                  <a:lnTo>
                    <a:pt x="10347" y="3766"/>
                  </a:lnTo>
                  <a:lnTo>
                    <a:pt x="10275" y="3528"/>
                  </a:lnTo>
                  <a:cubicBezTo>
                    <a:pt x="10275" y="3492"/>
                    <a:pt x="10251" y="3469"/>
                    <a:pt x="10240" y="3433"/>
                  </a:cubicBezTo>
                  <a:lnTo>
                    <a:pt x="10240" y="3433"/>
                  </a:lnTo>
                  <a:cubicBezTo>
                    <a:pt x="10240" y="3469"/>
                    <a:pt x="10251" y="3492"/>
                    <a:pt x="10228" y="3552"/>
                  </a:cubicBezTo>
                  <a:cubicBezTo>
                    <a:pt x="10240" y="3612"/>
                    <a:pt x="10275" y="3695"/>
                    <a:pt x="10299" y="3790"/>
                  </a:cubicBezTo>
                  <a:lnTo>
                    <a:pt x="10359" y="3969"/>
                  </a:lnTo>
                  <a:cubicBezTo>
                    <a:pt x="10370" y="4028"/>
                    <a:pt x="10394" y="4112"/>
                    <a:pt x="10406" y="4183"/>
                  </a:cubicBezTo>
                  <a:cubicBezTo>
                    <a:pt x="10454" y="4362"/>
                    <a:pt x="10478" y="4540"/>
                    <a:pt x="10490" y="4719"/>
                  </a:cubicBezTo>
                  <a:cubicBezTo>
                    <a:pt x="10549" y="5219"/>
                    <a:pt x="10525" y="5731"/>
                    <a:pt x="10430" y="6219"/>
                  </a:cubicBezTo>
                  <a:cubicBezTo>
                    <a:pt x="9989" y="8672"/>
                    <a:pt x="7858" y="10458"/>
                    <a:pt x="5358" y="10493"/>
                  </a:cubicBezTo>
                  <a:cubicBezTo>
                    <a:pt x="5318" y="10494"/>
                    <a:pt x="5277" y="10495"/>
                    <a:pt x="5236" y="10495"/>
                  </a:cubicBezTo>
                  <a:cubicBezTo>
                    <a:pt x="4785" y="10495"/>
                    <a:pt x="4318" y="10434"/>
                    <a:pt x="3882" y="10303"/>
                  </a:cubicBezTo>
                  <a:cubicBezTo>
                    <a:pt x="3632" y="10219"/>
                    <a:pt x="3393" y="10136"/>
                    <a:pt x="3155" y="10029"/>
                  </a:cubicBezTo>
                  <a:cubicBezTo>
                    <a:pt x="2917" y="9910"/>
                    <a:pt x="2691" y="9791"/>
                    <a:pt x="2477" y="9648"/>
                  </a:cubicBezTo>
                  <a:cubicBezTo>
                    <a:pt x="2012" y="9362"/>
                    <a:pt x="1607" y="8993"/>
                    <a:pt x="1262" y="8576"/>
                  </a:cubicBezTo>
                  <a:cubicBezTo>
                    <a:pt x="548" y="7707"/>
                    <a:pt x="155" y="6624"/>
                    <a:pt x="107" y="5505"/>
                  </a:cubicBezTo>
                  <a:cubicBezTo>
                    <a:pt x="72" y="4957"/>
                    <a:pt x="155" y="4421"/>
                    <a:pt x="298" y="3897"/>
                  </a:cubicBezTo>
                  <a:cubicBezTo>
                    <a:pt x="369" y="3647"/>
                    <a:pt x="464" y="3397"/>
                    <a:pt x="572" y="3159"/>
                  </a:cubicBezTo>
                  <a:cubicBezTo>
                    <a:pt x="667" y="2933"/>
                    <a:pt x="810" y="2707"/>
                    <a:pt x="941" y="2480"/>
                  </a:cubicBezTo>
                  <a:lnTo>
                    <a:pt x="1167" y="2171"/>
                  </a:lnTo>
                  <a:cubicBezTo>
                    <a:pt x="1238" y="2064"/>
                    <a:pt x="1310" y="1968"/>
                    <a:pt x="1405" y="1873"/>
                  </a:cubicBezTo>
                  <a:cubicBezTo>
                    <a:pt x="1560" y="1683"/>
                    <a:pt x="1738" y="1516"/>
                    <a:pt x="1941" y="1349"/>
                  </a:cubicBezTo>
                  <a:cubicBezTo>
                    <a:pt x="2908" y="511"/>
                    <a:pt x="4114" y="91"/>
                    <a:pt x="5325" y="91"/>
                  </a:cubicBezTo>
                  <a:cubicBezTo>
                    <a:pt x="6469" y="91"/>
                    <a:pt x="7618" y="466"/>
                    <a:pt x="8573" y="1218"/>
                  </a:cubicBezTo>
                  <a:cubicBezTo>
                    <a:pt x="8977" y="1528"/>
                    <a:pt x="9335" y="1897"/>
                    <a:pt x="9620" y="2314"/>
                  </a:cubicBezTo>
                  <a:cubicBezTo>
                    <a:pt x="9739" y="2469"/>
                    <a:pt x="9823" y="2611"/>
                    <a:pt x="9918" y="2778"/>
                  </a:cubicBezTo>
                  <a:cubicBezTo>
                    <a:pt x="9942" y="2861"/>
                    <a:pt x="9989" y="2921"/>
                    <a:pt x="10013" y="2980"/>
                  </a:cubicBezTo>
                  <a:cubicBezTo>
                    <a:pt x="10049" y="3040"/>
                    <a:pt x="10073" y="3100"/>
                    <a:pt x="10097" y="3135"/>
                  </a:cubicBezTo>
                  <a:cubicBezTo>
                    <a:pt x="10115" y="3185"/>
                    <a:pt x="10134" y="3229"/>
                    <a:pt x="10151" y="3268"/>
                  </a:cubicBezTo>
                  <a:lnTo>
                    <a:pt x="10151" y="3268"/>
                  </a:lnTo>
                  <a:lnTo>
                    <a:pt x="10097" y="3111"/>
                  </a:lnTo>
                  <a:cubicBezTo>
                    <a:pt x="10061" y="3064"/>
                    <a:pt x="10049" y="3004"/>
                    <a:pt x="10013" y="2945"/>
                  </a:cubicBezTo>
                  <a:cubicBezTo>
                    <a:pt x="9989" y="2885"/>
                    <a:pt x="9954" y="2826"/>
                    <a:pt x="9918" y="2754"/>
                  </a:cubicBezTo>
                  <a:cubicBezTo>
                    <a:pt x="9835" y="2588"/>
                    <a:pt x="9739" y="2421"/>
                    <a:pt x="9632" y="2278"/>
                  </a:cubicBezTo>
                  <a:cubicBezTo>
                    <a:pt x="9347" y="1861"/>
                    <a:pt x="9001" y="1468"/>
                    <a:pt x="8608" y="1159"/>
                  </a:cubicBezTo>
                  <a:cubicBezTo>
                    <a:pt x="7665" y="397"/>
                    <a:pt x="6494" y="1"/>
                    <a:pt x="52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9262403" y="3043397"/>
              <a:ext cx="784395" cy="572272"/>
            </a:xfrm>
            <a:custGeom>
              <a:avLst/>
              <a:gdLst/>
              <a:ahLst/>
              <a:cxnLst/>
              <a:rect l="l" t="t" r="r" b="b"/>
              <a:pathLst>
                <a:path w="10181" h="7428" extrusionOk="0">
                  <a:moveTo>
                    <a:pt x="5360" y="0"/>
                  </a:moveTo>
                  <a:cubicBezTo>
                    <a:pt x="5225" y="0"/>
                    <a:pt x="5091" y="3"/>
                    <a:pt x="4954" y="9"/>
                  </a:cubicBezTo>
                  <a:cubicBezTo>
                    <a:pt x="4680" y="21"/>
                    <a:pt x="4394" y="69"/>
                    <a:pt x="4120" y="128"/>
                  </a:cubicBezTo>
                  <a:cubicBezTo>
                    <a:pt x="3858" y="200"/>
                    <a:pt x="3573" y="295"/>
                    <a:pt x="3311" y="402"/>
                  </a:cubicBezTo>
                  <a:cubicBezTo>
                    <a:pt x="3037" y="521"/>
                    <a:pt x="2787" y="652"/>
                    <a:pt x="2537" y="795"/>
                  </a:cubicBezTo>
                  <a:cubicBezTo>
                    <a:pt x="2299" y="950"/>
                    <a:pt x="2060" y="1128"/>
                    <a:pt x="1846" y="1307"/>
                  </a:cubicBezTo>
                  <a:cubicBezTo>
                    <a:pt x="1644" y="1486"/>
                    <a:pt x="1465" y="1676"/>
                    <a:pt x="1287" y="1890"/>
                  </a:cubicBezTo>
                  <a:cubicBezTo>
                    <a:pt x="1108" y="2081"/>
                    <a:pt x="953" y="2283"/>
                    <a:pt x="822" y="2510"/>
                  </a:cubicBezTo>
                  <a:cubicBezTo>
                    <a:pt x="572" y="2914"/>
                    <a:pt x="370" y="3355"/>
                    <a:pt x="239" y="3819"/>
                  </a:cubicBezTo>
                  <a:cubicBezTo>
                    <a:pt x="120" y="4224"/>
                    <a:pt x="48" y="4641"/>
                    <a:pt x="36" y="5058"/>
                  </a:cubicBezTo>
                  <a:cubicBezTo>
                    <a:pt x="1" y="5653"/>
                    <a:pt x="72" y="6260"/>
                    <a:pt x="275" y="6832"/>
                  </a:cubicBezTo>
                  <a:cubicBezTo>
                    <a:pt x="402" y="7214"/>
                    <a:pt x="518" y="7427"/>
                    <a:pt x="546" y="7427"/>
                  </a:cubicBezTo>
                  <a:cubicBezTo>
                    <a:pt x="547" y="7427"/>
                    <a:pt x="548" y="7427"/>
                    <a:pt x="548" y="7427"/>
                  </a:cubicBezTo>
                  <a:cubicBezTo>
                    <a:pt x="584" y="7403"/>
                    <a:pt x="513" y="7189"/>
                    <a:pt x="417" y="6784"/>
                  </a:cubicBezTo>
                  <a:cubicBezTo>
                    <a:pt x="286" y="6212"/>
                    <a:pt x="251" y="5653"/>
                    <a:pt x="298" y="5069"/>
                  </a:cubicBezTo>
                  <a:cubicBezTo>
                    <a:pt x="346" y="4665"/>
                    <a:pt x="417" y="4284"/>
                    <a:pt x="536" y="3915"/>
                  </a:cubicBezTo>
                  <a:cubicBezTo>
                    <a:pt x="691" y="3498"/>
                    <a:pt x="882" y="3081"/>
                    <a:pt x="1120" y="2700"/>
                  </a:cubicBezTo>
                  <a:cubicBezTo>
                    <a:pt x="1239" y="2498"/>
                    <a:pt x="1382" y="2307"/>
                    <a:pt x="1548" y="2129"/>
                  </a:cubicBezTo>
                  <a:cubicBezTo>
                    <a:pt x="1715" y="1926"/>
                    <a:pt x="1894" y="1748"/>
                    <a:pt x="2084" y="1593"/>
                  </a:cubicBezTo>
                  <a:cubicBezTo>
                    <a:pt x="2275" y="1414"/>
                    <a:pt x="2489" y="1259"/>
                    <a:pt x="2715" y="1128"/>
                  </a:cubicBezTo>
                  <a:cubicBezTo>
                    <a:pt x="2930" y="997"/>
                    <a:pt x="3168" y="878"/>
                    <a:pt x="3430" y="771"/>
                  </a:cubicBezTo>
                  <a:cubicBezTo>
                    <a:pt x="3668" y="664"/>
                    <a:pt x="3918" y="581"/>
                    <a:pt x="4180" y="521"/>
                  </a:cubicBezTo>
                  <a:cubicBezTo>
                    <a:pt x="4442" y="462"/>
                    <a:pt x="4704" y="414"/>
                    <a:pt x="4954" y="402"/>
                  </a:cubicBezTo>
                  <a:cubicBezTo>
                    <a:pt x="5085" y="390"/>
                    <a:pt x="5213" y="384"/>
                    <a:pt x="5339" y="384"/>
                  </a:cubicBezTo>
                  <a:cubicBezTo>
                    <a:pt x="5466" y="384"/>
                    <a:pt x="5591" y="390"/>
                    <a:pt x="5716" y="402"/>
                  </a:cubicBezTo>
                  <a:cubicBezTo>
                    <a:pt x="5954" y="414"/>
                    <a:pt x="6192" y="438"/>
                    <a:pt x="6430" y="497"/>
                  </a:cubicBezTo>
                  <a:cubicBezTo>
                    <a:pt x="6882" y="593"/>
                    <a:pt x="7299" y="736"/>
                    <a:pt x="7692" y="950"/>
                  </a:cubicBezTo>
                  <a:cubicBezTo>
                    <a:pt x="8049" y="1128"/>
                    <a:pt x="8383" y="1355"/>
                    <a:pt x="8680" y="1605"/>
                  </a:cubicBezTo>
                  <a:cubicBezTo>
                    <a:pt x="9121" y="1974"/>
                    <a:pt x="9502" y="2402"/>
                    <a:pt x="9811" y="2902"/>
                  </a:cubicBezTo>
                  <a:cubicBezTo>
                    <a:pt x="10032" y="3227"/>
                    <a:pt x="10128" y="3439"/>
                    <a:pt x="10166" y="3439"/>
                  </a:cubicBezTo>
                  <a:cubicBezTo>
                    <a:pt x="10167" y="3439"/>
                    <a:pt x="10168" y="3439"/>
                    <a:pt x="10169" y="3438"/>
                  </a:cubicBezTo>
                  <a:cubicBezTo>
                    <a:pt x="10181" y="3414"/>
                    <a:pt x="10121" y="3200"/>
                    <a:pt x="9978" y="2819"/>
                  </a:cubicBezTo>
                  <a:cubicBezTo>
                    <a:pt x="9704" y="2271"/>
                    <a:pt x="9347" y="1783"/>
                    <a:pt x="8907" y="1378"/>
                  </a:cubicBezTo>
                  <a:cubicBezTo>
                    <a:pt x="8585" y="1093"/>
                    <a:pt x="8264" y="855"/>
                    <a:pt x="7895" y="652"/>
                  </a:cubicBezTo>
                  <a:cubicBezTo>
                    <a:pt x="7478" y="414"/>
                    <a:pt x="7013" y="235"/>
                    <a:pt x="6549" y="128"/>
                  </a:cubicBezTo>
                  <a:cubicBezTo>
                    <a:pt x="6299" y="69"/>
                    <a:pt x="6025" y="21"/>
                    <a:pt x="5775" y="9"/>
                  </a:cubicBezTo>
                  <a:cubicBezTo>
                    <a:pt x="5632" y="3"/>
                    <a:pt x="5495" y="0"/>
                    <a:pt x="53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9467511" y="3219735"/>
              <a:ext cx="371775" cy="449796"/>
            </a:xfrm>
            <a:custGeom>
              <a:avLst/>
              <a:gdLst/>
              <a:ahLst/>
              <a:cxnLst/>
              <a:rect l="l" t="t" r="r" b="b"/>
              <a:pathLst>
                <a:path w="3740" h="4525" extrusionOk="0">
                  <a:moveTo>
                    <a:pt x="2323" y="0"/>
                  </a:moveTo>
                  <a:cubicBezTo>
                    <a:pt x="1513" y="0"/>
                    <a:pt x="810" y="548"/>
                    <a:pt x="501" y="1358"/>
                  </a:cubicBezTo>
                  <a:lnTo>
                    <a:pt x="1" y="1358"/>
                  </a:lnTo>
                  <a:lnTo>
                    <a:pt x="1" y="1977"/>
                  </a:lnTo>
                  <a:lnTo>
                    <a:pt x="346" y="1977"/>
                  </a:lnTo>
                  <a:cubicBezTo>
                    <a:pt x="334" y="2072"/>
                    <a:pt x="334" y="2179"/>
                    <a:pt x="334" y="2262"/>
                  </a:cubicBezTo>
                  <a:cubicBezTo>
                    <a:pt x="334" y="2370"/>
                    <a:pt x="334" y="2453"/>
                    <a:pt x="346" y="2548"/>
                  </a:cubicBezTo>
                  <a:lnTo>
                    <a:pt x="1" y="2548"/>
                  </a:lnTo>
                  <a:lnTo>
                    <a:pt x="1" y="3167"/>
                  </a:lnTo>
                  <a:lnTo>
                    <a:pt x="501" y="3167"/>
                  </a:lnTo>
                  <a:cubicBezTo>
                    <a:pt x="810" y="3965"/>
                    <a:pt x="1513" y="4525"/>
                    <a:pt x="2323" y="4525"/>
                  </a:cubicBezTo>
                  <a:cubicBezTo>
                    <a:pt x="2882" y="4525"/>
                    <a:pt x="3382" y="4275"/>
                    <a:pt x="3739" y="3858"/>
                  </a:cubicBezTo>
                  <a:lnTo>
                    <a:pt x="3251" y="3465"/>
                  </a:lnTo>
                  <a:cubicBezTo>
                    <a:pt x="3013" y="3739"/>
                    <a:pt x="2680" y="3906"/>
                    <a:pt x="2323" y="3906"/>
                  </a:cubicBezTo>
                  <a:cubicBezTo>
                    <a:pt x="1846" y="3906"/>
                    <a:pt x="1430" y="3620"/>
                    <a:pt x="1180" y="3167"/>
                  </a:cubicBezTo>
                  <a:lnTo>
                    <a:pt x="2204" y="3167"/>
                  </a:lnTo>
                  <a:lnTo>
                    <a:pt x="2656" y="2548"/>
                  </a:lnTo>
                  <a:lnTo>
                    <a:pt x="977" y="2548"/>
                  </a:lnTo>
                  <a:cubicBezTo>
                    <a:pt x="953" y="2453"/>
                    <a:pt x="941" y="2358"/>
                    <a:pt x="941" y="2262"/>
                  </a:cubicBezTo>
                  <a:cubicBezTo>
                    <a:pt x="941" y="2155"/>
                    <a:pt x="953" y="2072"/>
                    <a:pt x="977" y="1977"/>
                  </a:cubicBezTo>
                  <a:lnTo>
                    <a:pt x="2204" y="1977"/>
                  </a:lnTo>
                  <a:lnTo>
                    <a:pt x="2656" y="1358"/>
                  </a:lnTo>
                  <a:lnTo>
                    <a:pt x="1180" y="1358"/>
                  </a:lnTo>
                  <a:cubicBezTo>
                    <a:pt x="1430" y="929"/>
                    <a:pt x="1846" y="631"/>
                    <a:pt x="2323" y="631"/>
                  </a:cubicBezTo>
                  <a:cubicBezTo>
                    <a:pt x="2656" y="631"/>
                    <a:pt x="2954" y="762"/>
                    <a:pt x="3180" y="989"/>
                  </a:cubicBezTo>
                  <a:lnTo>
                    <a:pt x="3620" y="536"/>
                  </a:lnTo>
                  <a:cubicBezTo>
                    <a:pt x="3275" y="191"/>
                    <a:pt x="2823" y="0"/>
                    <a:pt x="23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474977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3" name="Google Shape;303;p8"/>
          <p:cNvGrpSpPr/>
          <p:nvPr/>
        </p:nvGrpSpPr>
        <p:grpSpPr>
          <a:xfrm>
            <a:off x="-53" y="0"/>
            <a:ext cx="12191943" cy="6858000"/>
            <a:chOff x="-19200" y="0"/>
            <a:chExt cx="9163200" cy="5143500"/>
          </a:xfrm>
        </p:grpSpPr>
        <p:cxnSp>
          <p:nvCxnSpPr>
            <p:cNvPr id="304" name="Google Shape;304;p8"/>
            <p:cNvCxnSpPr/>
            <p:nvPr/>
          </p:nvCxnSpPr>
          <p:spPr>
            <a:xfrm>
              <a:off x="458597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5" name="Google Shape;305;p8"/>
            <p:cNvCxnSpPr/>
            <p:nvPr/>
          </p:nvCxnSpPr>
          <p:spPr>
            <a:xfrm>
              <a:off x="94112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6" name="Google Shape;306;p8"/>
            <p:cNvCxnSpPr/>
            <p:nvPr/>
          </p:nvCxnSpPr>
          <p:spPr>
            <a:xfrm>
              <a:off x="142364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7" name="Google Shape;307;p8"/>
            <p:cNvCxnSpPr/>
            <p:nvPr/>
          </p:nvCxnSpPr>
          <p:spPr>
            <a:xfrm>
              <a:off x="190616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8"/>
            <p:cNvCxnSpPr/>
            <p:nvPr/>
          </p:nvCxnSpPr>
          <p:spPr>
            <a:xfrm>
              <a:off x="2388687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8"/>
            <p:cNvCxnSpPr/>
            <p:nvPr/>
          </p:nvCxnSpPr>
          <p:spPr>
            <a:xfrm>
              <a:off x="2871209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8"/>
            <p:cNvCxnSpPr/>
            <p:nvPr/>
          </p:nvCxnSpPr>
          <p:spPr>
            <a:xfrm>
              <a:off x="335373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8"/>
            <p:cNvCxnSpPr/>
            <p:nvPr/>
          </p:nvCxnSpPr>
          <p:spPr>
            <a:xfrm>
              <a:off x="38362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8"/>
            <p:cNvCxnSpPr/>
            <p:nvPr/>
          </p:nvCxnSpPr>
          <p:spPr>
            <a:xfrm>
              <a:off x="4318776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8"/>
            <p:cNvCxnSpPr/>
            <p:nvPr/>
          </p:nvCxnSpPr>
          <p:spPr>
            <a:xfrm>
              <a:off x="4801299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8"/>
            <p:cNvCxnSpPr/>
            <p:nvPr/>
          </p:nvCxnSpPr>
          <p:spPr>
            <a:xfrm>
              <a:off x="528382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8"/>
            <p:cNvCxnSpPr/>
            <p:nvPr/>
          </p:nvCxnSpPr>
          <p:spPr>
            <a:xfrm>
              <a:off x="576634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8"/>
            <p:cNvCxnSpPr/>
            <p:nvPr/>
          </p:nvCxnSpPr>
          <p:spPr>
            <a:xfrm>
              <a:off x="6248866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8"/>
            <p:cNvCxnSpPr/>
            <p:nvPr/>
          </p:nvCxnSpPr>
          <p:spPr>
            <a:xfrm>
              <a:off x="6731388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8"/>
            <p:cNvCxnSpPr/>
            <p:nvPr/>
          </p:nvCxnSpPr>
          <p:spPr>
            <a:xfrm>
              <a:off x="721391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8"/>
            <p:cNvCxnSpPr/>
            <p:nvPr/>
          </p:nvCxnSpPr>
          <p:spPr>
            <a:xfrm>
              <a:off x="769643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8"/>
            <p:cNvCxnSpPr/>
            <p:nvPr/>
          </p:nvCxnSpPr>
          <p:spPr>
            <a:xfrm>
              <a:off x="817895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8"/>
            <p:cNvCxnSpPr/>
            <p:nvPr/>
          </p:nvCxnSpPr>
          <p:spPr>
            <a:xfrm>
              <a:off x="8661478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8"/>
            <p:cNvCxnSpPr/>
            <p:nvPr/>
          </p:nvCxnSpPr>
          <p:spPr>
            <a:xfrm>
              <a:off x="4562400" y="-4181188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3" name="Google Shape;323;p8"/>
            <p:cNvCxnSpPr/>
            <p:nvPr/>
          </p:nvCxnSpPr>
          <p:spPr>
            <a:xfrm>
              <a:off x="4562400" y="-3698666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4" name="Google Shape;324;p8"/>
            <p:cNvCxnSpPr/>
            <p:nvPr/>
          </p:nvCxnSpPr>
          <p:spPr>
            <a:xfrm>
              <a:off x="4562400" y="-3216143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8"/>
            <p:cNvCxnSpPr/>
            <p:nvPr/>
          </p:nvCxnSpPr>
          <p:spPr>
            <a:xfrm>
              <a:off x="4562400" y="-2733621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8"/>
            <p:cNvCxnSpPr/>
            <p:nvPr/>
          </p:nvCxnSpPr>
          <p:spPr>
            <a:xfrm>
              <a:off x="4562400" y="-2251099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8"/>
            <p:cNvCxnSpPr/>
            <p:nvPr/>
          </p:nvCxnSpPr>
          <p:spPr>
            <a:xfrm>
              <a:off x="4562400" y="-1768576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8"/>
            <p:cNvCxnSpPr/>
            <p:nvPr/>
          </p:nvCxnSpPr>
          <p:spPr>
            <a:xfrm>
              <a:off x="4562400" y="-1286054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8"/>
            <p:cNvCxnSpPr/>
            <p:nvPr/>
          </p:nvCxnSpPr>
          <p:spPr>
            <a:xfrm>
              <a:off x="4562400" y="-803532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8"/>
            <p:cNvCxnSpPr/>
            <p:nvPr/>
          </p:nvCxnSpPr>
          <p:spPr>
            <a:xfrm>
              <a:off x="4562400" y="-321009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8"/>
            <p:cNvCxnSpPr/>
            <p:nvPr/>
          </p:nvCxnSpPr>
          <p:spPr>
            <a:xfrm>
              <a:off x="4562400" y="161513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32" name="Google Shape;332;p8"/>
          <p:cNvSpPr/>
          <p:nvPr/>
        </p:nvSpPr>
        <p:spPr>
          <a:xfrm>
            <a:off x="6953224" y="-154033"/>
            <a:ext cx="5627936" cy="4299544"/>
          </a:xfrm>
          <a:custGeom>
            <a:avLst/>
            <a:gdLst/>
            <a:ahLst/>
            <a:cxnLst/>
            <a:rect l="l" t="t" r="r" b="b"/>
            <a:pathLst>
              <a:path w="45400" h="34684" fill="none" extrusionOk="0">
                <a:moveTo>
                  <a:pt x="24111" y="1"/>
                </a:moveTo>
                <a:lnTo>
                  <a:pt x="8633" y="1"/>
                </a:lnTo>
                <a:cubicBezTo>
                  <a:pt x="3870" y="1"/>
                  <a:pt x="1" y="3870"/>
                  <a:pt x="1" y="8633"/>
                </a:cubicBezTo>
                <a:lnTo>
                  <a:pt x="1" y="8633"/>
                </a:lnTo>
                <a:cubicBezTo>
                  <a:pt x="1" y="13395"/>
                  <a:pt x="3870" y="17265"/>
                  <a:pt x="8633" y="17265"/>
                </a:cubicBezTo>
                <a:lnTo>
                  <a:pt x="36767" y="17265"/>
                </a:lnTo>
                <a:cubicBezTo>
                  <a:pt x="41530" y="17265"/>
                  <a:pt x="45399" y="21134"/>
                  <a:pt x="45399" y="25897"/>
                </a:cubicBezTo>
                <a:lnTo>
                  <a:pt x="45399" y="26051"/>
                </a:lnTo>
                <a:cubicBezTo>
                  <a:pt x="45399" y="30814"/>
                  <a:pt x="41530" y="34683"/>
                  <a:pt x="36767" y="34683"/>
                </a:cubicBezTo>
                <a:lnTo>
                  <a:pt x="19051" y="34683"/>
                </a:lnTo>
              </a:path>
            </a:pathLst>
          </a:custGeom>
          <a:noFill/>
          <a:ln w="19050" cap="flat" cmpd="sng">
            <a:solidFill>
              <a:srgbClr val="000000"/>
            </a:solidFill>
            <a:prstDash val="dash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33" name="Google Shape;333;p8"/>
          <p:cNvGrpSpPr/>
          <p:nvPr/>
        </p:nvGrpSpPr>
        <p:grpSpPr>
          <a:xfrm>
            <a:off x="2944591" y="4145500"/>
            <a:ext cx="3034991" cy="2411067"/>
            <a:chOff x="2208443" y="3109125"/>
            <a:chExt cx="2276243" cy="1808300"/>
          </a:xfrm>
        </p:grpSpPr>
        <p:sp>
          <p:nvSpPr>
            <p:cNvPr id="334" name="Google Shape;334;p8"/>
            <p:cNvSpPr/>
            <p:nvPr/>
          </p:nvSpPr>
          <p:spPr>
            <a:xfrm>
              <a:off x="2208443" y="3109125"/>
              <a:ext cx="2276243" cy="1738969"/>
            </a:xfrm>
            <a:custGeom>
              <a:avLst/>
              <a:gdLst/>
              <a:ahLst/>
              <a:cxnLst/>
              <a:rect l="l" t="t" r="r" b="b"/>
              <a:pathLst>
                <a:path w="45400" h="34684" fill="none" extrusionOk="0">
                  <a:moveTo>
                    <a:pt x="24111" y="1"/>
                  </a:moveTo>
                  <a:lnTo>
                    <a:pt x="8633" y="1"/>
                  </a:lnTo>
                  <a:cubicBezTo>
                    <a:pt x="3870" y="1"/>
                    <a:pt x="1" y="3870"/>
                    <a:pt x="1" y="8633"/>
                  </a:cubicBezTo>
                  <a:lnTo>
                    <a:pt x="1" y="8633"/>
                  </a:lnTo>
                  <a:cubicBezTo>
                    <a:pt x="1" y="13395"/>
                    <a:pt x="3870" y="17265"/>
                    <a:pt x="8633" y="17265"/>
                  </a:cubicBezTo>
                  <a:lnTo>
                    <a:pt x="36767" y="17265"/>
                  </a:lnTo>
                  <a:cubicBezTo>
                    <a:pt x="41530" y="17265"/>
                    <a:pt x="45399" y="21134"/>
                    <a:pt x="45399" y="25897"/>
                  </a:cubicBezTo>
                  <a:lnTo>
                    <a:pt x="45399" y="26051"/>
                  </a:lnTo>
                  <a:cubicBezTo>
                    <a:pt x="45399" y="30814"/>
                    <a:pt x="41530" y="34683"/>
                    <a:pt x="36767" y="34683"/>
                  </a:cubicBezTo>
                  <a:lnTo>
                    <a:pt x="19051" y="34683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dash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8"/>
            <p:cNvSpPr/>
            <p:nvPr/>
          </p:nvSpPr>
          <p:spPr>
            <a:xfrm>
              <a:off x="3072924" y="4764125"/>
              <a:ext cx="153300" cy="153300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6" name="Google Shape;336;p8"/>
          <p:cNvSpPr/>
          <p:nvPr/>
        </p:nvSpPr>
        <p:spPr>
          <a:xfrm rot="5400000">
            <a:off x="35" y="5395435"/>
            <a:ext cx="1462531" cy="1462531"/>
          </a:xfrm>
          <a:custGeom>
            <a:avLst/>
            <a:gdLst/>
            <a:ahLst/>
            <a:cxnLst/>
            <a:rect l="l" t="t" r="r" b="b"/>
            <a:pathLst>
              <a:path w="26409" h="26409" fill="none" extrusionOk="0">
                <a:moveTo>
                  <a:pt x="0" y="26408"/>
                </a:moveTo>
                <a:cubicBezTo>
                  <a:pt x="0" y="11823"/>
                  <a:pt x="11823" y="0"/>
                  <a:pt x="26408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dash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37" name="Google Shape;337;p8"/>
          <p:cNvGrpSpPr/>
          <p:nvPr/>
        </p:nvGrpSpPr>
        <p:grpSpPr>
          <a:xfrm>
            <a:off x="1190681" y="-61346"/>
            <a:ext cx="942596" cy="947204"/>
            <a:chOff x="-546937" y="-581525"/>
            <a:chExt cx="1507993" cy="1515365"/>
          </a:xfrm>
        </p:grpSpPr>
        <p:sp>
          <p:nvSpPr>
            <p:cNvPr id="338" name="Google Shape;338;p8"/>
            <p:cNvSpPr/>
            <p:nvPr/>
          </p:nvSpPr>
          <p:spPr>
            <a:xfrm>
              <a:off x="-444787" y="-472075"/>
              <a:ext cx="1405843" cy="1405915"/>
            </a:xfrm>
            <a:custGeom>
              <a:avLst/>
              <a:gdLst/>
              <a:ahLst/>
              <a:cxnLst/>
              <a:rect l="l" t="t" r="r" b="b"/>
              <a:pathLst>
                <a:path w="19634" h="19635" extrusionOk="0">
                  <a:moveTo>
                    <a:pt x="9811" y="5847"/>
                  </a:moveTo>
                  <a:cubicBezTo>
                    <a:pt x="12002" y="5847"/>
                    <a:pt x="13764" y="7621"/>
                    <a:pt x="13764" y="9811"/>
                  </a:cubicBezTo>
                  <a:cubicBezTo>
                    <a:pt x="13764" y="12002"/>
                    <a:pt x="12002" y="13764"/>
                    <a:pt x="9811" y="13764"/>
                  </a:cubicBezTo>
                  <a:cubicBezTo>
                    <a:pt x="7621" y="13764"/>
                    <a:pt x="5847" y="12002"/>
                    <a:pt x="5847" y="9811"/>
                  </a:cubicBezTo>
                  <a:cubicBezTo>
                    <a:pt x="5847" y="7621"/>
                    <a:pt x="7621" y="5847"/>
                    <a:pt x="9811" y="5847"/>
                  </a:cubicBezTo>
                  <a:close/>
                  <a:moveTo>
                    <a:pt x="8704" y="1"/>
                  </a:moveTo>
                  <a:cubicBezTo>
                    <a:pt x="8275" y="1"/>
                    <a:pt x="7930" y="346"/>
                    <a:pt x="7930" y="775"/>
                  </a:cubicBezTo>
                  <a:lnTo>
                    <a:pt x="7930" y="1775"/>
                  </a:lnTo>
                  <a:cubicBezTo>
                    <a:pt x="7037" y="1977"/>
                    <a:pt x="6216" y="2322"/>
                    <a:pt x="5466" y="2799"/>
                  </a:cubicBezTo>
                  <a:lnTo>
                    <a:pt x="4763" y="2096"/>
                  </a:lnTo>
                  <a:cubicBezTo>
                    <a:pt x="4614" y="1947"/>
                    <a:pt x="4412" y="1873"/>
                    <a:pt x="4209" y="1873"/>
                  </a:cubicBezTo>
                  <a:cubicBezTo>
                    <a:pt x="4007" y="1873"/>
                    <a:pt x="3805" y="1947"/>
                    <a:pt x="3656" y="2096"/>
                  </a:cubicBezTo>
                  <a:lnTo>
                    <a:pt x="2096" y="3668"/>
                  </a:lnTo>
                  <a:cubicBezTo>
                    <a:pt x="1798" y="3966"/>
                    <a:pt x="1798" y="4466"/>
                    <a:pt x="2096" y="4763"/>
                  </a:cubicBezTo>
                  <a:lnTo>
                    <a:pt x="2799" y="5466"/>
                  </a:lnTo>
                  <a:cubicBezTo>
                    <a:pt x="2334" y="6204"/>
                    <a:pt x="1977" y="7037"/>
                    <a:pt x="1775" y="7930"/>
                  </a:cubicBezTo>
                  <a:lnTo>
                    <a:pt x="775" y="7930"/>
                  </a:lnTo>
                  <a:cubicBezTo>
                    <a:pt x="346" y="7930"/>
                    <a:pt x="1" y="8276"/>
                    <a:pt x="1" y="8704"/>
                  </a:cubicBezTo>
                  <a:lnTo>
                    <a:pt x="1" y="10931"/>
                  </a:lnTo>
                  <a:cubicBezTo>
                    <a:pt x="1" y="11359"/>
                    <a:pt x="346" y="11705"/>
                    <a:pt x="775" y="11705"/>
                  </a:cubicBezTo>
                  <a:lnTo>
                    <a:pt x="1775" y="11705"/>
                  </a:lnTo>
                  <a:cubicBezTo>
                    <a:pt x="1977" y="12598"/>
                    <a:pt x="2322" y="13407"/>
                    <a:pt x="2799" y="14169"/>
                  </a:cubicBezTo>
                  <a:lnTo>
                    <a:pt x="2096" y="14872"/>
                  </a:lnTo>
                  <a:cubicBezTo>
                    <a:pt x="1798" y="15169"/>
                    <a:pt x="1798" y="15669"/>
                    <a:pt x="2096" y="15967"/>
                  </a:cubicBezTo>
                  <a:lnTo>
                    <a:pt x="3656" y="17539"/>
                  </a:lnTo>
                  <a:cubicBezTo>
                    <a:pt x="3805" y="17687"/>
                    <a:pt x="4007" y="17762"/>
                    <a:pt x="4209" y="17762"/>
                  </a:cubicBezTo>
                  <a:cubicBezTo>
                    <a:pt x="4412" y="17762"/>
                    <a:pt x="4614" y="17687"/>
                    <a:pt x="4763" y="17539"/>
                  </a:cubicBezTo>
                  <a:lnTo>
                    <a:pt x="5466" y="16836"/>
                  </a:lnTo>
                  <a:cubicBezTo>
                    <a:pt x="6204" y="17300"/>
                    <a:pt x="7037" y="17658"/>
                    <a:pt x="7930" y="17860"/>
                  </a:cubicBezTo>
                  <a:lnTo>
                    <a:pt x="7930" y="18860"/>
                  </a:lnTo>
                  <a:cubicBezTo>
                    <a:pt x="7930" y="19289"/>
                    <a:pt x="8275" y="19634"/>
                    <a:pt x="8704" y="19634"/>
                  </a:cubicBezTo>
                  <a:lnTo>
                    <a:pt x="10919" y="19634"/>
                  </a:lnTo>
                  <a:cubicBezTo>
                    <a:pt x="11359" y="19634"/>
                    <a:pt x="11704" y="19289"/>
                    <a:pt x="11704" y="18860"/>
                  </a:cubicBezTo>
                  <a:lnTo>
                    <a:pt x="11704" y="17860"/>
                  </a:lnTo>
                  <a:cubicBezTo>
                    <a:pt x="12597" y="17658"/>
                    <a:pt x="13407" y="17312"/>
                    <a:pt x="14169" y="16836"/>
                  </a:cubicBezTo>
                  <a:lnTo>
                    <a:pt x="14872" y="17539"/>
                  </a:lnTo>
                  <a:cubicBezTo>
                    <a:pt x="15020" y="17687"/>
                    <a:pt x="15220" y="17762"/>
                    <a:pt x="15419" y="17762"/>
                  </a:cubicBezTo>
                  <a:cubicBezTo>
                    <a:pt x="15619" y="17762"/>
                    <a:pt x="15818" y="17687"/>
                    <a:pt x="15967" y="17539"/>
                  </a:cubicBezTo>
                  <a:lnTo>
                    <a:pt x="17539" y="15967"/>
                  </a:lnTo>
                  <a:cubicBezTo>
                    <a:pt x="17836" y="15669"/>
                    <a:pt x="17836" y="15169"/>
                    <a:pt x="17539" y="14872"/>
                  </a:cubicBezTo>
                  <a:lnTo>
                    <a:pt x="16836" y="14169"/>
                  </a:lnTo>
                  <a:cubicBezTo>
                    <a:pt x="17300" y="13431"/>
                    <a:pt x="17658" y="12598"/>
                    <a:pt x="17860" y="11705"/>
                  </a:cubicBezTo>
                  <a:lnTo>
                    <a:pt x="18860" y="11705"/>
                  </a:lnTo>
                  <a:cubicBezTo>
                    <a:pt x="19289" y="11705"/>
                    <a:pt x="19634" y="11359"/>
                    <a:pt x="19634" y="10931"/>
                  </a:cubicBezTo>
                  <a:lnTo>
                    <a:pt x="19634" y="8704"/>
                  </a:lnTo>
                  <a:cubicBezTo>
                    <a:pt x="19634" y="8276"/>
                    <a:pt x="19289" y="7930"/>
                    <a:pt x="18860" y="7930"/>
                  </a:cubicBezTo>
                  <a:lnTo>
                    <a:pt x="17860" y="7930"/>
                  </a:lnTo>
                  <a:cubicBezTo>
                    <a:pt x="17658" y="7037"/>
                    <a:pt x="17312" y="6228"/>
                    <a:pt x="16836" y="5466"/>
                  </a:cubicBezTo>
                  <a:lnTo>
                    <a:pt x="17539" y="4763"/>
                  </a:lnTo>
                  <a:cubicBezTo>
                    <a:pt x="17836" y="4466"/>
                    <a:pt x="17836" y="3966"/>
                    <a:pt x="17539" y="3668"/>
                  </a:cubicBezTo>
                  <a:lnTo>
                    <a:pt x="15967" y="2096"/>
                  </a:lnTo>
                  <a:cubicBezTo>
                    <a:pt x="15818" y="1947"/>
                    <a:pt x="15619" y="1873"/>
                    <a:pt x="15419" y="1873"/>
                  </a:cubicBezTo>
                  <a:cubicBezTo>
                    <a:pt x="15220" y="1873"/>
                    <a:pt x="15020" y="1947"/>
                    <a:pt x="14872" y="2096"/>
                  </a:cubicBezTo>
                  <a:lnTo>
                    <a:pt x="14169" y="2799"/>
                  </a:lnTo>
                  <a:cubicBezTo>
                    <a:pt x="13431" y="2334"/>
                    <a:pt x="12597" y="1977"/>
                    <a:pt x="11704" y="1775"/>
                  </a:cubicBezTo>
                  <a:lnTo>
                    <a:pt x="11704" y="775"/>
                  </a:lnTo>
                  <a:cubicBezTo>
                    <a:pt x="11704" y="346"/>
                    <a:pt x="11359" y="1"/>
                    <a:pt x="10919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8"/>
            <p:cNvSpPr/>
            <p:nvPr/>
          </p:nvSpPr>
          <p:spPr>
            <a:xfrm>
              <a:off x="-546937" y="-581525"/>
              <a:ext cx="1405843" cy="1405915"/>
            </a:xfrm>
            <a:custGeom>
              <a:avLst/>
              <a:gdLst/>
              <a:ahLst/>
              <a:cxnLst/>
              <a:rect l="l" t="t" r="r" b="b"/>
              <a:pathLst>
                <a:path w="19634" h="19635" extrusionOk="0">
                  <a:moveTo>
                    <a:pt x="9811" y="5847"/>
                  </a:moveTo>
                  <a:cubicBezTo>
                    <a:pt x="12002" y="5847"/>
                    <a:pt x="13764" y="7621"/>
                    <a:pt x="13764" y="9811"/>
                  </a:cubicBezTo>
                  <a:cubicBezTo>
                    <a:pt x="13764" y="12002"/>
                    <a:pt x="12002" y="13764"/>
                    <a:pt x="9811" y="13764"/>
                  </a:cubicBezTo>
                  <a:cubicBezTo>
                    <a:pt x="7621" y="13764"/>
                    <a:pt x="5847" y="12002"/>
                    <a:pt x="5847" y="9811"/>
                  </a:cubicBezTo>
                  <a:cubicBezTo>
                    <a:pt x="5847" y="7621"/>
                    <a:pt x="7621" y="5847"/>
                    <a:pt x="9811" y="5847"/>
                  </a:cubicBezTo>
                  <a:close/>
                  <a:moveTo>
                    <a:pt x="8704" y="1"/>
                  </a:moveTo>
                  <a:cubicBezTo>
                    <a:pt x="8275" y="1"/>
                    <a:pt x="7930" y="346"/>
                    <a:pt x="7930" y="775"/>
                  </a:cubicBezTo>
                  <a:lnTo>
                    <a:pt x="7930" y="1775"/>
                  </a:lnTo>
                  <a:cubicBezTo>
                    <a:pt x="7037" y="1977"/>
                    <a:pt x="6216" y="2322"/>
                    <a:pt x="5466" y="2799"/>
                  </a:cubicBezTo>
                  <a:lnTo>
                    <a:pt x="4763" y="2096"/>
                  </a:lnTo>
                  <a:cubicBezTo>
                    <a:pt x="4614" y="1947"/>
                    <a:pt x="4412" y="1873"/>
                    <a:pt x="4209" y="1873"/>
                  </a:cubicBezTo>
                  <a:cubicBezTo>
                    <a:pt x="4007" y="1873"/>
                    <a:pt x="3805" y="1947"/>
                    <a:pt x="3656" y="2096"/>
                  </a:cubicBezTo>
                  <a:lnTo>
                    <a:pt x="2096" y="3668"/>
                  </a:lnTo>
                  <a:cubicBezTo>
                    <a:pt x="1798" y="3966"/>
                    <a:pt x="1798" y="4466"/>
                    <a:pt x="2096" y="4763"/>
                  </a:cubicBezTo>
                  <a:lnTo>
                    <a:pt x="2799" y="5466"/>
                  </a:lnTo>
                  <a:cubicBezTo>
                    <a:pt x="2334" y="6204"/>
                    <a:pt x="1977" y="7037"/>
                    <a:pt x="1775" y="7930"/>
                  </a:cubicBezTo>
                  <a:lnTo>
                    <a:pt x="775" y="7930"/>
                  </a:lnTo>
                  <a:cubicBezTo>
                    <a:pt x="346" y="7930"/>
                    <a:pt x="1" y="8276"/>
                    <a:pt x="1" y="8704"/>
                  </a:cubicBezTo>
                  <a:lnTo>
                    <a:pt x="1" y="10931"/>
                  </a:lnTo>
                  <a:cubicBezTo>
                    <a:pt x="1" y="11359"/>
                    <a:pt x="346" y="11705"/>
                    <a:pt x="775" y="11705"/>
                  </a:cubicBezTo>
                  <a:lnTo>
                    <a:pt x="1775" y="11705"/>
                  </a:lnTo>
                  <a:cubicBezTo>
                    <a:pt x="1977" y="12598"/>
                    <a:pt x="2322" y="13407"/>
                    <a:pt x="2799" y="14169"/>
                  </a:cubicBezTo>
                  <a:lnTo>
                    <a:pt x="2096" y="14872"/>
                  </a:lnTo>
                  <a:cubicBezTo>
                    <a:pt x="1798" y="15169"/>
                    <a:pt x="1798" y="15669"/>
                    <a:pt x="2096" y="15967"/>
                  </a:cubicBezTo>
                  <a:lnTo>
                    <a:pt x="3656" y="17539"/>
                  </a:lnTo>
                  <a:cubicBezTo>
                    <a:pt x="3805" y="17687"/>
                    <a:pt x="4007" y="17762"/>
                    <a:pt x="4209" y="17762"/>
                  </a:cubicBezTo>
                  <a:cubicBezTo>
                    <a:pt x="4412" y="17762"/>
                    <a:pt x="4614" y="17687"/>
                    <a:pt x="4763" y="17539"/>
                  </a:cubicBezTo>
                  <a:lnTo>
                    <a:pt x="5466" y="16836"/>
                  </a:lnTo>
                  <a:cubicBezTo>
                    <a:pt x="6204" y="17300"/>
                    <a:pt x="7037" y="17658"/>
                    <a:pt x="7930" y="17860"/>
                  </a:cubicBezTo>
                  <a:lnTo>
                    <a:pt x="7930" y="18860"/>
                  </a:lnTo>
                  <a:cubicBezTo>
                    <a:pt x="7930" y="19289"/>
                    <a:pt x="8275" y="19634"/>
                    <a:pt x="8704" y="19634"/>
                  </a:cubicBezTo>
                  <a:lnTo>
                    <a:pt x="10919" y="19634"/>
                  </a:lnTo>
                  <a:cubicBezTo>
                    <a:pt x="11359" y="19634"/>
                    <a:pt x="11704" y="19289"/>
                    <a:pt x="11704" y="18860"/>
                  </a:cubicBezTo>
                  <a:lnTo>
                    <a:pt x="11704" y="17860"/>
                  </a:lnTo>
                  <a:cubicBezTo>
                    <a:pt x="12597" y="17658"/>
                    <a:pt x="13407" y="17312"/>
                    <a:pt x="14169" y="16836"/>
                  </a:cubicBezTo>
                  <a:lnTo>
                    <a:pt x="14872" y="17539"/>
                  </a:lnTo>
                  <a:cubicBezTo>
                    <a:pt x="15020" y="17687"/>
                    <a:pt x="15220" y="17762"/>
                    <a:pt x="15419" y="17762"/>
                  </a:cubicBezTo>
                  <a:cubicBezTo>
                    <a:pt x="15619" y="17762"/>
                    <a:pt x="15818" y="17687"/>
                    <a:pt x="15967" y="17539"/>
                  </a:cubicBezTo>
                  <a:lnTo>
                    <a:pt x="17539" y="15967"/>
                  </a:lnTo>
                  <a:cubicBezTo>
                    <a:pt x="17836" y="15669"/>
                    <a:pt x="17836" y="15169"/>
                    <a:pt x="17539" y="14872"/>
                  </a:cubicBezTo>
                  <a:lnTo>
                    <a:pt x="16836" y="14169"/>
                  </a:lnTo>
                  <a:cubicBezTo>
                    <a:pt x="17300" y="13431"/>
                    <a:pt x="17658" y="12598"/>
                    <a:pt x="17860" y="11705"/>
                  </a:cubicBezTo>
                  <a:lnTo>
                    <a:pt x="18860" y="11705"/>
                  </a:lnTo>
                  <a:cubicBezTo>
                    <a:pt x="19289" y="11705"/>
                    <a:pt x="19634" y="11359"/>
                    <a:pt x="19634" y="10931"/>
                  </a:cubicBezTo>
                  <a:lnTo>
                    <a:pt x="19634" y="8704"/>
                  </a:lnTo>
                  <a:cubicBezTo>
                    <a:pt x="19634" y="8276"/>
                    <a:pt x="19289" y="7930"/>
                    <a:pt x="18860" y="7930"/>
                  </a:cubicBezTo>
                  <a:lnTo>
                    <a:pt x="17860" y="7930"/>
                  </a:lnTo>
                  <a:cubicBezTo>
                    <a:pt x="17658" y="7037"/>
                    <a:pt x="17312" y="6228"/>
                    <a:pt x="16836" y="5466"/>
                  </a:cubicBezTo>
                  <a:lnTo>
                    <a:pt x="17539" y="4763"/>
                  </a:lnTo>
                  <a:cubicBezTo>
                    <a:pt x="17836" y="4466"/>
                    <a:pt x="17836" y="3966"/>
                    <a:pt x="17539" y="3668"/>
                  </a:cubicBezTo>
                  <a:lnTo>
                    <a:pt x="15967" y="2096"/>
                  </a:lnTo>
                  <a:cubicBezTo>
                    <a:pt x="15818" y="1947"/>
                    <a:pt x="15619" y="1873"/>
                    <a:pt x="15419" y="1873"/>
                  </a:cubicBezTo>
                  <a:cubicBezTo>
                    <a:pt x="15220" y="1873"/>
                    <a:pt x="15020" y="1947"/>
                    <a:pt x="14872" y="2096"/>
                  </a:cubicBezTo>
                  <a:lnTo>
                    <a:pt x="14169" y="2799"/>
                  </a:lnTo>
                  <a:cubicBezTo>
                    <a:pt x="13431" y="2334"/>
                    <a:pt x="12597" y="1977"/>
                    <a:pt x="11704" y="1775"/>
                  </a:cubicBezTo>
                  <a:lnTo>
                    <a:pt x="11704" y="775"/>
                  </a:lnTo>
                  <a:cubicBezTo>
                    <a:pt x="11704" y="346"/>
                    <a:pt x="11359" y="1"/>
                    <a:pt x="10919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0" name="Google Shape;340;p8"/>
          <p:cNvGrpSpPr/>
          <p:nvPr/>
        </p:nvGrpSpPr>
        <p:grpSpPr>
          <a:xfrm>
            <a:off x="209359" y="500378"/>
            <a:ext cx="942596" cy="947204"/>
            <a:chOff x="-546937" y="-581525"/>
            <a:chExt cx="1507993" cy="1515365"/>
          </a:xfrm>
        </p:grpSpPr>
        <p:sp>
          <p:nvSpPr>
            <p:cNvPr id="341" name="Google Shape;341;p8"/>
            <p:cNvSpPr/>
            <p:nvPr/>
          </p:nvSpPr>
          <p:spPr>
            <a:xfrm>
              <a:off x="-444787" y="-472075"/>
              <a:ext cx="1405843" cy="1405915"/>
            </a:xfrm>
            <a:custGeom>
              <a:avLst/>
              <a:gdLst/>
              <a:ahLst/>
              <a:cxnLst/>
              <a:rect l="l" t="t" r="r" b="b"/>
              <a:pathLst>
                <a:path w="19634" h="19635" extrusionOk="0">
                  <a:moveTo>
                    <a:pt x="9811" y="5847"/>
                  </a:moveTo>
                  <a:cubicBezTo>
                    <a:pt x="12002" y="5847"/>
                    <a:pt x="13764" y="7621"/>
                    <a:pt x="13764" y="9811"/>
                  </a:cubicBezTo>
                  <a:cubicBezTo>
                    <a:pt x="13764" y="12002"/>
                    <a:pt x="12002" y="13764"/>
                    <a:pt x="9811" y="13764"/>
                  </a:cubicBezTo>
                  <a:cubicBezTo>
                    <a:pt x="7621" y="13764"/>
                    <a:pt x="5847" y="12002"/>
                    <a:pt x="5847" y="9811"/>
                  </a:cubicBezTo>
                  <a:cubicBezTo>
                    <a:pt x="5847" y="7621"/>
                    <a:pt x="7621" y="5847"/>
                    <a:pt x="9811" y="5847"/>
                  </a:cubicBezTo>
                  <a:close/>
                  <a:moveTo>
                    <a:pt x="8704" y="1"/>
                  </a:moveTo>
                  <a:cubicBezTo>
                    <a:pt x="8275" y="1"/>
                    <a:pt x="7930" y="346"/>
                    <a:pt x="7930" y="775"/>
                  </a:cubicBezTo>
                  <a:lnTo>
                    <a:pt x="7930" y="1775"/>
                  </a:lnTo>
                  <a:cubicBezTo>
                    <a:pt x="7037" y="1977"/>
                    <a:pt x="6216" y="2322"/>
                    <a:pt x="5466" y="2799"/>
                  </a:cubicBezTo>
                  <a:lnTo>
                    <a:pt x="4763" y="2096"/>
                  </a:lnTo>
                  <a:cubicBezTo>
                    <a:pt x="4614" y="1947"/>
                    <a:pt x="4412" y="1873"/>
                    <a:pt x="4209" y="1873"/>
                  </a:cubicBezTo>
                  <a:cubicBezTo>
                    <a:pt x="4007" y="1873"/>
                    <a:pt x="3805" y="1947"/>
                    <a:pt x="3656" y="2096"/>
                  </a:cubicBezTo>
                  <a:lnTo>
                    <a:pt x="2096" y="3668"/>
                  </a:lnTo>
                  <a:cubicBezTo>
                    <a:pt x="1798" y="3966"/>
                    <a:pt x="1798" y="4466"/>
                    <a:pt x="2096" y="4763"/>
                  </a:cubicBezTo>
                  <a:lnTo>
                    <a:pt x="2799" y="5466"/>
                  </a:lnTo>
                  <a:cubicBezTo>
                    <a:pt x="2334" y="6204"/>
                    <a:pt x="1977" y="7037"/>
                    <a:pt x="1775" y="7930"/>
                  </a:cubicBezTo>
                  <a:lnTo>
                    <a:pt x="775" y="7930"/>
                  </a:lnTo>
                  <a:cubicBezTo>
                    <a:pt x="346" y="7930"/>
                    <a:pt x="1" y="8276"/>
                    <a:pt x="1" y="8704"/>
                  </a:cubicBezTo>
                  <a:lnTo>
                    <a:pt x="1" y="10931"/>
                  </a:lnTo>
                  <a:cubicBezTo>
                    <a:pt x="1" y="11359"/>
                    <a:pt x="346" y="11705"/>
                    <a:pt x="775" y="11705"/>
                  </a:cubicBezTo>
                  <a:lnTo>
                    <a:pt x="1775" y="11705"/>
                  </a:lnTo>
                  <a:cubicBezTo>
                    <a:pt x="1977" y="12598"/>
                    <a:pt x="2322" y="13407"/>
                    <a:pt x="2799" y="14169"/>
                  </a:cubicBezTo>
                  <a:lnTo>
                    <a:pt x="2096" y="14872"/>
                  </a:lnTo>
                  <a:cubicBezTo>
                    <a:pt x="1798" y="15169"/>
                    <a:pt x="1798" y="15669"/>
                    <a:pt x="2096" y="15967"/>
                  </a:cubicBezTo>
                  <a:lnTo>
                    <a:pt x="3656" y="17539"/>
                  </a:lnTo>
                  <a:cubicBezTo>
                    <a:pt x="3805" y="17687"/>
                    <a:pt x="4007" y="17762"/>
                    <a:pt x="4209" y="17762"/>
                  </a:cubicBezTo>
                  <a:cubicBezTo>
                    <a:pt x="4412" y="17762"/>
                    <a:pt x="4614" y="17687"/>
                    <a:pt x="4763" y="17539"/>
                  </a:cubicBezTo>
                  <a:lnTo>
                    <a:pt x="5466" y="16836"/>
                  </a:lnTo>
                  <a:cubicBezTo>
                    <a:pt x="6204" y="17300"/>
                    <a:pt x="7037" y="17658"/>
                    <a:pt x="7930" y="17860"/>
                  </a:cubicBezTo>
                  <a:lnTo>
                    <a:pt x="7930" y="18860"/>
                  </a:lnTo>
                  <a:cubicBezTo>
                    <a:pt x="7930" y="19289"/>
                    <a:pt x="8275" y="19634"/>
                    <a:pt x="8704" y="19634"/>
                  </a:cubicBezTo>
                  <a:lnTo>
                    <a:pt x="10919" y="19634"/>
                  </a:lnTo>
                  <a:cubicBezTo>
                    <a:pt x="11359" y="19634"/>
                    <a:pt x="11704" y="19289"/>
                    <a:pt x="11704" y="18860"/>
                  </a:cubicBezTo>
                  <a:lnTo>
                    <a:pt x="11704" y="17860"/>
                  </a:lnTo>
                  <a:cubicBezTo>
                    <a:pt x="12597" y="17658"/>
                    <a:pt x="13407" y="17312"/>
                    <a:pt x="14169" y="16836"/>
                  </a:cubicBezTo>
                  <a:lnTo>
                    <a:pt x="14872" y="17539"/>
                  </a:lnTo>
                  <a:cubicBezTo>
                    <a:pt x="15020" y="17687"/>
                    <a:pt x="15220" y="17762"/>
                    <a:pt x="15419" y="17762"/>
                  </a:cubicBezTo>
                  <a:cubicBezTo>
                    <a:pt x="15619" y="17762"/>
                    <a:pt x="15818" y="17687"/>
                    <a:pt x="15967" y="17539"/>
                  </a:cubicBezTo>
                  <a:lnTo>
                    <a:pt x="17539" y="15967"/>
                  </a:lnTo>
                  <a:cubicBezTo>
                    <a:pt x="17836" y="15669"/>
                    <a:pt x="17836" y="15169"/>
                    <a:pt x="17539" y="14872"/>
                  </a:cubicBezTo>
                  <a:lnTo>
                    <a:pt x="16836" y="14169"/>
                  </a:lnTo>
                  <a:cubicBezTo>
                    <a:pt x="17300" y="13431"/>
                    <a:pt x="17658" y="12598"/>
                    <a:pt x="17860" y="11705"/>
                  </a:cubicBezTo>
                  <a:lnTo>
                    <a:pt x="18860" y="11705"/>
                  </a:lnTo>
                  <a:cubicBezTo>
                    <a:pt x="19289" y="11705"/>
                    <a:pt x="19634" y="11359"/>
                    <a:pt x="19634" y="10931"/>
                  </a:cubicBezTo>
                  <a:lnTo>
                    <a:pt x="19634" y="8704"/>
                  </a:lnTo>
                  <a:cubicBezTo>
                    <a:pt x="19634" y="8276"/>
                    <a:pt x="19289" y="7930"/>
                    <a:pt x="18860" y="7930"/>
                  </a:cubicBezTo>
                  <a:lnTo>
                    <a:pt x="17860" y="7930"/>
                  </a:lnTo>
                  <a:cubicBezTo>
                    <a:pt x="17658" y="7037"/>
                    <a:pt x="17312" y="6228"/>
                    <a:pt x="16836" y="5466"/>
                  </a:cubicBezTo>
                  <a:lnTo>
                    <a:pt x="17539" y="4763"/>
                  </a:lnTo>
                  <a:cubicBezTo>
                    <a:pt x="17836" y="4466"/>
                    <a:pt x="17836" y="3966"/>
                    <a:pt x="17539" y="3668"/>
                  </a:cubicBezTo>
                  <a:lnTo>
                    <a:pt x="15967" y="2096"/>
                  </a:lnTo>
                  <a:cubicBezTo>
                    <a:pt x="15818" y="1947"/>
                    <a:pt x="15619" y="1873"/>
                    <a:pt x="15419" y="1873"/>
                  </a:cubicBezTo>
                  <a:cubicBezTo>
                    <a:pt x="15220" y="1873"/>
                    <a:pt x="15020" y="1947"/>
                    <a:pt x="14872" y="2096"/>
                  </a:cubicBezTo>
                  <a:lnTo>
                    <a:pt x="14169" y="2799"/>
                  </a:lnTo>
                  <a:cubicBezTo>
                    <a:pt x="13431" y="2334"/>
                    <a:pt x="12597" y="1977"/>
                    <a:pt x="11704" y="1775"/>
                  </a:cubicBezTo>
                  <a:lnTo>
                    <a:pt x="11704" y="775"/>
                  </a:lnTo>
                  <a:cubicBezTo>
                    <a:pt x="11704" y="346"/>
                    <a:pt x="11359" y="1"/>
                    <a:pt x="10919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8"/>
            <p:cNvSpPr/>
            <p:nvPr/>
          </p:nvSpPr>
          <p:spPr>
            <a:xfrm>
              <a:off x="-546937" y="-581525"/>
              <a:ext cx="1405843" cy="1405915"/>
            </a:xfrm>
            <a:custGeom>
              <a:avLst/>
              <a:gdLst/>
              <a:ahLst/>
              <a:cxnLst/>
              <a:rect l="l" t="t" r="r" b="b"/>
              <a:pathLst>
                <a:path w="19634" h="19635" extrusionOk="0">
                  <a:moveTo>
                    <a:pt x="9811" y="5847"/>
                  </a:moveTo>
                  <a:cubicBezTo>
                    <a:pt x="12002" y="5847"/>
                    <a:pt x="13764" y="7621"/>
                    <a:pt x="13764" y="9811"/>
                  </a:cubicBezTo>
                  <a:cubicBezTo>
                    <a:pt x="13764" y="12002"/>
                    <a:pt x="12002" y="13764"/>
                    <a:pt x="9811" y="13764"/>
                  </a:cubicBezTo>
                  <a:cubicBezTo>
                    <a:pt x="7621" y="13764"/>
                    <a:pt x="5847" y="12002"/>
                    <a:pt x="5847" y="9811"/>
                  </a:cubicBezTo>
                  <a:cubicBezTo>
                    <a:pt x="5847" y="7621"/>
                    <a:pt x="7621" y="5847"/>
                    <a:pt x="9811" y="5847"/>
                  </a:cubicBezTo>
                  <a:close/>
                  <a:moveTo>
                    <a:pt x="8704" y="1"/>
                  </a:moveTo>
                  <a:cubicBezTo>
                    <a:pt x="8275" y="1"/>
                    <a:pt x="7930" y="346"/>
                    <a:pt x="7930" y="775"/>
                  </a:cubicBezTo>
                  <a:lnTo>
                    <a:pt x="7930" y="1775"/>
                  </a:lnTo>
                  <a:cubicBezTo>
                    <a:pt x="7037" y="1977"/>
                    <a:pt x="6216" y="2322"/>
                    <a:pt x="5466" y="2799"/>
                  </a:cubicBezTo>
                  <a:lnTo>
                    <a:pt x="4763" y="2096"/>
                  </a:lnTo>
                  <a:cubicBezTo>
                    <a:pt x="4614" y="1947"/>
                    <a:pt x="4412" y="1873"/>
                    <a:pt x="4209" y="1873"/>
                  </a:cubicBezTo>
                  <a:cubicBezTo>
                    <a:pt x="4007" y="1873"/>
                    <a:pt x="3805" y="1947"/>
                    <a:pt x="3656" y="2096"/>
                  </a:cubicBezTo>
                  <a:lnTo>
                    <a:pt x="2096" y="3668"/>
                  </a:lnTo>
                  <a:cubicBezTo>
                    <a:pt x="1798" y="3966"/>
                    <a:pt x="1798" y="4466"/>
                    <a:pt x="2096" y="4763"/>
                  </a:cubicBezTo>
                  <a:lnTo>
                    <a:pt x="2799" y="5466"/>
                  </a:lnTo>
                  <a:cubicBezTo>
                    <a:pt x="2334" y="6204"/>
                    <a:pt x="1977" y="7037"/>
                    <a:pt x="1775" y="7930"/>
                  </a:cubicBezTo>
                  <a:lnTo>
                    <a:pt x="775" y="7930"/>
                  </a:lnTo>
                  <a:cubicBezTo>
                    <a:pt x="346" y="7930"/>
                    <a:pt x="1" y="8276"/>
                    <a:pt x="1" y="8704"/>
                  </a:cubicBezTo>
                  <a:lnTo>
                    <a:pt x="1" y="10931"/>
                  </a:lnTo>
                  <a:cubicBezTo>
                    <a:pt x="1" y="11359"/>
                    <a:pt x="346" y="11705"/>
                    <a:pt x="775" y="11705"/>
                  </a:cubicBezTo>
                  <a:lnTo>
                    <a:pt x="1775" y="11705"/>
                  </a:lnTo>
                  <a:cubicBezTo>
                    <a:pt x="1977" y="12598"/>
                    <a:pt x="2322" y="13407"/>
                    <a:pt x="2799" y="14169"/>
                  </a:cubicBezTo>
                  <a:lnTo>
                    <a:pt x="2096" y="14872"/>
                  </a:lnTo>
                  <a:cubicBezTo>
                    <a:pt x="1798" y="15169"/>
                    <a:pt x="1798" y="15669"/>
                    <a:pt x="2096" y="15967"/>
                  </a:cubicBezTo>
                  <a:lnTo>
                    <a:pt x="3656" y="17539"/>
                  </a:lnTo>
                  <a:cubicBezTo>
                    <a:pt x="3805" y="17687"/>
                    <a:pt x="4007" y="17762"/>
                    <a:pt x="4209" y="17762"/>
                  </a:cubicBezTo>
                  <a:cubicBezTo>
                    <a:pt x="4412" y="17762"/>
                    <a:pt x="4614" y="17687"/>
                    <a:pt x="4763" y="17539"/>
                  </a:cubicBezTo>
                  <a:lnTo>
                    <a:pt x="5466" y="16836"/>
                  </a:lnTo>
                  <a:cubicBezTo>
                    <a:pt x="6204" y="17300"/>
                    <a:pt x="7037" y="17658"/>
                    <a:pt x="7930" y="17860"/>
                  </a:cubicBezTo>
                  <a:lnTo>
                    <a:pt x="7930" y="18860"/>
                  </a:lnTo>
                  <a:cubicBezTo>
                    <a:pt x="7930" y="19289"/>
                    <a:pt x="8275" y="19634"/>
                    <a:pt x="8704" y="19634"/>
                  </a:cubicBezTo>
                  <a:lnTo>
                    <a:pt x="10919" y="19634"/>
                  </a:lnTo>
                  <a:cubicBezTo>
                    <a:pt x="11359" y="19634"/>
                    <a:pt x="11704" y="19289"/>
                    <a:pt x="11704" y="18860"/>
                  </a:cubicBezTo>
                  <a:lnTo>
                    <a:pt x="11704" y="17860"/>
                  </a:lnTo>
                  <a:cubicBezTo>
                    <a:pt x="12597" y="17658"/>
                    <a:pt x="13407" y="17312"/>
                    <a:pt x="14169" y="16836"/>
                  </a:cubicBezTo>
                  <a:lnTo>
                    <a:pt x="14872" y="17539"/>
                  </a:lnTo>
                  <a:cubicBezTo>
                    <a:pt x="15020" y="17687"/>
                    <a:pt x="15220" y="17762"/>
                    <a:pt x="15419" y="17762"/>
                  </a:cubicBezTo>
                  <a:cubicBezTo>
                    <a:pt x="15619" y="17762"/>
                    <a:pt x="15818" y="17687"/>
                    <a:pt x="15967" y="17539"/>
                  </a:cubicBezTo>
                  <a:lnTo>
                    <a:pt x="17539" y="15967"/>
                  </a:lnTo>
                  <a:cubicBezTo>
                    <a:pt x="17836" y="15669"/>
                    <a:pt x="17836" y="15169"/>
                    <a:pt x="17539" y="14872"/>
                  </a:cubicBezTo>
                  <a:lnTo>
                    <a:pt x="16836" y="14169"/>
                  </a:lnTo>
                  <a:cubicBezTo>
                    <a:pt x="17300" y="13431"/>
                    <a:pt x="17658" y="12598"/>
                    <a:pt x="17860" y="11705"/>
                  </a:cubicBezTo>
                  <a:lnTo>
                    <a:pt x="18860" y="11705"/>
                  </a:lnTo>
                  <a:cubicBezTo>
                    <a:pt x="19289" y="11705"/>
                    <a:pt x="19634" y="11359"/>
                    <a:pt x="19634" y="10931"/>
                  </a:cubicBezTo>
                  <a:lnTo>
                    <a:pt x="19634" y="8704"/>
                  </a:lnTo>
                  <a:cubicBezTo>
                    <a:pt x="19634" y="8276"/>
                    <a:pt x="19289" y="7930"/>
                    <a:pt x="18860" y="7930"/>
                  </a:cubicBezTo>
                  <a:lnTo>
                    <a:pt x="17860" y="7930"/>
                  </a:lnTo>
                  <a:cubicBezTo>
                    <a:pt x="17658" y="7037"/>
                    <a:pt x="17312" y="6228"/>
                    <a:pt x="16836" y="5466"/>
                  </a:cubicBezTo>
                  <a:lnTo>
                    <a:pt x="17539" y="4763"/>
                  </a:lnTo>
                  <a:cubicBezTo>
                    <a:pt x="17836" y="4466"/>
                    <a:pt x="17836" y="3966"/>
                    <a:pt x="17539" y="3668"/>
                  </a:cubicBezTo>
                  <a:lnTo>
                    <a:pt x="15967" y="2096"/>
                  </a:lnTo>
                  <a:cubicBezTo>
                    <a:pt x="15818" y="1947"/>
                    <a:pt x="15619" y="1873"/>
                    <a:pt x="15419" y="1873"/>
                  </a:cubicBezTo>
                  <a:cubicBezTo>
                    <a:pt x="15220" y="1873"/>
                    <a:pt x="15020" y="1947"/>
                    <a:pt x="14872" y="2096"/>
                  </a:cubicBezTo>
                  <a:lnTo>
                    <a:pt x="14169" y="2799"/>
                  </a:lnTo>
                  <a:cubicBezTo>
                    <a:pt x="13431" y="2334"/>
                    <a:pt x="12597" y="1977"/>
                    <a:pt x="11704" y="1775"/>
                  </a:cubicBezTo>
                  <a:lnTo>
                    <a:pt x="11704" y="775"/>
                  </a:lnTo>
                  <a:cubicBezTo>
                    <a:pt x="11704" y="346"/>
                    <a:pt x="11359" y="1"/>
                    <a:pt x="10919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3" name="Google Shape;343;p8"/>
          <p:cNvGrpSpPr/>
          <p:nvPr/>
        </p:nvGrpSpPr>
        <p:grpSpPr>
          <a:xfrm>
            <a:off x="1367972" y="1077223"/>
            <a:ext cx="9456056" cy="4703556"/>
            <a:chOff x="2113600" y="893100"/>
            <a:chExt cx="3526800" cy="1732901"/>
          </a:xfrm>
        </p:grpSpPr>
        <p:sp>
          <p:nvSpPr>
            <p:cNvPr id="344" name="Google Shape;344;p8"/>
            <p:cNvSpPr/>
            <p:nvPr/>
          </p:nvSpPr>
          <p:spPr>
            <a:xfrm>
              <a:off x="2113600" y="994301"/>
              <a:ext cx="3526800" cy="1631700"/>
            </a:xfrm>
            <a:prstGeom prst="roundRect">
              <a:avLst>
                <a:gd name="adj" fmla="val 10229"/>
              </a:avLst>
            </a:prstGeom>
            <a:solidFill>
              <a:schemeClr val="accent5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8"/>
            <p:cNvSpPr/>
            <p:nvPr/>
          </p:nvSpPr>
          <p:spPr>
            <a:xfrm>
              <a:off x="2113600" y="893100"/>
              <a:ext cx="3526800" cy="1631700"/>
            </a:xfrm>
            <a:prstGeom prst="roundRect">
              <a:avLst>
                <a:gd name="adj" fmla="val 10229"/>
              </a:avLst>
            </a:prstGeom>
            <a:solidFill>
              <a:schemeClr val="accent4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6" name="Google Shape;346;p8"/>
          <p:cNvGrpSpPr/>
          <p:nvPr/>
        </p:nvGrpSpPr>
        <p:grpSpPr>
          <a:xfrm>
            <a:off x="154301" y="5918466"/>
            <a:ext cx="814920" cy="818903"/>
            <a:chOff x="-546937" y="-581525"/>
            <a:chExt cx="1507993" cy="1515365"/>
          </a:xfrm>
        </p:grpSpPr>
        <p:sp>
          <p:nvSpPr>
            <p:cNvPr id="347" name="Google Shape;347;p8"/>
            <p:cNvSpPr/>
            <p:nvPr/>
          </p:nvSpPr>
          <p:spPr>
            <a:xfrm>
              <a:off x="-444787" y="-472075"/>
              <a:ext cx="1405843" cy="1405915"/>
            </a:xfrm>
            <a:custGeom>
              <a:avLst/>
              <a:gdLst/>
              <a:ahLst/>
              <a:cxnLst/>
              <a:rect l="l" t="t" r="r" b="b"/>
              <a:pathLst>
                <a:path w="19634" h="19635" extrusionOk="0">
                  <a:moveTo>
                    <a:pt x="9811" y="5847"/>
                  </a:moveTo>
                  <a:cubicBezTo>
                    <a:pt x="12002" y="5847"/>
                    <a:pt x="13764" y="7621"/>
                    <a:pt x="13764" y="9811"/>
                  </a:cubicBezTo>
                  <a:cubicBezTo>
                    <a:pt x="13764" y="12002"/>
                    <a:pt x="12002" y="13764"/>
                    <a:pt x="9811" y="13764"/>
                  </a:cubicBezTo>
                  <a:cubicBezTo>
                    <a:pt x="7621" y="13764"/>
                    <a:pt x="5847" y="12002"/>
                    <a:pt x="5847" y="9811"/>
                  </a:cubicBezTo>
                  <a:cubicBezTo>
                    <a:pt x="5847" y="7621"/>
                    <a:pt x="7621" y="5847"/>
                    <a:pt x="9811" y="5847"/>
                  </a:cubicBezTo>
                  <a:close/>
                  <a:moveTo>
                    <a:pt x="8704" y="1"/>
                  </a:moveTo>
                  <a:cubicBezTo>
                    <a:pt x="8275" y="1"/>
                    <a:pt x="7930" y="346"/>
                    <a:pt x="7930" y="775"/>
                  </a:cubicBezTo>
                  <a:lnTo>
                    <a:pt x="7930" y="1775"/>
                  </a:lnTo>
                  <a:cubicBezTo>
                    <a:pt x="7037" y="1977"/>
                    <a:pt x="6216" y="2322"/>
                    <a:pt x="5466" y="2799"/>
                  </a:cubicBezTo>
                  <a:lnTo>
                    <a:pt x="4763" y="2096"/>
                  </a:lnTo>
                  <a:cubicBezTo>
                    <a:pt x="4614" y="1947"/>
                    <a:pt x="4412" y="1873"/>
                    <a:pt x="4209" y="1873"/>
                  </a:cubicBezTo>
                  <a:cubicBezTo>
                    <a:pt x="4007" y="1873"/>
                    <a:pt x="3805" y="1947"/>
                    <a:pt x="3656" y="2096"/>
                  </a:cubicBezTo>
                  <a:lnTo>
                    <a:pt x="2096" y="3668"/>
                  </a:lnTo>
                  <a:cubicBezTo>
                    <a:pt x="1798" y="3966"/>
                    <a:pt x="1798" y="4466"/>
                    <a:pt x="2096" y="4763"/>
                  </a:cubicBezTo>
                  <a:lnTo>
                    <a:pt x="2799" y="5466"/>
                  </a:lnTo>
                  <a:cubicBezTo>
                    <a:pt x="2334" y="6204"/>
                    <a:pt x="1977" y="7037"/>
                    <a:pt x="1775" y="7930"/>
                  </a:cubicBezTo>
                  <a:lnTo>
                    <a:pt x="775" y="7930"/>
                  </a:lnTo>
                  <a:cubicBezTo>
                    <a:pt x="346" y="7930"/>
                    <a:pt x="1" y="8276"/>
                    <a:pt x="1" y="8704"/>
                  </a:cubicBezTo>
                  <a:lnTo>
                    <a:pt x="1" y="10931"/>
                  </a:lnTo>
                  <a:cubicBezTo>
                    <a:pt x="1" y="11359"/>
                    <a:pt x="346" y="11705"/>
                    <a:pt x="775" y="11705"/>
                  </a:cubicBezTo>
                  <a:lnTo>
                    <a:pt x="1775" y="11705"/>
                  </a:lnTo>
                  <a:cubicBezTo>
                    <a:pt x="1977" y="12598"/>
                    <a:pt x="2322" y="13407"/>
                    <a:pt x="2799" y="14169"/>
                  </a:cubicBezTo>
                  <a:lnTo>
                    <a:pt x="2096" y="14872"/>
                  </a:lnTo>
                  <a:cubicBezTo>
                    <a:pt x="1798" y="15169"/>
                    <a:pt x="1798" y="15669"/>
                    <a:pt x="2096" y="15967"/>
                  </a:cubicBezTo>
                  <a:lnTo>
                    <a:pt x="3656" y="17539"/>
                  </a:lnTo>
                  <a:cubicBezTo>
                    <a:pt x="3805" y="17687"/>
                    <a:pt x="4007" y="17762"/>
                    <a:pt x="4209" y="17762"/>
                  </a:cubicBezTo>
                  <a:cubicBezTo>
                    <a:pt x="4412" y="17762"/>
                    <a:pt x="4614" y="17687"/>
                    <a:pt x="4763" y="17539"/>
                  </a:cubicBezTo>
                  <a:lnTo>
                    <a:pt x="5466" y="16836"/>
                  </a:lnTo>
                  <a:cubicBezTo>
                    <a:pt x="6204" y="17300"/>
                    <a:pt x="7037" y="17658"/>
                    <a:pt x="7930" y="17860"/>
                  </a:cubicBezTo>
                  <a:lnTo>
                    <a:pt x="7930" y="18860"/>
                  </a:lnTo>
                  <a:cubicBezTo>
                    <a:pt x="7930" y="19289"/>
                    <a:pt x="8275" y="19634"/>
                    <a:pt x="8704" y="19634"/>
                  </a:cubicBezTo>
                  <a:lnTo>
                    <a:pt x="10919" y="19634"/>
                  </a:lnTo>
                  <a:cubicBezTo>
                    <a:pt x="11359" y="19634"/>
                    <a:pt x="11704" y="19289"/>
                    <a:pt x="11704" y="18860"/>
                  </a:cubicBezTo>
                  <a:lnTo>
                    <a:pt x="11704" y="17860"/>
                  </a:lnTo>
                  <a:cubicBezTo>
                    <a:pt x="12597" y="17658"/>
                    <a:pt x="13407" y="17312"/>
                    <a:pt x="14169" y="16836"/>
                  </a:cubicBezTo>
                  <a:lnTo>
                    <a:pt x="14872" y="17539"/>
                  </a:lnTo>
                  <a:cubicBezTo>
                    <a:pt x="15020" y="17687"/>
                    <a:pt x="15220" y="17762"/>
                    <a:pt x="15419" y="17762"/>
                  </a:cubicBezTo>
                  <a:cubicBezTo>
                    <a:pt x="15619" y="17762"/>
                    <a:pt x="15818" y="17687"/>
                    <a:pt x="15967" y="17539"/>
                  </a:cubicBezTo>
                  <a:lnTo>
                    <a:pt x="17539" y="15967"/>
                  </a:lnTo>
                  <a:cubicBezTo>
                    <a:pt x="17836" y="15669"/>
                    <a:pt x="17836" y="15169"/>
                    <a:pt x="17539" y="14872"/>
                  </a:cubicBezTo>
                  <a:lnTo>
                    <a:pt x="16836" y="14169"/>
                  </a:lnTo>
                  <a:cubicBezTo>
                    <a:pt x="17300" y="13431"/>
                    <a:pt x="17658" y="12598"/>
                    <a:pt x="17860" y="11705"/>
                  </a:cubicBezTo>
                  <a:lnTo>
                    <a:pt x="18860" y="11705"/>
                  </a:lnTo>
                  <a:cubicBezTo>
                    <a:pt x="19289" y="11705"/>
                    <a:pt x="19634" y="11359"/>
                    <a:pt x="19634" y="10931"/>
                  </a:cubicBezTo>
                  <a:lnTo>
                    <a:pt x="19634" y="8704"/>
                  </a:lnTo>
                  <a:cubicBezTo>
                    <a:pt x="19634" y="8276"/>
                    <a:pt x="19289" y="7930"/>
                    <a:pt x="18860" y="7930"/>
                  </a:cubicBezTo>
                  <a:lnTo>
                    <a:pt x="17860" y="7930"/>
                  </a:lnTo>
                  <a:cubicBezTo>
                    <a:pt x="17658" y="7037"/>
                    <a:pt x="17312" y="6228"/>
                    <a:pt x="16836" y="5466"/>
                  </a:cubicBezTo>
                  <a:lnTo>
                    <a:pt x="17539" y="4763"/>
                  </a:lnTo>
                  <a:cubicBezTo>
                    <a:pt x="17836" y="4466"/>
                    <a:pt x="17836" y="3966"/>
                    <a:pt x="17539" y="3668"/>
                  </a:cubicBezTo>
                  <a:lnTo>
                    <a:pt x="15967" y="2096"/>
                  </a:lnTo>
                  <a:cubicBezTo>
                    <a:pt x="15818" y="1947"/>
                    <a:pt x="15619" y="1873"/>
                    <a:pt x="15419" y="1873"/>
                  </a:cubicBezTo>
                  <a:cubicBezTo>
                    <a:pt x="15220" y="1873"/>
                    <a:pt x="15020" y="1947"/>
                    <a:pt x="14872" y="2096"/>
                  </a:cubicBezTo>
                  <a:lnTo>
                    <a:pt x="14169" y="2799"/>
                  </a:lnTo>
                  <a:cubicBezTo>
                    <a:pt x="13431" y="2334"/>
                    <a:pt x="12597" y="1977"/>
                    <a:pt x="11704" y="1775"/>
                  </a:cubicBezTo>
                  <a:lnTo>
                    <a:pt x="11704" y="775"/>
                  </a:lnTo>
                  <a:cubicBezTo>
                    <a:pt x="11704" y="346"/>
                    <a:pt x="11359" y="1"/>
                    <a:pt x="109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8"/>
            <p:cNvSpPr/>
            <p:nvPr/>
          </p:nvSpPr>
          <p:spPr>
            <a:xfrm>
              <a:off x="-546937" y="-581525"/>
              <a:ext cx="1405843" cy="1405915"/>
            </a:xfrm>
            <a:custGeom>
              <a:avLst/>
              <a:gdLst/>
              <a:ahLst/>
              <a:cxnLst/>
              <a:rect l="l" t="t" r="r" b="b"/>
              <a:pathLst>
                <a:path w="19634" h="19635" extrusionOk="0">
                  <a:moveTo>
                    <a:pt x="9811" y="5847"/>
                  </a:moveTo>
                  <a:cubicBezTo>
                    <a:pt x="12002" y="5847"/>
                    <a:pt x="13764" y="7621"/>
                    <a:pt x="13764" y="9811"/>
                  </a:cubicBezTo>
                  <a:cubicBezTo>
                    <a:pt x="13764" y="12002"/>
                    <a:pt x="12002" y="13764"/>
                    <a:pt x="9811" y="13764"/>
                  </a:cubicBezTo>
                  <a:cubicBezTo>
                    <a:pt x="7621" y="13764"/>
                    <a:pt x="5847" y="12002"/>
                    <a:pt x="5847" y="9811"/>
                  </a:cubicBezTo>
                  <a:cubicBezTo>
                    <a:pt x="5847" y="7621"/>
                    <a:pt x="7621" y="5847"/>
                    <a:pt x="9811" y="5847"/>
                  </a:cubicBezTo>
                  <a:close/>
                  <a:moveTo>
                    <a:pt x="8704" y="1"/>
                  </a:moveTo>
                  <a:cubicBezTo>
                    <a:pt x="8275" y="1"/>
                    <a:pt x="7930" y="346"/>
                    <a:pt x="7930" y="775"/>
                  </a:cubicBezTo>
                  <a:lnTo>
                    <a:pt x="7930" y="1775"/>
                  </a:lnTo>
                  <a:cubicBezTo>
                    <a:pt x="7037" y="1977"/>
                    <a:pt x="6216" y="2322"/>
                    <a:pt x="5466" y="2799"/>
                  </a:cubicBezTo>
                  <a:lnTo>
                    <a:pt x="4763" y="2096"/>
                  </a:lnTo>
                  <a:cubicBezTo>
                    <a:pt x="4614" y="1947"/>
                    <a:pt x="4412" y="1873"/>
                    <a:pt x="4209" y="1873"/>
                  </a:cubicBezTo>
                  <a:cubicBezTo>
                    <a:pt x="4007" y="1873"/>
                    <a:pt x="3805" y="1947"/>
                    <a:pt x="3656" y="2096"/>
                  </a:cubicBezTo>
                  <a:lnTo>
                    <a:pt x="2096" y="3668"/>
                  </a:lnTo>
                  <a:cubicBezTo>
                    <a:pt x="1798" y="3966"/>
                    <a:pt x="1798" y="4466"/>
                    <a:pt x="2096" y="4763"/>
                  </a:cubicBezTo>
                  <a:lnTo>
                    <a:pt x="2799" y="5466"/>
                  </a:lnTo>
                  <a:cubicBezTo>
                    <a:pt x="2334" y="6204"/>
                    <a:pt x="1977" y="7037"/>
                    <a:pt x="1775" y="7930"/>
                  </a:cubicBezTo>
                  <a:lnTo>
                    <a:pt x="775" y="7930"/>
                  </a:lnTo>
                  <a:cubicBezTo>
                    <a:pt x="346" y="7930"/>
                    <a:pt x="1" y="8276"/>
                    <a:pt x="1" y="8704"/>
                  </a:cubicBezTo>
                  <a:lnTo>
                    <a:pt x="1" y="10931"/>
                  </a:lnTo>
                  <a:cubicBezTo>
                    <a:pt x="1" y="11359"/>
                    <a:pt x="346" y="11705"/>
                    <a:pt x="775" y="11705"/>
                  </a:cubicBezTo>
                  <a:lnTo>
                    <a:pt x="1775" y="11705"/>
                  </a:lnTo>
                  <a:cubicBezTo>
                    <a:pt x="1977" y="12598"/>
                    <a:pt x="2322" y="13407"/>
                    <a:pt x="2799" y="14169"/>
                  </a:cubicBezTo>
                  <a:lnTo>
                    <a:pt x="2096" y="14872"/>
                  </a:lnTo>
                  <a:cubicBezTo>
                    <a:pt x="1798" y="15169"/>
                    <a:pt x="1798" y="15669"/>
                    <a:pt x="2096" y="15967"/>
                  </a:cubicBezTo>
                  <a:lnTo>
                    <a:pt x="3656" y="17539"/>
                  </a:lnTo>
                  <a:cubicBezTo>
                    <a:pt x="3805" y="17687"/>
                    <a:pt x="4007" y="17762"/>
                    <a:pt x="4209" y="17762"/>
                  </a:cubicBezTo>
                  <a:cubicBezTo>
                    <a:pt x="4412" y="17762"/>
                    <a:pt x="4614" y="17687"/>
                    <a:pt x="4763" y="17539"/>
                  </a:cubicBezTo>
                  <a:lnTo>
                    <a:pt x="5466" y="16836"/>
                  </a:lnTo>
                  <a:cubicBezTo>
                    <a:pt x="6204" y="17300"/>
                    <a:pt x="7037" y="17658"/>
                    <a:pt x="7930" y="17860"/>
                  </a:cubicBezTo>
                  <a:lnTo>
                    <a:pt x="7930" y="18860"/>
                  </a:lnTo>
                  <a:cubicBezTo>
                    <a:pt x="7930" y="19289"/>
                    <a:pt x="8275" y="19634"/>
                    <a:pt x="8704" y="19634"/>
                  </a:cubicBezTo>
                  <a:lnTo>
                    <a:pt x="10919" y="19634"/>
                  </a:lnTo>
                  <a:cubicBezTo>
                    <a:pt x="11359" y="19634"/>
                    <a:pt x="11704" y="19289"/>
                    <a:pt x="11704" y="18860"/>
                  </a:cubicBezTo>
                  <a:lnTo>
                    <a:pt x="11704" y="17860"/>
                  </a:lnTo>
                  <a:cubicBezTo>
                    <a:pt x="12597" y="17658"/>
                    <a:pt x="13407" y="17312"/>
                    <a:pt x="14169" y="16836"/>
                  </a:cubicBezTo>
                  <a:lnTo>
                    <a:pt x="14872" y="17539"/>
                  </a:lnTo>
                  <a:cubicBezTo>
                    <a:pt x="15020" y="17687"/>
                    <a:pt x="15220" y="17762"/>
                    <a:pt x="15419" y="17762"/>
                  </a:cubicBezTo>
                  <a:cubicBezTo>
                    <a:pt x="15619" y="17762"/>
                    <a:pt x="15818" y="17687"/>
                    <a:pt x="15967" y="17539"/>
                  </a:cubicBezTo>
                  <a:lnTo>
                    <a:pt x="17539" y="15967"/>
                  </a:lnTo>
                  <a:cubicBezTo>
                    <a:pt x="17836" y="15669"/>
                    <a:pt x="17836" y="15169"/>
                    <a:pt x="17539" y="14872"/>
                  </a:cubicBezTo>
                  <a:lnTo>
                    <a:pt x="16836" y="14169"/>
                  </a:lnTo>
                  <a:cubicBezTo>
                    <a:pt x="17300" y="13431"/>
                    <a:pt x="17658" y="12598"/>
                    <a:pt x="17860" y="11705"/>
                  </a:cubicBezTo>
                  <a:lnTo>
                    <a:pt x="18860" y="11705"/>
                  </a:lnTo>
                  <a:cubicBezTo>
                    <a:pt x="19289" y="11705"/>
                    <a:pt x="19634" y="11359"/>
                    <a:pt x="19634" y="10931"/>
                  </a:cubicBezTo>
                  <a:lnTo>
                    <a:pt x="19634" y="8704"/>
                  </a:lnTo>
                  <a:cubicBezTo>
                    <a:pt x="19634" y="8276"/>
                    <a:pt x="19289" y="7930"/>
                    <a:pt x="18860" y="7930"/>
                  </a:cubicBezTo>
                  <a:lnTo>
                    <a:pt x="17860" y="7930"/>
                  </a:lnTo>
                  <a:cubicBezTo>
                    <a:pt x="17658" y="7037"/>
                    <a:pt x="17312" y="6228"/>
                    <a:pt x="16836" y="5466"/>
                  </a:cubicBezTo>
                  <a:lnTo>
                    <a:pt x="17539" y="4763"/>
                  </a:lnTo>
                  <a:cubicBezTo>
                    <a:pt x="17836" y="4466"/>
                    <a:pt x="17836" y="3966"/>
                    <a:pt x="17539" y="3668"/>
                  </a:cubicBezTo>
                  <a:lnTo>
                    <a:pt x="15967" y="2096"/>
                  </a:lnTo>
                  <a:cubicBezTo>
                    <a:pt x="15818" y="1947"/>
                    <a:pt x="15619" y="1873"/>
                    <a:pt x="15419" y="1873"/>
                  </a:cubicBezTo>
                  <a:cubicBezTo>
                    <a:pt x="15220" y="1873"/>
                    <a:pt x="15020" y="1947"/>
                    <a:pt x="14872" y="2096"/>
                  </a:cubicBezTo>
                  <a:lnTo>
                    <a:pt x="14169" y="2799"/>
                  </a:lnTo>
                  <a:cubicBezTo>
                    <a:pt x="13431" y="2334"/>
                    <a:pt x="12597" y="1977"/>
                    <a:pt x="11704" y="1775"/>
                  </a:cubicBezTo>
                  <a:lnTo>
                    <a:pt x="11704" y="775"/>
                  </a:lnTo>
                  <a:cubicBezTo>
                    <a:pt x="11704" y="346"/>
                    <a:pt x="11359" y="1"/>
                    <a:pt x="10919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9" name="Google Shape;349;p8"/>
          <p:cNvSpPr txBox="1">
            <a:spLocks noGrp="1"/>
          </p:cNvSpPr>
          <p:nvPr>
            <p:ph type="title"/>
          </p:nvPr>
        </p:nvSpPr>
        <p:spPr>
          <a:xfrm>
            <a:off x="2287400" y="2161200"/>
            <a:ext cx="7617200" cy="25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51852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" name="Google Shape;351;p9"/>
          <p:cNvGrpSpPr/>
          <p:nvPr/>
        </p:nvGrpSpPr>
        <p:grpSpPr>
          <a:xfrm>
            <a:off x="-53" y="0"/>
            <a:ext cx="12191943" cy="6858000"/>
            <a:chOff x="-19200" y="0"/>
            <a:chExt cx="9163200" cy="5143500"/>
          </a:xfrm>
        </p:grpSpPr>
        <p:cxnSp>
          <p:nvCxnSpPr>
            <p:cNvPr id="352" name="Google Shape;352;p9"/>
            <p:cNvCxnSpPr/>
            <p:nvPr/>
          </p:nvCxnSpPr>
          <p:spPr>
            <a:xfrm>
              <a:off x="458597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3" name="Google Shape;353;p9"/>
            <p:cNvCxnSpPr/>
            <p:nvPr/>
          </p:nvCxnSpPr>
          <p:spPr>
            <a:xfrm>
              <a:off x="94112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4" name="Google Shape;354;p9"/>
            <p:cNvCxnSpPr/>
            <p:nvPr/>
          </p:nvCxnSpPr>
          <p:spPr>
            <a:xfrm>
              <a:off x="142364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5" name="Google Shape;355;p9"/>
            <p:cNvCxnSpPr/>
            <p:nvPr/>
          </p:nvCxnSpPr>
          <p:spPr>
            <a:xfrm>
              <a:off x="190616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6" name="Google Shape;356;p9"/>
            <p:cNvCxnSpPr/>
            <p:nvPr/>
          </p:nvCxnSpPr>
          <p:spPr>
            <a:xfrm>
              <a:off x="2388687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7" name="Google Shape;357;p9"/>
            <p:cNvCxnSpPr/>
            <p:nvPr/>
          </p:nvCxnSpPr>
          <p:spPr>
            <a:xfrm>
              <a:off x="2871209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8" name="Google Shape;358;p9"/>
            <p:cNvCxnSpPr/>
            <p:nvPr/>
          </p:nvCxnSpPr>
          <p:spPr>
            <a:xfrm>
              <a:off x="335373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9" name="Google Shape;359;p9"/>
            <p:cNvCxnSpPr/>
            <p:nvPr/>
          </p:nvCxnSpPr>
          <p:spPr>
            <a:xfrm>
              <a:off x="38362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9"/>
            <p:cNvCxnSpPr/>
            <p:nvPr/>
          </p:nvCxnSpPr>
          <p:spPr>
            <a:xfrm>
              <a:off x="4318776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9"/>
            <p:cNvCxnSpPr/>
            <p:nvPr/>
          </p:nvCxnSpPr>
          <p:spPr>
            <a:xfrm>
              <a:off x="4801299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9"/>
            <p:cNvCxnSpPr/>
            <p:nvPr/>
          </p:nvCxnSpPr>
          <p:spPr>
            <a:xfrm>
              <a:off x="528382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9"/>
            <p:cNvCxnSpPr/>
            <p:nvPr/>
          </p:nvCxnSpPr>
          <p:spPr>
            <a:xfrm>
              <a:off x="576634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9"/>
            <p:cNvCxnSpPr/>
            <p:nvPr/>
          </p:nvCxnSpPr>
          <p:spPr>
            <a:xfrm>
              <a:off x="6248866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9"/>
            <p:cNvCxnSpPr/>
            <p:nvPr/>
          </p:nvCxnSpPr>
          <p:spPr>
            <a:xfrm>
              <a:off x="6731388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9"/>
            <p:cNvCxnSpPr/>
            <p:nvPr/>
          </p:nvCxnSpPr>
          <p:spPr>
            <a:xfrm>
              <a:off x="721391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9"/>
            <p:cNvCxnSpPr/>
            <p:nvPr/>
          </p:nvCxnSpPr>
          <p:spPr>
            <a:xfrm>
              <a:off x="769643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9"/>
            <p:cNvCxnSpPr/>
            <p:nvPr/>
          </p:nvCxnSpPr>
          <p:spPr>
            <a:xfrm>
              <a:off x="817895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9"/>
            <p:cNvCxnSpPr/>
            <p:nvPr/>
          </p:nvCxnSpPr>
          <p:spPr>
            <a:xfrm>
              <a:off x="8661478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9"/>
            <p:cNvCxnSpPr/>
            <p:nvPr/>
          </p:nvCxnSpPr>
          <p:spPr>
            <a:xfrm>
              <a:off x="4562400" y="-4181188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9"/>
            <p:cNvCxnSpPr/>
            <p:nvPr/>
          </p:nvCxnSpPr>
          <p:spPr>
            <a:xfrm>
              <a:off x="4562400" y="-3698666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2" name="Google Shape;372;p9"/>
            <p:cNvCxnSpPr/>
            <p:nvPr/>
          </p:nvCxnSpPr>
          <p:spPr>
            <a:xfrm>
              <a:off x="4562400" y="-3216143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3" name="Google Shape;373;p9"/>
            <p:cNvCxnSpPr/>
            <p:nvPr/>
          </p:nvCxnSpPr>
          <p:spPr>
            <a:xfrm>
              <a:off x="4562400" y="-2733621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4" name="Google Shape;374;p9"/>
            <p:cNvCxnSpPr/>
            <p:nvPr/>
          </p:nvCxnSpPr>
          <p:spPr>
            <a:xfrm>
              <a:off x="4562400" y="-2251099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5" name="Google Shape;375;p9"/>
            <p:cNvCxnSpPr/>
            <p:nvPr/>
          </p:nvCxnSpPr>
          <p:spPr>
            <a:xfrm>
              <a:off x="4562400" y="-1768576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6" name="Google Shape;376;p9"/>
            <p:cNvCxnSpPr/>
            <p:nvPr/>
          </p:nvCxnSpPr>
          <p:spPr>
            <a:xfrm>
              <a:off x="4562400" y="-1286054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7" name="Google Shape;377;p9"/>
            <p:cNvCxnSpPr/>
            <p:nvPr/>
          </p:nvCxnSpPr>
          <p:spPr>
            <a:xfrm>
              <a:off x="4562400" y="-803532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8" name="Google Shape;378;p9"/>
            <p:cNvCxnSpPr/>
            <p:nvPr/>
          </p:nvCxnSpPr>
          <p:spPr>
            <a:xfrm>
              <a:off x="4562400" y="-321009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9" name="Google Shape;379;p9"/>
            <p:cNvCxnSpPr/>
            <p:nvPr/>
          </p:nvCxnSpPr>
          <p:spPr>
            <a:xfrm>
              <a:off x="4562400" y="161513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80" name="Google Shape;380;p9"/>
          <p:cNvSpPr/>
          <p:nvPr/>
        </p:nvSpPr>
        <p:spPr>
          <a:xfrm>
            <a:off x="5832000" y="-88900"/>
            <a:ext cx="6436400" cy="7035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1" name="Google Shape;381;p9"/>
          <p:cNvGrpSpPr/>
          <p:nvPr/>
        </p:nvGrpSpPr>
        <p:grpSpPr>
          <a:xfrm>
            <a:off x="6796000" y="3735700"/>
            <a:ext cx="4444800" cy="2112533"/>
            <a:chOff x="5097000" y="2801775"/>
            <a:chExt cx="3333600" cy="1584400"/>
          </a:xfrm>
        </p:grpSpPr>
        <p:sp>
          <p:nvSpPr>
            <p:cNvPr id="382" name="Google Shape;382;p9"/>
            <p:cNvSpPr/>
            <p:nvPr/>
          </p:nvSpPr>
          <p:spPr>
            <a:xfrm>
              <a:off x="5097000" y="2946175"/>
              <a:ext cx="3333600" cy="1440000"/>
            </a:xfrm>
            <a:prstGeom prst="roundRect">
              <a:avLst>
                <a:gd name="adj" fmla="val 10229"/>
              </a:avLst>
            </a:prstGeom>
            <a:solidFill>
              <a:schemeClr val="accent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9"/>
            <p:cNvSpPr/>
            <p:nvPr/>
          </p:nvSpPr>
          <p:spPr>
            <a:xfrm>
              <a:off x="5097000" y="2801775"/>
              <a:ext cx="3333600" cy="1440000"/>
            </a:xfrm>
            <a:prstGeom prst="roundRect">
              <a:avLst>
                <a:gd name="adj" fmla="val 10229"/>
              </a:avLst>
            </a:prstGeom>
            <a:solidFill>
              <a:schemeClr val="accen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4" name="Google Shape;384;p9"/>
          <p:cNvGrpSpPr/>
          <p:nvPr/>
        </p:nvGrpSpPr>
        <p:grpSpPr>
          <a:xfrm>
            <a:off x="6796000" y="1092200"/>
            <a:ext cx="4444800" cy="2112533"/>
            <a:chOff x="5097000" y="819150"/>
            <a:chExt cx="3333600" cy="1584400"/>
          </a:xfrm>
        </p:grpSpPr>
        <p:sp>
          <p:nvSpPr>
            <p:cNvPr id="385" name="Google Shape;385;p9"/>
            <p:cNvSpPr/>
            <p:nvPr/>
          </p:nvSpPr>
          <p:spPr>
            <a:xfrm>
              <a:off x="5097000" y="963550"/>
              <a:ext cx="3333600" cy="1440000"/>
            </a:xfrm>
            <a:prstGeom prst="roundRect">
              <a:avLst>
                <a:gd name="adj" fmla="val 10229"/>
              </a:avLst>
            </a:prstGeom>
            <a:solidFill>
              <a:schemeClr val="accent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9"/>
            <p:cNvSpPr/>
            <p:nvPr/>
          </p:nvSpPr>
          <p:spPr>
            <a:xfrm>
              <a:off x="5097000" y="819150"/>
              <a:ext cx="3333600" cy="1440000"/>
            </a:xfrm>
            <a:prstGeom prst="roundRect">
              <a:avLst>
                <a:gd name="adj" fmla="val 10229"/>
              </a:avLst>
            </a:prstGeom>
            <a:solidFill>
              <a:schemeClr val="accen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7" name="Google Shape;387;p9"/>
          <p:cNvSpPr/>
          <p:nvPr/>
        </p:nvSpPr>
        <p:spPr>
          <a:xfrm rot="5400000" flipH="1">
            <a:off x="4081054" y="5117500"/>
            <a:ext cx="2560245" cy="920739"/>
          </a:xfrm>
          <a:custGeom>
            <a:avLst/>
            <a:gdLst/>
            <a:ahLst/>
            <a:cxnLst/>
            <a:rect l="l" t="t" r="r" b="b"/>
            <a:pathLst>
              <a:path w="52543" h="18896" fill="none" extrusionOk="0">
                <a:moveTo>
                  <a:pt x="52543" y="0"/>
                </a:moveTo>
                <a:lnTo>
                  <a:pt x="52543" y="9895"/>
                </a:lnTo>
                <a:cubicBezTo>
                  <a:pt x="52543" y="14859"/>
                  <a:pt x="48507" y="18896"/>
                  <a:pt x="43530" y="18896"/>
                </a:cubicBezTo>
                <a:lnTo>
                  <a:pt x="0" y="18896"/>
                </a:lnTo>
              </a:path>
            </a:pathLst>
          </a:custGeom>
          <a:noFill/>
          <a:ln w="19050" cap="flat" cmpd="sng">
            <a:solidFill>
              <a:srgbClr val="000000"/>
            </a:solidFill>
            <a:prstDash val="dash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8" name="Google Shape;388;p9"/>
          <p:cNvSpPr/>
          <p:nvPr/>
        </p:nvSpPr>
        <p:spPr>
          <a:xfrm rot="10800000">
            <a:off x="-48" y="-48"/>
            <a:ext cx="1625651" cy="1625651"/>
          </a:xfrm>
          <a:custGeom>
            <a:avLst/>
            <a:gdLst/>
            <a:ahLst/>
            <a:cxnLst/>
            <a:rect l="l" t="t" r="r" b="b"/>
            <a:pathLst>
              <a:path w="26409" h="26409" fill="none" extrusionOk="0">
                <a:moveTo>
                  <a:pt x="0" y="26408"/>
                </a:moveTo>
                <a:cubicBezTo>
                  <a:pt x="0" y="11823"/>
                  <a:pt x="11823" y="0"/>
                  <a:pt x="26408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dash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9" name="Google Shape;389;p9"/>
          <p:cNvGrpSpPr/>
          <p:nvPr/>
        </p:nvGrpSpPr>
        <p:grpSpPr>
          <a:xfrm rot="2507660">
            <a:off x="-722329" y="5041349"/>
            <a:ext cx="2308461" cy="3016385"/>
            <a:chOff x="554456" y="2624159"/>
            <a:chExt cx="2397903" cy="3132932"/>
          </a:xfrm>
        </p:grpSpPr>
        <p:sp>
          <p:nvSpPr>
            <p:cNvPr id="390" name="Google Shape;390;p9"/>
            <p:cNvSpPr/>
            <p:nvPr/>
          </p:nvSpPr>
          <p:spPr>
            <a:xfrm rot="-1521129">
              <a:off x="1059247" y="2939797"/>
              <a:ext cx="1338196" cy="2658831"/>
            </a:xfrm>
            <a:custGeom>
              <a:avLst/>
              <a:gdLst/>
              <a:ahLst/>
              <a:cxnLst/>
              <a:rect l="l" t="t" r="r" b="b"/>
              <a:pathLst>
                <a:path w="20956" h="41637" extrusionOk="0">
                  <a:moveTo>
                    <a:pt x="18943" y="0"/>
                  </a:moveTo>
                  <a:lnTo>
                    <a:pt x="1834" y="71"/>
                  </a:lnTo>
                  <a:cubicBezTo>
                    <a:pt x="822" y="71"/>
                    <a:pt x="1" y="905"/>
                    <a:pt x="1" y="1917"/>
                  </a:cubicBezTo>
                  <a:lnTo>
                    <a:pt x="155" y="39814"/>
                  </a:lnTo>
                  <a:cubicBezTo>
                    <a:pt x="155" y="40826"/>
                    <a:pt x="989" y="41636"/>
                    <a:pt x="1989" y="41636"/>
                  </a:cubicBezTo>
                  <a:lnTo>
                    <a:pt x="19110" y="41565"/>
                  </a:lnTo>
                  <a:cubicBezTo>
                    <a:pt x="20134" y="41565"/>
                    <a:pt x="20956" y="40731"/>
                    <a:pt x="20944" y="39719"/>
                  </a:cubicBezTo>
                  <a:lnTo>
                    <a:pt x="20789" y="1834"/>
                  </a:lnTo>
                  <a:cubicBezTo>
                    <a:pt x="20789" y="822"/>
                    <a:pt x="19955" y="0"/>
                    <a:pt x="18943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9"/>
            <p:cNvSpPr/>
            <p:nvPr/>
          </p:nvSpPr>
          <p:spPr>
            <a:xfrm rot="-1521129">
              <a:off x="1109372" y="2782622"/>
              <a:ext cx="1338196" cy="2658831"/>
            </a:xfrm>
            <a:custGeom>
              <a:avLst/>
              <a:gdLst/>
              <a:ahLst/>
              <a:cxnLst/>
              <a:rect l="l" t="t" r="r" b="b"/>
              <a:pathLst>
                <a:path w="20956" h="41637" extrusionOk="0">
                  <a:moveTo>
                    <a:pt x="18943" y="0"/>
                  </a:moveTo>
                  <a:lnTo>
                    <a:pt x="1834" y="71"/>
                  </a:lnTo>
                  <a:cubicBezTo>
                    <a:pt x="822" y="71"/>
                    <a:pt x="1" y="905"/>
                    <a:pt x="1" y="1917"/>
                  </a:cubicBezTo>
                  <a:lnTo>
                    <a:pt x="155" y="39814"/>
                  </a:lnTo>
                  <a:cubicBezTo>
                    <a:pt x="155" y="40826"/>
                    <a:pt x="989" y="41636"/>
                    <a:pt x="1989" y="41636"/>
                  </a:cubicBezTo>
                  <a:lnTo>
                    <a:pt x="19110" y="41565"/>
                  </a:lnTo>
                  <a:cubicBezTo>
                    <a:pt x="20134" y="41565"/>
                    <a:pt x="20956" y="40731"/>
                    <a:pt x="20944" y="39719"/>
                  </a:cubicBezTo>
                  <a:lnTo>
                    <a:pt x="20789" y="1834"/>
                  </a:lnTo>
                  <a:cubicBezTo>
                    <a:pt x="20789" y="822"/>
                    <a:pt x="19955" y="0"/>
                    <a:pt x="18943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9"/>
            <p:cNvSpPr/>
            <p:nvPr/>
          </p:nvSpPr>
          <p:spPr>
            <a:xfrm rot="-1521129">
              <a:off x="1166872" y="3097272"/>
              <a:ext cx="1210481" cy="2002696"/>
            </a:xfrm>
            <a:custGeom>
              <a:avLst/>
              <a:gdLst/>
              <a:ahLst/>
              <a:cxnLst/>
              <a:rect l="l" t="t" r="r" b="b"/>
              <a:pathLst>
                <a:path w="18956" h="31362" extrusionOk="0">
                  <a:moveTo>
                    <a:pt x="18824" y="0"/>
                  </a:moveTo>
                  <a:lnTo>
                    <a:pt x="1" y="84"/>
                  </a:lnTo>
                  <a:lnTo>
                    <a:pt x="72" y="20122"/>
                  </a:lnTo>
                  <a:lnTo>
                    <a:pt x="120" y="31361"/>
                  </a:lnTo>
                  <a:lnTo>
                    <a:pt x="18955" y="31290"/>
                  </a:lnTo>
                  <a:lnTo>
                    <a:pt x="18836" y="2894"/>
                  </a:lnTo>
                  <a:lnTo>
                    <a:pt x="188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9"/>
            <p:cNvSpPr/>
            <p:nvPr/>
          </p:nvSpPr>
          <p:spPr>
            <a:xfrm rot="-1521129">
              <a:off x="2180227" y="5057410"/>
              <a:ext cx="194701" cy="194701"/>
            </a:xfrm>
            <a:custGeom>
              <a:avLst/>
              <a:gdLst/>
              <a:ahLst/>
              <a:cxnLst/>
              <a:rect l="l" t="t" r="r" b="b"/>
              <a:pathLst>
                <a:path w="3049" h="3049" extrusionOk="0">
                  <a:moveTo>
                    <a:pt x="1513" y="0"/>
                  </a:moveTo>
                  <a:cubicBezTo>
                    <a:pt x="679" y="0"/>
                    <a:pt x="0" y="691"/>
                    <a:pt x="0" y="1536"/>
                  </a:cubicBezTo>
                  <a:cubicBezTo>
                    <a:pt x="0" y="2370"/>
                    <a:pt x="679" y="3048"/>
                    <a:pt x="1524" y="3048"/>
                  </a:cubicBezTo>
                  <a:cubicBezTo>
                    <a:pt x="2382" y="3037"/>
                    <a:pt x="3048" y="2370"/>
                    <a:pt x="3048" y="1524"/>
                  </a:cubicBezTo>
                  <a:cubicBezTo>
                    <a:pt x="3048" y="691"/>
                    <a:pt x="2358" y="0"/>
                    <a:pt x="1513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9"/>
            <p:cNvSpPr/>
            <p:nvPr/>
          </p:nvSpPr>
          <p:spPr>
            <a:xfrm rot="-1521129">
              <a:off x="1165914" y="3064541"/>
              <a:ext cx="229695" cy="19030"/>
            </a:xfrm>
            <a:custGeom>
              <a:avLst/>
              <a:gdLst/>
              <a:ahLst/>
              <a:cxnLst/>
              <a:rect l="l" t="t" r="r" b="b"/>
              <a:pathLst>
                <a:path w="3597" h="298" extrusionOk="0">
                  <a:moveTo>
                    <a:pt x="3442" y="0"/>
                  </a:moveTo>
                  <a:lnTo>
                    <a:pt x="144" y="24"/>
                  </a:lnTo>
                  <a:cubicBezTo>
                    <a:pt x="60" y="24"/>
                    <a:pt x="1" y="95"/>
                    <a:pt x="1" y="167"/>
                  </a:cubicBezTo>
                  <a:cubicBezTo>
                    <a:pt x="1" y="238"/>
                    <a:pt x="84" y="298"/>
                    <a:pt x="156" y="298"/>
                  </a:cubicBezTo>
                  <a:lnTo>
                    <a:pt x="3466" y="286"/>
                  </a:lnTo>
                  <a:cubicBezTo>
                    <a:pt x="3537" y="286"/>
                    <a:pt x="3597" y="226"/>
                    <a:pt x="3597" y="143"/>
                  </a:cubicBezTo>
                  <a:cubicBezTo>
                    <a:pt x="3597" y="60"/>
                    <a:pt x="3513" y="0"/>
                    <a:pt x="34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9"/>
            <p:cNvSpPr/>
            <p:nvPr/>
          </p:nvSpPr>
          <p:spPr>
            <a:xfrm rot="-1521129">
              <a:off x="1070183" y="3141425"/>
              <a:ext cx="45658" cy="45722"/>
            </a:xfrm>
            <a:custGeom>
              <a:avLst/>
              <a:gdLst/>
              <a:ahLst/>
              <a:cxnLst/>
              <a:rect l="l" t="t" r="r" b="b"/>
              <a:pathLst>
                <a:path w="715" h="716" extrusionOk="0">
                  <a:moveTo>
                    <a:pt x="357" y="1"/>
                  </a:moveTo>
                  <a:cubicBezTo>
                    <a:pt x="167" y="1"/>
                    <a:pt x="0" y="167"/>
                    <a:pt x="0" y="358"/>
                  </a:cubicBezTo>
                  <a:cubicBezTo>
                    <a:pt x="0" y="548"/>
                    <a:pt x="167" y="715"/>
                    <a:pt x="357" y="715"/>
                  </a:cubicBezTo>
                  <a:cubicBezTo>
                    <a:pt x="548" y="715"/>
                    <a:pt x="715" y="548"/>
                    <a:pt x="715" y="358"/>
                  </a:cubicBezTo>
                  <a:cubicBezTo>
                    <a:pt x="715" y="167"/>
                    <a:pt x="548" y="1"/>
                    <a:pt x="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9"/>
            <p:cNvSpPr/>
            <p:nvPr/>
          </p:nvSpPr>
          <p:spPr>
            <a:xfrm rot="-1521129">
              <a:off x="1705454" y="3185375"/>
              <a:ext cx="571077" cy="1260673"/>
            </a:xfrm>
            <a:custGeom>
              <a:avLst/>
              <a:gdLst/>
              <a:ahLst/>
              <a:cxnLst/>
              <a:rect l="l" t="t" r="r" b="b"/>
              <a:pathLst>
                <a:path w="8943" h="19742" extrusionOk="0">
                  <a:moveTo>
                    <a:pt x="8597" y="1"/>
                  </a:moveTo>
                  <a:cubicBezTo>
                    <a:pt x="8228" y="1"/>
                    <a:pt x="7930" y="322"/>
                    <a:pt x="7930" y="691"/>
                  </a:cubicBezTo>
                  <a:lnTo>
                    <a:pt x="7930" y="1751"/>
                  </a:lnTo>
                  <a:cubicBezTo>
                    <a:pt x="7026" y="1953"/>
                    <a:pt x="6192" y="2310"/>
                    <a:pt x="5430" y="2799"/>
                  </a:cubicBezTo>
                  <a:lnTo>
                    <a:pt x="4668" y="2060"/>
                  </a:lnTo>
                  <a:cubicBezTo>
                    <a:pt x="4537" y="1923"/>
                    <a:pt x="4362" y="1855"/>
                    <a:pt x="4187" y="1855"/>
                  </a:cubicBezTo>
                  <a:cubicBezTo>
                    <a:pt x="4013" y="1855"/>
                    <a:pt x="3841" y="1923"/>
                    <a:pt x="3716" y="2060"/>
                  </a:cubicBezTo>
                  <a:lnTo>
                    <a:pt x="1989" y="3799"/>
                  </a:lnTo>
                  <a:cubicBezTo>
                    <a:pt x="1727" y="4073"/>
                    <a:pt x="1727" y="4501"/>
                    <a:pt x="1989" y="4751"/>
                  </a:cubicBezTo>
                  <a:lnTo>
                    <a:pt x="2751" y="5501"/>
                  </a:lnTo>
                  <a:cubicBezTo>
                    <a:pt x="2275" y="6251"/>
                    <a:pt x="1930" y="7109"/>
                    <a:pt x="1727" y="8013"/>
                  </a:cubicBezTo>
                  <a:lnTo>
                    <a:pt x="668" y="8013"/>
                  </a:lnTo>
                  <a:cubicBezTo>
                    <a:pt x="299" y="8013"/>
                    <a:pt x="1" y="8323"/>
                    <a:pt x="1" y="8692"/>
                  </a:cubicBezTo>
                  <a:lnTo>
                    <a:pt x="13" y="11133"/>
                  </a:lnTo>
                  <a:cubicBezTo>
                    <a:pt x="13" y="11514"/>
                    <a:pt x="322" y="11812"/>
                    <a:pt x="703" y="11812"/>
                  </a:cubicBezTo>
                  <a:lnTo>
                    <a:pt x="1751" y="11812"/>
                  </a:lnTo>
                  <a:cubicBezTo>
                    <a:pt x="1965" y="12716"/>
                    <a:pt x="2323" y="13550"/>
                    <a:pt x="2811" y="14312"/>
                  </a:cubicBezTo>
                  <a:lnTo>
                    <a:pt x="2073" y="15062"/>
                  </a:lnTo>
                  <a:cubicBezTo>
                    <a:pt x="1799" y="15336"/>
                    <a:pt x="1799" y="15764"/>
                    <a:pt x="2073" y="16014"/>
                  </a:cubicBezTo>
                  <a:lnTo>
                    <a:pt x="3811" y="17741"/>
                  </a:lnTo>
                  <a:cubicBezTo>
                    <a:pt x="3942" y="17878"/>
                    <a:pt x="4117" y="17946"/>
                    <a:pt x="4292" y="17946"/>
                  </a:cubicBezTo>
                  <a:cubicBezTo>
                    <a:pt x="4466" y="17946"/>
                    <a:pt x="4638" y="17878"/>
                    <a:pt x="4763" y="17741"/>
                  </a:cubicBezTo>
                  <a:lnTo>
                    <a:pt x="5502" y="16991"/>
                  </a:lnTo>
                  <a:cubicBezTo>
                    <a:pt x="6264" y="17467"/>
                    <a:pt x="7109" y="17800"/>
                    <a:pt x="8026" y="18015"/>
                  </a:cubicBezTo>
                  <a:lnTo>
                    <a:pt x="8026" y="19074"/>
                  </a:lnTo>
                  <a:cubicBezTo>
                    <a:pt x="8026" y="19443"/>
                    <a:pt x="8323" y="19741"/>
                    <a:pt x="8704" y="19741"/>
                  </a:cubicBezTo>
                  <a:lnTo>
                    <a:pt x="8942" y="19741"/>
                  </a:lnTo>
                  <a:lnTo>
                    <a:pt x="8895" y="13157"/>
                  </a:lnTo>
                  <a:cubicBezTo>
                    <a:pt x="7490" y="12740"/>
                    <a:pt x="6454" y="11454"/>
                    <a:pt x="6442" y="9907"/>
                  </a:cubicBezTo>
                  <a:cubicBezTo>
                    <a:pt x="6442" y="8359"/>
                    <a:pt x="7454" y="7049"/>
                    <a:pt x="8871" y="6609"/>
                  </a:cubicBezTo>
                  <a:lnTo>
                    <a:pt x="8835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9"/>
            <p:cNvSpPr/>
            <p:nvPr/>
          </p:nvSpPr>
          <p:spPr>
            <a:xfrm rot="-1521129">
              <a:off x="2005664" y="3440549"/>
              <a:ext cx="254727" cy="618204"/>
            </a:xfrm>
            <a:custGeom>
              <a:avLst/>
              <a:gdLst/>
              <a:ahLst/>
              <a:cxnLst/>
              <a:rect l="l" t="t" r="r" b="b"/>
              <a:pathLst>
                <a:path w="3989" h="9681" extrusionOk="0">
                  <a:moveTo>
                    <a:pt x="3941" y="1"/>
                  </a:moveTo>
                  <a:cubicBezTo>
                    <a:pt x="1691" y="465"/>
                    <a:pt x="0" y="2477"/>
                    <a:pt x="12" y="4859"/>
                  </a:cubicBezTo>
                  <a:cubicBezTo>
                    <a:pt x="24" y="7252"/>
                    <a:pt x="1726" y="9228"/>
                    <a:pt x="3989" y="9681"/>
                  </a:cubicBezTo>
                  <a:lnTo>
                    <a:pt x="3965" y="8109"/>
                  </a:lnTo>
                  <a:cubicBezTo>
                    <a:pt x="2560" y="7692"/>
                    <a:pt x="1524" y="6406"/>
                    <a:pt x="1512" y="4859"/>
                  </a:cubicBezTo>
                  <a:cubicBezTo>
                    <a:pt x="1512" y="3311"/>
                    <a:pt x="2524" y="2001"/>
                    <a:pt x="3941" y="1561"/>
                  </a:cubicBezTo>
                  <a:lnTo>
                    <a:pt x="3941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9"/>
            <p:cNvSpPr/>
            <p:nvPr/>
          </p:nvSpPr>
          <p:spPr>
            <a:xfrm rot="-1521129">
              <a:off x="1377583" y="4011353"/>
              <a:ext cx="808243" cy="1132958"/>
            </a:xfrm>
            <a:custGeom>
              <a:avLst/>
              <a:gdLst/>
              <a:ahLst/>
              <a:cxnLst/>
              <a:rect l="l" t="t" r="r" b="b"/>
              <a:pathLst>
                <a:path w="12657" h="17742" extrusionOk="0">
                  <a:moveTo>
                    <a:pt x="3977" y="1"/>
                  </a:moveTo>
                  <a:lnTo>
                    <a:pt x="1536" y="13"/>
                  </a:lnTo>
                  <a:cubicBezTo>
                    <a:pt x="1167" y="13"/>
                    <a:pt x="869" y="322"/>
                    <a:pt x="869" y="691"/>
                  </a:cubicBezTo>
                  <a:lnTo>
                    <a:pt x="869" y="1751"/>
                  </a:lnTo>
                  <a:cubicBezTo>
                    <a:pt x="572" y="1822"/>
                    <a:pt x="286" y="1918"/>
                    <a:pt x="0" y="2001"/>
                  </a:cubicBezTo>
                  <a:lnTo>
                    <a:pt x="12" y="6490"/>
                  </a:lnTo>
                  <a:lnTo>
                    <a:pt x="12" y="7883"/>
                  </a:lnTo>
                  <a:cubicBezTo>
                    <a:pt x="643" y="7025"/>
                    <a:pt x="1643" y="6466"/>
                    <a:pt x="2774" y="6466"/>
                  </a:cubicBezTo>
                  <a:cubicBezTo>
                    <a:pt x="2781" y="6466"/>
                    <a:pt x="2789" y="6466"/>
                    <a:pt x="2796" y="6466"/>
                  </a:cubicBezTo>
                  <a:cubicBezTo>
                    <a:pt x="4667" y="6466"/>
                    <a:pt x="6191" y="7997"/>
                    <a:pt x="6203" y="9883"/>
                  </a:cubicBezTo>
                  <a:cubicBezTo>
                    <a:pt x="6227" y="11764"/>
                    <a:pt x="4691" y="13300"/>
                    <a:pt x="2798" y="13312"/>
                  </a:cubicBezTo>
                  <a:cubicBezTo>
                    <a:pt x="1667" y="13312"/>
                    <a:pt x="655" y="12764"/>
                    <a:pt x="36" y="11919"/>
                  </a:cubicBezTo>
                  <a:lnTo>
                    <a:pt x="36" y="11919"/>
                  </a:lnTo>
                  <a:lnTo>
                    <a:pt x="60" y="17741"/>
                  </a:lnTo>
                  <a:lnTo>
                    <a:pt x="5727" y="17705"/>
                  </a:lnTo>
                  <a:cubicBezTo>
                    <a:pt x="6251" y="17515"/>
                    <a:pt x="6763" y="17265"/>
                    <a:pt x="7215" y="16967"/>
                  </a:cubicBezTo>
                  <a:lnTo>
                    <a:pt x="7965" y="17693"/>
                  </a:lnTo>
                  <a:lnTo>
                    <a:pt x="8942" y="17693"/>
                  </a:lnTo>
                  <a:lnTo>
                    <a:pt x="10656" y="15955"/>
                  </a:lnTo>
                  <a:cubicBezTo>
                    <a:pt x="10930" y="15681"/>
                    <a:pt x="10930" y="15253"/>
                    <a:pt x="10656" y="15003"/>
                  </a:cubicBezTo>
                  <a:lnTo>
                    <a:pt x="9894" y="14253"/>
                  </a:lnTo>
                  <a:cubicBezTo>
                    <a:pt x="10370" y="13491"/>
                    <a:pt x="10716" y="12645"/>
                    <a:pt x="10930" y="11740"/>
                  </a:cubicBezTo>
                  <a:lnTo>
                    <a:pt x="11978" y="11740"/>
                  </a:lnTo>
                  <a:cubicBezTo>
                    <a:pt x="12359" y="11740"/>
                    <a:pt x="12656" y="11443"/>
                    <a:pt x="12656" y="11050"/>
                  </a:cubicBezTo>
                  <a:lnTo>
                    <a:pt x="12633" y="8609"/>
                  </a:lnTo>
                  <a:cubicBezTo>
                    <a:pt x="12633" y="8240"/>
                    <a:pt x="12323" y="7942"/>
                    <a:pt x="11954" y="7942"/>
                  </a:cubicBezTo>
                  <a:lnTo>
                    <a:pt x="10894" y="7942"/>
                  </a:lnTo>
                  <a:cubicBezTo>
                    <a:pt x="10692" y="7037"/>
                    <a:pt x="10335" y="6204"/>
                    <a:pt x="9835" y="5442"/>
                  </a:cubicBezTo>
                  <a:lnTo>
                    <a:pt x="10585" y="4680"/>
                  </a:lnTo>
                  <a:cubicBezTo>
                    <a:pt x="10847" y="4418"/>
                    <a:pt x="10847" y="3989"/>
                    <a:pt x="10585" y="3727"/>
                  </a:cubicBezTo>
                  <a:lnTo>
                    <a:pt x="8870" y="1989"/>
                  </a:lnTo>
                  <a:cubicBezTo>
                    <a:pt x="8739" y="1858"/>
                    <a:pt x="8564" y="1793"/>
                    <a:pt x="8390" y="1793"/>
                  </a:cubicBezTo>
                  <a:cubicBezTo>
                    <a:pt x="8215" y="1793"/>
                    <a:pt x="8043" y="1858"/>
                    <a:pt x="7918" y="1989"/>
                  </a:cubicBezTo>
                  <a:lnTo>
                    <a:pt x="7180" y="2751"/>
                  </a:lnTo>
                  <a:cubicBezTo>
                    <a:pt x="6418" y="2275"/>
                    <a:pt x="5572" y="1930"/>
                    <a:pt x="4655" y="1727"/>
                  </a:cubicBezTo>
                  <a:lnTo>
                    <a:pt x="4655" y="668"/>
                  </a:lnTo>
                  <a:cubicBezTo>
                    <a:pt x="4655" y="298"/>
                    <a:pt x="4346" y="1"/>
                    <a:pt x="3977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9"/>
            <p:cNvSpPr/>
            <p:nvPr/>
          </p:nvSpPr>
          <p:spPr>
            <a:xfrm rot="-1521129">
              <a:off x="1419831" y="4388165"/>
              <a:ext cx="494256" cy="631869"/>
            </a:xfrm>
            <a:custGeom>
              <a:avLst/>
              <a:gdLst/>
              <a:ahLst/>
              <a:cxnLst/>
              <a:rect l="l" t="t" r="r" b="b"/>
              <a:pathLst>
                <a:path w="7740" h="9895" extrusionOk="0">
                  <a:moveTo>
                    <a:pt x="2806" y="1"/>
                  </a:moveTo>
                  <a:cubicBezTo>
                    <a:pt x="2792" y="1"/>
                    <a:pt x="2777" y="1"/>
                    <a:pt x="2762" y="1"/>
                  </a:cubicBezTo>
                  <a:cubicBezTo>
                    <a:pt x="1738" y="1"/>
                    <a:pt x="786" y="322"/>
                    <a:pt x="0" y="858"/>
                  </a:cubicBezTo>
                  <a:lnTo>
                    <a:pt x="0" y="1549"/>
                  </a:lnTo>
                  <a:lnTo>
                    <a:pt x="0" y="2942"/>
                  </a:lnTo>
                  <a:cubicBezTo>
                    <a:pt x="619" y="2084"/>
                    <a:pt x="1619" y="1525"/>
                    <a:pt x="2751" y="1525"/>
                  </a:cubicBezTo>
                  <a:cubicBezTo>
                    <a:pt x="2758" y="1525"/>
                    <a:pt x="2765" y="1525"/>
                    <a:pt x="2772" y="1525"/>
                  </a:cubicBezTo>
                  <a:cubicBezTo>
                    <a:pt x="4655" y="1525"/>
                    <a:pt x="6180" y="3056"/>
                    <a:pt x="6191" y="4930"/>
                  </a:cubicBezTo>
                  <a:cubicBezTo>
                    <a:pt x="6203" y="6823"/>
                    <a:pt x="4667" y="8359"/>
                    <a:pt x="2786" y="8371"/>
                  </a:cubicBezTo>
                  <a:cubicBezTo>
                    <a:pt x="1655" y="8371"/>
                    <a:pt x="643" y="7823"/>
                    <a:pt x="12" y="6978"/>
                  </a:cubicBezTo>
                  <a:lnTo>
                    <a:pt x="12" y="6978"/>
                  </a:lnTo>
                  <a:lnTo>
                    <a:pt x="24" y="9062"/>
                  </a:lnTo>
                  <a:cubicBezTo>
                    <a:pt x="822" y="9597"/>
                    <a:pt x="1774" y="9895"/>
                    <a:pt x="2798" y="9895"/>
                  </a:cubicBezTo>
                  <a:cubicBezTo>
                    <a:pt x="5537" y="9847"/>
                    <a:pt x="7739" y="7633"/>
                    <a:pt x="7727" y="4906"/>
                  </a:cubicBezTo>
                  <a:cubicBezTo>
                    <a:pt x="7704" y="2194"/>
                    <a:pt x="5513" y="1"/>
                    <a:pt x="2806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9"/>
            <p:cNvSpPr/>
            <p:nvPr/>
          </p:nvSpPr>
          <p:spPr>
            <a:xfrm rot="-1521129">
              <a:off x="934994" y="3240995"/>
              <a:ext cx="806774" cy="827273"/>
            </a:xfrm>
            <a:custGeom>
              <a:avLst/>
              <a:gdLst/>
              <a:ahLst/>
              <a:cxnLst/>
              <a:rect l="l" t="t" r="r" b="b"/>
              <a:pathLst>
                <a:path w="12634" h="12955" extrusionOk="0">
                  <a:moveTo>
                    <a:pt x="10514" y="0"/>
                  </a:moveTo>
                  <a:lnTo>
                    <a:pt x="4323" y="36"/>
                  </a:lnTo>
                  <a:cubicBezTo>
                    <a:pt x="5418" y="596"/>
                    <a:pt x="6156" y="1750"/>
                    <a:pt x="6168" y="3060"/>
                  </a:cubicBezTo>
                  <a:cubicBezTo>
                    <a:pt x="6192" y="4953"/>
                    <a:pt x="4656" y="6477"/>
                    <a:pt x="2763" y="6489"/>
                  </a:cubicBezTo>
                  <a:cubicBezTo>
                    <a:pt x="1632" y="6489"/>
                    <a:pt x="620" y="5941"/>
                    <a:pt x="1" y="5096"/>
                  </a:cubicBezTo>
                  <a:lnTo>
                    <a:pt x="1" y="5096"/>
                  </a:lnTo>
                  <a:lnTo>
                    <a:pt x="24" y="10978"/>
                  </a:lnTo>
                  <a:cubicBezTo>
                    <a:pt x="310" y="11085"/>
                    <a:pt x="596" y="11156"/>
                    <a:pt x="894" y="11228"/>
                  </a:cubicBezTo>
                  <a:lnTo>
                    <a:pt x="906" y="12288"/>
                  </a:lnTo>
                  <a:cubicBezTo>
                    <a:pt x="906" y="12657"/>
                    <a:pt x="1203" y="12954"/>
                    <a:pt x="1596" y="12954"/>
                  </a:cubicBezTo>
                  <a:lnTo>
                    <a:pt x="4037" y="12942"/>
                  </a:lnTo>
                  <a:cubicBezTo>
                    <a:pt x="4406" y="12942"/>
                    <a:pt x="4704" y="12633"/>
                    <a:pt x="4704" y="12252"/>
                  </a:cubicBezTo>
                  <a:lnTo>
                    <a:pt x="4704" y="11204"/>
                  </a:lnTo>
                  <a:cubicBezTo>
                    <a:pt x="5608" y="10990"/>
                    <a:pt x="6442" y="10633"/>
                    <a:pt x="7204" y="10144"/>
                  </a:cubicBezTo>
                  <a:lnTo>
                    <a:pt x="7966" y="10883"/>
                  </a:lnTo>
                  <a:cubicBezTo>
                    <a:pt x="8097" y="11019"/>
                    <a:pt x="8270" y="11088"/>
                    <a:pt x="8442" y="11088"/>
                  </a:cubicBezTo>
                  <a:cubicBezTo>
                    <a:pt x="8615" y="11088"/>
                    <a:pt x="8787" y="11019"/>
                    <a:pt x="8918" y="10883"/>
                  </a:cubicBezTo>
                  <a:lnTo>
                    <a:pt x="10645" y="9144"/>
                  </a:lnTo>
                  <a:cubicBezTo>
                    <a:pt x="10907" y="8870"/>
                    <a:pt x="10907" y="8442"/>
                    <a:pt x="10645" y="8192"/>
                  </a:cubicBezTo>
                  <a:lnTo>
                    <a:pt x="9883" y="7442"/>
                  </a:lnTo>
                  <a:cubicBezTo>
                    <a:pt x="10359" y="6692"/>
                    <a:pt x="10704" y="5846"/>
                    <a:pt x="10907" y="4929"/>
                  </a:cubicBezTo>
                  <a:lnTo>
                    <a:pt x="11966" y="4929"/>
                  </a:lnTo>
                  <a:cubicBezTo>
                    <a:pt x="12336" y="4929"/>
                    <a:pt x="12633" y="4632"/>
                    <a:pt x="12633" y="4251"/>
                  </a:cubicBezTo>
                  <a:lnTo>
                    <a:pt x="12621" y="1810"/>
                  </a:lnTo>
                  <a:cubicBezTo>
                    <a:pt x="12621" y="1429"/>
                    <a:pt x="12300" y="1131"/>
                    <a:pt x="11931" y="1131"/>
                  </a:cubicBezTo>
                  <a:lnTo>
                    <a:pt x="10871" y="1131"/>
                  </a:lnTo>
                  <a:cubicBezTo>
                    <a:pt x="10788" y="750"/>
                    <a:pt x="10669" y="381"/>
                    <a:pt x="10514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9"/>
            <p:cNvSpPr/>
            <p:nvPr/>
          </p:nvSpPr>
          <p:spPr>
            <a:xfrm rot="-1521129">
              <a:off x="883902" y="3325186"/>
              <a:ext cx="492724" cy="510285"/>
            </a:xfrm>
            <a:custGeom>
              <a:avLst/>
              <a:gdLst/>
              <a:ahLst/>
              <a:cxnLst/>
              <a:rect l="l" t="t" r="r" b="b"/>
              <a:pathLst>
                <a:path w="7716" h="7991" extrusionOk="0">
                  <a:moveTo>
                    <a:pt x="6632" y="1"/>
                  </a:moveTo>
                  <a:lnTo>
                    <a:pt x="4334" y="13"/>
                  </a:lnTo>
                  <a:cubicBezTo>
                    <a:pt x="5418" y="584"/>
                    <a:pt x="6156" y="1727"/>
                    <a:pt x="6180" y="3037"/>
                  </a:cubicBezTo>
                  <a:cubicBezTo>
                    <a:pt x="6192" y="4930"/>
                    <a:pt x="4656" y="6466"/>
                    <a:pt x="2763" y="6478"/>
                  </a:cubicBezTo>
                  <a:cubicBezTo>
                    <a:pt x="1632" y="6478"/>
                    <a:pt x="632" y="5930"/>
                    <a:pt x="1" y="5073"/>
                  </a:cubicBezTo>
                  <a:lnTo>
                    <a:pt x="1" y="5073"/>
                  </a:lnTo>
                  <a:lnTo>
                    <a:pt x="12" y="7157"/>
                  </a:lnTo>
                  <a:cubicBezTo>
                    <a:pt x="798" y="7692"/>
                    <a:pt x="1763" y="7990"/>
                    <a:pt x="2787" y="7990"/>
                  </a:cubicBezTo>
                  <a:cubicBezTo>
                    <a:pt x="5513" y="7978"/>
                    <a:pt x="7716" y="5764"/>
                    <a:pt x="7692" y="3025"/>
                  </a:cubicBezTo>
                  <a:cubicBezTo>
                    <a:pt x="7692" y="1882"/>
                    <a:pt x="7287" y="834"/>
                    <a:pt x="6632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9"/>
            <p:cNvSpPr/>
            <p:nvPr/>
          </p:nvSpPr>
          <p:spPr>
            <a:xfrm rot="-1521129">
              <a:off x="1166872" y="3097272"/>
              <a:ext cx="1210481" cy="2002696"/>
            </a:xfrm>
            <a:custGeom>
              <a:avLst/>
              <a:gdLst/>
              <a:ahLst/>
              <a:cxnLst/>
              <a:rect l="l" t="t" r="r" b="b"/>
              <a:pathLst>
                <a:path w="18956" h="31362" extrusionOk="0">
                  <a:moveTo>
                    <a:pt x="18824" y="0"/>
                  </a:moveTo>
                  <a:lnTo>
                    <a:pt x="1" y="84"/>
                  </a:lnTo>
                  <a:lnTo>
                    <a:pt x="72" y="20122"/>
                  </a:lnTo>
                  <a:lnTo>
                    <a:pt x="120" y="31361"/>
                  </a:lnTo>
                  <a:lnTo>
                    <a:pt x="18955" y="31290"/>
                  </a:lnTo>
                  <a:lnTo>
                    <a:pt x="18836" y="2894"/>
                  </a:lnTo>
                  <a:lnTo>
                    <a:pt x="18824" y="0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3" name="Google Shape;403;p9"/>
          <p:cNvSpPr/>
          <p:nvPr/>
        </p:nvSpPr>
        <p:spPr>
          <a:xfrm>
            <a:off x="1178165" y="819784"/>
            <a:ext cx="272400" cy="2724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4" name="Google Shape;404;p9"/>
          <p:cNvSpPr/>
          <p:nvPr/>
        </p:nvSpPr>
        <p:spPr>
          <a:xfrm>
            <a:off x="4842909" y="551330"/>
            <a:ext cx="301512" cy="301588"/>
          </a:xfrm>
          <a:custGeom>
            <a:avLst/>
            <a:gdLst/>
            <a:ahLst/>
            <a:cxnLst/>
            <a:rect l="l" t="t" r="r" b="b"/>
            <a:pathLst>
              <a:path w="3429" h="3430" extrusionOk="0">
                <a:moveTo>
                  <a:pt x="1715" y="0"/>
                </a:moveTo>
                <a:cubicBezTo>
                  <a:pt x="774" y="0"/>
                  <a:pt x="0" y="774"/>
                  <a:pt x="0" y="1715"/>
                </a:cubicBezTo>
                <a:cubicBezTo>
                  <a:pt x="0" y="2655"/>
                  <a:pt x="774" y="3429"/>
                  <a:pt x="1715" y="3429"/>
                </a:cubicBezTo>
                <a:cubicBezTo>
                  <a:pt x="2667" y="3429"/>
                  <a:pt x="3429" y="2655"/>
                  <a:pt x="3429" y="1715"/>
                </a:cubicBezTo>
                <a:cubicBezTo>
                  <a:pt x="3429" y="774"/>
                  <a:pt x="2667" y="0"/>
                  <a:pt x="1715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5" name="Google Shape;405;p9"/>
          <p:cNvSpPr/>
          <p:nvPr/>
        </p:nvSpPr>
        <p:spPr>
          <a:xfrm>
            <a:off x="4490769" y="893267"/>
            <a:ext cx="300545" cy="300533"/>
          </a:xfrm>
          <a:custGeom>
            <a:avLst/>
            <a:gdLst/>
            <a:ahLst/>
            <a:cxnLst/>
            <a:rect l="l" t="t" r="r" b="b"/>
            <a:pathLst>
              <a:path w="3418" h="3418" extrusionOk="0">
                <a:moveTo>
                  <a:pt x="1703" y="1"/>
                </a:moveTo>
                <a:cubicBezTo>
                  <a:pt x="762" y="1"/>
                  <a:pt x="0" y="763"/>
                  <a:pt x="0" y="1703"/>
                </a:cubicBezTo>
                <a:cubicBezTo>
                  <a:pt x="0" y="2656"/>
                  <a:pt x="762" y="3418"/>
                  <a:pt x="1703" y="3418"/>
                </a:cubicBezTo>
                <a:cubicBezTo>
                  <a:pt x="2655" y="3418"/>
                  <a:pt x="3417" y="2656"/>
                  <a:pt x="3417" y="1703"/>
                </a:cubicBezTo>
                <a:cubicBezTo>
                  <a:pt x="3417" y="763"/>
                  <a:pt x="2655" y="1"/>
                  <a:pt x="1703" y="1"/>
                </a:cubicBez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" name="Google Shape;406;p9"/>
          <p:cNvSpPr txBox="1">
            <a:spLocks noGrp="1"/>
          </p:cNvSpPr>
          <p:nvPr>
            <p:ph type="title"/>
          </p:nvPr>
        </p:nvSpPr>
        <p:spPr>
          <a:xfrm>
            <a:off x="1251600" y="2063100"/>
            <a:ext cx="3328800" cy="27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07" name="Google Shape;407;p9"/>
          <p:cNvSpPr txBox="1">
            <a:spLocks noGrp="1"/>
          </p:cNvSpPr>
          <p:nvPr>
            <p:ph type="subTitle" idx="1"/>
          </p:nvPr>
        </p:nvSpPr>
        <p:spPr>
          <a:xfrm>
            <a:off x="7087200" y="1251199"/>
            <a:ext cx="3864800" cy="15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08" name="Google Shape;408;p9"/>
          <p:cNvSpPr txBox="1">
            <a:spLocks noGrp="1"/>
          </p:cNvSpPr>
          <p:nvPr>
            <p:ph type="subTitle" idx="2"/>
          </p:nvPr>
        </p:nvSpPr>
        <p:spPr>
          <a:xfrm>
            <a:off x="7087200" y="3842599"/>
            <a:ext cx="3864800" cy="15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910917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8" name="Google Shape;418;p11"/>
          <p:cNvGrpSpPr/>
          <p:nvPr/>
        </p:nvGrpSpPr>
        <p:grpSpPr>
          <a:xfrm>
            <a:off x="-53" y="0"/>
            <a:ext cx="12191943" cy="6858000"/>
            <a:chOff x="-19200" y="0"/>
            <a:chExt cx="9163200" cy="5143500"/>
          </a:xfrm>
        </p:grpSpPr>
        <p:cxnSp>
          <p:nvCxnSpPr>
            <p:cNvPr id="419" name="Google Shape;419;p11"/>
            <p:cNvCxnSpPr/>
            <p:nvPr/>
          </p:nvCxnSpPr>
          <p:spPr>
            <a:xfrm>
              <a:off x="458597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0" name="Google Shape;420;p11"/>
            <p:cNvCxnSpPr/>
            <p:nvPr/>
          </p:nvCxnSpPr>
          <p:spPr>
            <a:xfrm>
              <a:off x="94112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1" name="Google Shape;421;p11"/>
            <p:cNvCxnSpPr/>
            <p:nvPr/>
          </p:nvCxnSpPr>
          <p:spPr>
            <a:xfrm>
              <a:off x="142364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2" name="Google Shape;422;p11"/>
            <p:cNvCxnSpPr/>
            <p:nvPr/>
          </p:nvCxnSpPr>
          <p:spPr>
            <a:xfrm>
              <a:off x="190616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3" name="Google Shape;423;p11"/>
            <p:cNvCxnSpPr/>
            <p:nvPr/>
          </p:nvCxnSpPr>
          <p:spPr>
            <a:xfrm>
              <a:off x="2388687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4" name="Google Shape;424;p11"/>
            <p:cNvCxnSpPr/>
            <p:nvPr/>
          </p:nvCxnSpPr>
          <p:spPr>
            <a:xfrm>
              <a:off x="2871209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5" name="Google Shape;425;p11"/>
            <p:cNvCxnSpPr/>
            <p:nvPr/>
          </p:nvCxnSpPr>
          <p:spPr>
            <a:xfrm>
              <a:off x="335373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6" name="Google Shape;426;p11"/>
            <p:cNvCxnSpPr/>
            <p:nvPr/>
          </p:nvCxnSpPr>
          <p:spPr>
            <a:xfrm>
              <a:off x="38362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7" name="Google Shape;427;p11"/>
            <p:cNvCxnSpPr/>
            <p:nvPr/>
          </p:nvCxnSpPr>
          <p:spPr>
            <a:xfrm>
              <a:off x="4318776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8" name="Google Shape;428;p11"/>
            <p:cNvCxnSpPr/>
            <p:nvPr/>
          </p:nvCxnSpPr>
          <p:spPr>
            <a:xfrm>
              <a:off x="4801299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9" name="Google Shape;429;p11"/>
            <p:cNvCxnSpPr/>
            <p:nvPr/>
          </p:nvCxnSpPr>
          <p:spPr>
            <a:xfrm>
              <a:off x="528382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0" name="Google Shape;430;p11"/>
            <p:cNvCxnSpPr/>
            <p:nvPr/>
          </p:nvCxnSpPr>
          <p:spPr>
            <a:xfrm>
              <a:off x="576634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" name="Google Shape;431;p11"/>
            <p:cNvCxnSpPr/>
            <p:nvPr/>
          </p:nvCxnSpPr>
          <p:spPr>
            <a:xfrm>
              <a:off x="6248866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2" name="Google Shape;432;p11"/>
            <p:cNvCxnSpPr/>
            <p:nvPr/>
          </p:nvCxnSpPr>
          <p:spPr>
            <a:xfrm>
              <a:off x="6731388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3" name="Google Shape;433;p11"/>
            <p:cNvCxnSpPr/>
            <p:nvPr/>
          </p:nvCxnSpPr>
          <p:spPr>
            <a:xfrm>
              <a:off x="721391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4" name="Google Shape;434;p11"/>
            <p:cNvCxnSpPr/>
            <p:nvPr/>
          </p:nvCxnSpPr>
          <p:spPr>
            <a:xfrm>
              <a:off x="769643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5" name="Google Shape;435;p11"/>
            <p:cNvCxnSpPr/>
            <p:nvPr/>
          </p:nvCxnSpPr>
          <p:spPr>
            <a:xfrm>
              <a:off x="817895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6" name="Google Shape;436;p11"/>
            <p:cNvCxnSpPr/>
            <p:nvPr/>
          </p:nvCxnSpPr>
          <p:spPr>
            <a:xfrm>
              <a:off x="8661478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7" name="Google Shape;437;p11"/>
            <p:cNvCxnSpPr/>
            <p:nvPr/>
          </p:nvCxnSpPr>
          <p:spPr>
            <a:xfrm>
              <a:off x="4562400" y="-4181188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8" name="Google Shape;438;p11"/>
            <p:cNvCxnSpPr/>
            <p:nvPr/>
          </p:nvCxnSpPr>
          <p:spPr>
            <a:xfrm>
              <a:off x="4562400" y="-3698666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9" name="Google Shape;439;p11"/>
            <p:cNvCxnSpPr/>
            <p:nvPr/>
          </p:nvCxnSpPr>
          <p:spPr>
            <a:xfrm>
              <a:off x="4562400" y="-3216143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0" name="Google Shape;440;p11"/>
            <p:cNvCxnSpPr/>
            <p:nvPr/>
          </p:nvCxnSpPr>
          <p:spPr>
            <a:xfrm>
              <a:off x="4562400" y="-2733621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1" name="Google Shape;441;p11"/>
            <p:cNvCxnSpPr/>
            <p:nvPr/>
          </p:nvCxnSpPr>
          <p:spPr>
            <a:xfrm>
              <a:off x="4562400" y="-2251099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2" name="Google Shape;442;p11"/>
            <p:cNvCxnSpPr/>
            <p:nvPr/>
          </p:nvCxnSpPr>
          <p:spPr>
            <a:xfrm>
              <a:off x="4562400" y="-1768576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3" name="Google Shape;443;p11"/>
            <p:cNvCxnSpPr/>
            <p:nvPr/>
          </p:nvCxnSpPr>
          <p:spPr>
            <a:xfrm>
              <a:off x="4562400" y="-1286054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4" name="Google Shape;444;p11"/>
            <p:cNvCxnSpPr/>
            <p:nvPr/>
          </p:nvCxnSpPr>
          <p:spPr>
            <a:xfrm>
              <a:off x="4562400" y="-803532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5" name="Google Shape;445;p11"/>
            <p:cNvCxnSpPr/>
            <p:nvPr/>
          </p:nvCxnSpPr>
          <p:spPr>
            <a:xfrm>
              <a:off x="4562400" y="-321009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6" name="Google Shape;446;p11"/>
            <p:cNvCxnSpPr/>
            <p:nvPr/>
          </p:nvCxnSpPr>
          <p:spPr>
            <a:xfrm>
              <a:off x="4562400" y="161513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47" name="Google Shape;447;p11"/>
          <p:cNvSpPr/>
          <p:nvPr/>
        </p:nvSpPr>
        <p:spPr>
          <a:xfrm flipH="1">
            <a:off x="7676980" y="5173429"/>
            <a:ext cx="3563816" cy="1279763"/>
          </a:xfrm>
          <a:custGeom>
            <a:avLst/>
            <a:gdLst/>
            <a:ahLst/>
            <a:cxnLst/>
            <a:rect l="l" t="t" r="r" b="b"/>
            <a:pathLst>
              <a:path w="52543" h="18896" fill="none" extrusionOk="0">
                <a:moveTo>
                  <a:pt x="52543" y="0"/>
                </a:moveTo>
                <a:lnTo>
                  <a:pt x="52543" y="9895"/>
                </a:lnTo>
                <a:cubicBezTo>
                  <a:pt x="52543" y="14859"/>
                  <a:pt x="48507" y="18896"/>
                  <a:pt x="43530" y="18896"/>
                </a:cubicBezTo>
                <a:lnTo>
                  <a:pt x="0" y="1889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dash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48" name="Google Shape;448;p11"/>
          <p:cNvGrpSpPr/>
          <p:nvPr/>
        </p:nvGrpSpPr>
        <p:grpSpPr>
          <a:xfrm>
            <a:off x="3501653" y="4734"/>
            <a:ext cx="4175415" cy="1785167"/>
            <a:chOff x="2626239" y="3550"/>
            <a:chExt cx="3131561" cy="1338875"/>
          </a:xfrm>
        </p:grpSpPr>
        <p:sp>
          <p:nvSpPr>
            <p:cNvPr id="449" name="Google Shape;449;p11"/>
            <p:cNvSpPr/>
            <p:nvPr/>
          </p:nvSpPr>
          <p:spPr>
            <a:xfrm flipH="1">
              <a:off x="2626239" y="3550"/>
              <a:ext cx="1899692" cy="682193"/>
            </a:xfrm>
            <a:custGeom>
              <a:avLst/>
              <a:gdLst/>
              <a:ahLst/>
              <a:cxnLst/>
              <a:rect l="l" t="t" r="r" b="b"/>
              <a:pathLst>
                <a:path w="52543" h="18896" fill="none" extrusionOk="0">
                  <a:moveTo>
                    <a:pt x="52543" y="0"/>
                  </a:moveTo>
                  <a:lnTo>
                    <a:pt x="52543" y="9895"/>
                  </a:lnTo>
                  <a:cubicBezTo>
                    <a:pt x="52543" y="14859"/>
                    <a:pt x="48507" y="18896"/>
                    <a:pt x="43530" y="18896"/>
                  </a:cubicBezTo>
                  <a:lnTo>
                    <a:pt x="0" y="1889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dash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11"/>
            <p:cNvSpPr/>
            <p:nvPr/>
          </p:nvSpPr>
          <p:spPr>
            <a:xfrm rot="10800000">
              <a:off x="4525922" y="685766"/>
              <a:ext cx="1231877" cy="656659"/>
            </a:xfrm>
            <a:custGeom>
              <a:avLst/>
              <a:gdLst/>
              <a:ahLst/>
              <a:cxnLst/>
              <a:rect l="l" t="t" r="r" b="b"/>
              <a:pathLst>
                <a:path w="73141" h="38994" fill="none" extrusionOk="0">
                  <a:moveTo>
                    <a:pt x="73140" y="38993"/>
                  </a:moveTo>
                  <a:lnTo>
                    <a:pt x="9323" y="38993"/>
                  </a:lnTo>
                  <a:cubicBezTo>
                    <a:pt x="4167" y="38993"/>
                    <a:pt x="0" y="34826"/>
                    <a:pt x="0" y="29671"/>
                  </a:cubicBezTo>
                  <a:lnTo>
                    <a:pt x="0" y="9311"/>
                  </a:lnTo>
                  <a:cubicBezTo>
                    <a:pt x="0" y="4168"/>
                    <a:pt x="4167" y="0"/>
                    <a:pt x="9323" y="0"/>
                  </a:cubicBezTo>
                  <a:lnTo>
                    <a:pt x="36433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dash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1" name="Google Shape;451;p11"/>
          <p:cNvSpPr/>
          <p:nvPr/>
        </p:nvSpPr>
        <p:spPr>
          <a:xfrm>
            <a:off x="-48633" y="1186800"/>
            <a:ext cx="12295600" cy="4484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2" name="Google Shape;452;p11"/>
          <p:cNvSpPr/>
          <p:nvPr/>
        </p:nvSpPr>
        <p:spPr>
          <a:xfrm>
            <a:off x="1514667" y="1085389"/>
            <a:ext cx="750800" cy="2040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3" name="Google Shape;453;p11"/>
          <p:cNvSpPr/>
          <p:nvPr/>
        </p:nvSpPr>
        <p:spPr>
          <a:xfrm>
            <a:off x="8557500" y="5550389"/>
            <a:ext cx="750800" cy="2040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4" name="Google Shape;454;p11"/>
          <p:cNvSpPr/>
          <p:nvPr/>
        </p:nvSpPr>
        <p:spPr>
          <a:xfrm>
            <a:off x="11104602" y="6324434"/>
            <a:ext cx="272397" cy="272397"/>
          </a:xfrm>
          <a:custGeom>
            <a:avLst/>
            <a:gdLst/>
            <a:ahLst/>
            <a:cxnLst/>
            <a:rect l="l" t="t" r="r" b="b"/>
            <a:pathLst>
              <a:path w="2978" h="2978" extrusionOk="0">
                <a:moveTo>
                  <a:pt x="1" y="1"/>
                </a:moveTo>
                <a:lnTo>
                  <a:pt x="1" y="2977"/>
                </a:lnTo>
                <a:lnTo>
                  <a:pt x="2977" y="2977"/>
                </a:lnTo>
                <a:lnTo>
                  <a:pt x="2977" y="1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5" name="Google Shape;455;p11"/>
          <p:cNvSpPr txBox="1">
            <a:spLocks noGrp="1"/>
          </p:cNvSpPr>
          <p:nvPr>
            <p:ph type="title" hasCustomPrompt="1"/>
          </p:nvPr>
        </p:nvSpPr>
        <p:spPr>
          <a:xfrm>
            <a:off x="2136384" y="1869092"/>
            <a:ext cx="7546800" cy="18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200"/>
              <a:buNone/>
              <a:defRPr sz="10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200"/>
              <a:buNone/>
              <a:defRPr sz="10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200"/>
              <a:buNone/>
              <a:defRPr sz="10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200"/>
              <a:buNone/>
              <a:defRPr sz="10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200"/>
              <a:buNone/>
              <a:defRPr sz="10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200"/>
              <a:buNone/>
              <a:defRPr sz="10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200"/>
              <a:buNone/>
              <a:defRPr sz="10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200"/>
              <a:buNone/>
              <a:defRPr sz="10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200"/>
              <a:buNone/>
              <a:defRPr sz="10933"/>
            </a:lvl9pPr>
          </a:lstStyle>
          <a:p>
            <a:r>
              <a:t>xx%</a:t>
            </a:r>
          </a:p>
        </p:txBody>
      </p:sp>
      <p:sp>
        <p:nvSpPr>
          <p:cNvPr id="456" name="Google Shape;456;p11"/>
          <p:cNvSpPr txBox="1">
            <a:spLocks noGrp="1"/>
          </p:cNvSpPr>
          <p:nvPr>
            <p:ph type="subTitle" idx="1"/>
          </p:nvPr>
        </p:nvSpPr>
        <p:spPr>
          <a:xfrm>
            <a:off x="2641151" y="4327767"/>
            <a:ext cx="77032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2133" b="1"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2133" b="1"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2133" b="1"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2133" b="1"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2133" b="1"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2133" b="1"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2133" b="1"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2133" b="1"/>
            </a:lvl9pPr>
          </a:lstStyle>
          <a:p>
            <a:endParaRPr/>
          </a:p>
        </p:txBody>
      </p:sp>
      <p:grpSp>
        <p:nvGrpSpPr>
          <p:cNvPr id="457" name="Google Shape;457;p11"/>
          <p:cNvGrpSpPr/>
          <p:nvPr/>
        </p:nvGrpSpPr>
        <p:grpSpPr>
          <a:xfrm>
            <a:off x="5720627" y="506884"/>
            <a:ext cx="750747" cy="868496"/>
            <a:chOff x="163270" y="-38612"/>
            <a:chExt cx="563060" cy="651372"/>
          </a:xfrm>
        </p:grpSpPr>
        <p:sp>
          <p:nvSpPr>
            <p:cNvPr id="458" name="Google Shape;458;p11"/>
            <p:cNvSpPr/>
            <p:nvPr/>
          </p:nvSpPr>
          <p:spPr>
            <a:xfrm>
              <a:off x="163270" y="48930"/>
              <a:ext cx="563060" cy="563830"/>
            </a:xfrm>
            <a:custGeom>
              <a:avLst/>
              <a:gdLst/>
              <a:ahLst/>
              <a:cxnLst/>
              <a:rect l="l" t="t" r="r" b="b"/>
              <a:pathLst>
                <a:path w="8538" h="8550" extrusionOk="0">
                  <a:moveTo>
                    <a:pt x="1370" y="1"/>
                  </a:moveTo>
                  <a:cubicBezTo>
                    <a:pt x="608" y="1"/>
                    <a:pt x="1" y="620"/>
                    <a:pt x="1" y="1370"/>
                  </a:cubicBezTo>
                  <a:lnTo>
                    <a:pt x="1" y="7180"/>
                  </a:lnTo>
                  <a:cubicBezTo>
                    <a:pt x="1" y="7942"/>
                    <a:pt x="608" y="8550"/>
                    <a:pt x="1370" y="8550"/>
                  </a:cubicBezTo>
                  <a:lnTo>
                    <a:pt x="7168" y="8550"/>
                  </a:lnTo>
                  <a:cubicBezTo>
                    <a:pt x="7930" y="8550"/>
                    <a:pt x="8537" y="7942"/>
                    <a:pt x="8537" y="7180"/>
                  </a:cubicBezTo>
                  <a:lnTo>
                    <a:pt x="8537" y="1370"/>
                  </a:lnTo>
                  <a:cubicBezTo>
                    <a:pt x="8537" y="620"/>
                    <a:pt x="7930" y="1"/>
                    <a:pt x="716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11"/>
            <p:cNvSpPr/>
            <p:nvPr/>
          </p:nvSpPr>
          <p:spPr>
            <a:xfrm>
              <a:off x="163270" y="-38612"/>
              <a:ext cx="563060" cy="563830"/>
            </a:xfrm>
            <a:custGeom>
              <a:avLst/>
              <a:gdLst/>
              <a:ahLst/>
              <a:cxnLst/>
              <a:rect l="l" t="t" r="r" b="b"/>
              <a:pathLst>
                <a:path w="8538" h="8550" extrusionOk="0">
                  <a:moveTo>
                    <a:pt x="1370" y="1"/>
                  </a:moveTo>
                  <a:cubicBezTo>
                    <a:pt x="608" y="1"/>
                    <a:pt x="1" y="620"/>
                    <a:pt x="1" y="1370"/>
                  </a:cubicBezTo>
                  <a:lnTo>
                    <a:pt x="1" y="7180"/>
                  </a:lnTo>
                  <a:cubicBezTo>
                    <a:pt x="1" y="7942"/>
                    <a:pt x="608" y="8550"/>
                    <a:pt x="1370" y="8550"/>
                  </a:cubicBezTo>
                  <a:lnTo>
                    <a:pt x="7168" y="8550"/>
                  </a:lnTo>
                  <a:cubicBezTo>
                    <a:pt x="7930" y="8550"/>
                    <a:pt x="8537" y="7942"/>
                    <a:pt x="8537" y="7180"/>
                  </a:cubicBezTo>
                  <a:lnTo>
                    <a:pt x="8537" y="1370"/>
                  </a:lnTo>
                  <a:cubicBezTo>
                    <a:pt x="8537" y="620"/>
                    <a:pt x="7930" y="1"/>
                    <a:pt x="7168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11"/>
            <p:cNvSpPr/>
            <p:nvPr/>
          </p:nvSpPr>
          <p:spPr>
            <a:xfrm>
              <a:off x="287556" y="86051"/>
              <a:ext cx="314488" cy="314504"/>
            </a:xfrm>
            <a:custGeom>
              <a:avLst/>
              <a:gdLst/>
              <a:ahLst/>
              <a:cxnLst/>
              <a:rect l="l" t="t" r="r" b="b"/>
              <a:pathLst>
                <a:path w="19634" h="19635" extrusionOk="0">
                  <a:moveTo>
                    <a:pt x="9811" y="5847"/>
                  </a:moveTo>
                  <a:cubicBezTo>
                    <a:pt x="12002" y="5847"/>
                    <a:pt x="13764" y="7621"/>
                    <a:pt x="13764" y="9811"/>
                  </a:cubicBezTo>
                  <a:cubicBezTo>
                    <a:pt x="13764" y="12002"/>
                    <a:pt x="12002" y="13764"/>
                    <a:pt x="9811" y="13764"/>
                  </a:cubicBezTo>
                  <a:cubicBezTo>
                    <a:pt x="7621" y="13764"/>
                    <a:pt x="5847" y="12002"/>
                    <a:pt x="5847" y="9811"/>
                  </a:cubicBezTo>
                  <a:cubicBezTo>
                    <a:pt x="5847" y="7621"/>
                    <a:pt x="7621" y="5847"/>
                    <a:pt x="9811" y="5847"/>
                  </a:cubicBezTo>
                  <a:close/>
                  <a:moveTo>
                    <a:pt x="8704" y="1"/>
                  </a:moveTo>
                  <a:cubicBezTo>
                    <a:pt x="8275" y="1"/>
                    <a:pt x="7930" y="346"/>
                    <a:pt x="7930" y="775"/>
                  </a:cubicBezTo>
                  <a:lnTo>
                    <a:pt x="7930" y="1775"/>
                  </a:lnTo>
                  <a:cubicBezTo>
                    <a:pt x="7037" y="1977"/>
                    <a:pt x="6216" y="2322"/>
                    <a:pt x="5466" y="2799"/>
                  </a:cubicBezTo>
                  <a:lnTo>
                    <a:pt x="4763" y="2096"/>
                  </a:lnTo>
                  <a:cubicBezTo>
                    <a:pt x="4614" y="1947"/>
                    <a:pt x="4412" y="1873"/>
                    <a:pt x="4209" y="1873"/>
                  </a:cubicBezTo>
                  <a:cubicBezTo>
                    <a:pt x="4007" y="1873"/>
                    <a:pt x="3805" y="1947"/>
                    <a:pt x="3656" y="2096"/>
                  </a:cubicBezTo>
                  <a:lnTo>
                    <a:pt x="2096" y="3668"/>
                  </a:lnTo>
                  <a:cubicBezTo>
                    <a:pt x="1798" y="3966"/>
                    <a:pt x="1798" y="4466"/>
                    <a:pt x="2096" y="4763"/>
                  </a:cubicBezTo>
                  <a:lnTo>
                    <a:pt x="2799" y="5466"/>
                  </a:lnTo>
                  <a:cubicBezTo>
                    <a:pt x="2334" y="6204"/>
                    <a:pt x="1977" y="7037"/>
                    <a:pt x="1775" y="7930"/>
                  </a:cubicBezTo>
                  <a:lnTo>
                    <a:pt x="775" y="7930"/>
                  </a:lnTo>
                  <a:cubicBezTo>
                    <a:pt x="346" y="7930"/>
                    <a:pt x="1" y="8276"/>
                    <a:pt x="1" y="8704"/>
                  </a:cubicBezTo>
                  <a:lnTo>
                    <a:pt x="1" y="10931"/>
                  </a:lnTo>
                  <a:cubicBezTo>
                    <a:pt x="1" y="11359"/>
                    <a:pt x="346" y="11705"/>
                    <a:pt x="775" y="11705"/>
                  </a:cubicBezTo>
                  <a:lnTo>
                    <a:pt x="1775" y="11705"/>
                  </a:lnTo>
                  <a:cubicBezTo>
                    <a:pt x="1977" y="12598"/>
                    <a:pt x="2322" y="13407"/>
                    <a:pt x="2799" y="14169"/>
                  </a:cubicBezTo>
                  <a:lnTo>
                    <a:pt x="2096" y="14872"/>
                  </a:lnTo>
                  <a:cubicBezTo>
                    <a:pt x="1798" y="15169"/>
                    <a:pt x="1798" y="15669"/>
                    <a:pt x="2096" y="15967"/>
                  </a:cubicBezTo>
                  <a:lnTo>
                    <a:pt x="3656" y="17539"/>
                  </a:lnTo>
                  <a:cubicBezTo>
                    <a:pt x="3805" y="17687"/>
                    <a:pt x="4007" y="17762"/>
                    <a:pt x="4209" y="17762"/>
                  </a:cubicBezTo>
                  <a:cubicBezTo>
                    <a:pt x="4412" y="17762"/>
                    <a:pt x="4614" y="17687"/>
                    <a:pt x="4763" y="17539"/>
                  </a:cubicBezTo>
                  <a:lnTo>
                    <a:pt x="5466" y="16836"/>
                  </a:lnTo>
                  <a:cubicBezTo>
                    <a:pt x="6204" y="17300"/>
                    <a:pt x="7037" y="17658"/>
                    <a:pt x="7930" y="17860"/>
                  </a:cubicBezTo>
                  <a:lnTo>
                    <a:pt x="7930" y="18860"/>
                  </a:lnTo>
                  <a:cubicBezTo>
                    <a:pt x="7930" y="19289"/>
                    <a:pt x="8275" y="19634"/>
                    <a:pt x="8704" y="19634"/>
                  </a:cubicBezTo>
                  <a:lnTo>
                    <a:pt x="10919" y="19634"/>
                  </a:lnTo>
                  <a:cubicBezTo>
                    <a:pt x="11359" y="19634"/>
                    <a:pt x="11704" y="19289"/>
                    <a:pt x="11704" y="18860"/>
                  </a:cubicBezTo>
                  <a:lnTo>
                    <a:pt x="11704" y="17860"/>
                  </a:lnTo>
                  <a:cubicBezTo>
                    <a:pt x="12597" y="17658"/>
                    <a:pt x="13407" y="17312"/>
                    <a:pt x="14169" y="16836"/>
                  </a:cubicBezTo>
                  <a:lnTo>
                    <a:pt x="14872" y="17539"/>
                  </a:lnTo>
                  <a:cubicBezTo>
                    <a:pt x="15020" y="17687"/>
                    <a:pt x="15220" y="17762"/>
                    <a:pt x="15419" y="17762"/>
                  </a:cubicBezTo>
                  <a:cubicBezTo>
                    <a:pt x="15619" y="17762"/>
                    <a:pt x="15818" y="17687"/>
                    <a:pt x="15967" y="17539"/>
                  </a:cubicBezTo>
                  <a:lnTo>
                    <a:pt x="17539" y="15967"/>
                  </a:lnTo>
                  <a:cubicBezTo>
                    <a:pt x="17836" y="15669"/>
                    <a:pt x="17836" y="15169"/>
                    <a:pt x="17539" y="14872"/>
                  </a:cubicBezTo>
                  <a:lnTo>
                    <a:pt x="16836" y="14169"/>
                  </a:lnTo>
                  <a:cubicBezTo>
                    <a:pt x="17300" y="13431"/>
                    <a:pt x="17658" y="12598"/>
                    <a:pt x="17860" y="11705"/>
                  </a:cubicBezTo>
                  <a:lnTo>
                    <a:pt x="18860" y="11705"/>
                  </a:lnTo>
                  <a:cubicBezTo>
                    <a:pt x="19289" y="11705"/>
                    <a:pt x="19634" y="11359"/>
                    <a:pt x="19634" y="10931"/>
                  </a:cubicBezTo>
                  <a:lnTo>
                    <a:pt x="19634" y="8704"/>
                  </a:lnTo>
                  <a:cubicBezTo>
                    <a:pt x="19634" y="8276"/>
                    <a:pt x="19289" y="7930"/>
                    <a:pt x="18860" y="7930"/>
                  </a:cubicBezTo>
                  <a:lnTo>
                    <a:pt x="17860" y="7930"/>
                  </a:lnTo>
                  <a:cubicBezTo>
                    <a:pt x="17658" y="7037"/>
                    <a:pt x="17312" y="6228"/>
                    <a:pt x="16836" y="5466"/>
                  </a:cubicBezTo>
                  <a:lnTo>
                    <a:pt x="17539" y="4763"/>
                  </a:lnTo>
                  <a:cubicBezTo>
                    <a:pt x="17836" y="4466"/>
                    <a:pt x="17836" y="3966"/>
                    <a:pt x="17539" y="3668"/>
                  </a:cubicBezTo>
                  <a:lnTo>
                    <a:pt x="15967" y="2096"/>
                  </a:lnTo>
                  <a:cubicBezTo>
                    <a:pt x="15818" y="1947"/>
                    <a:pt x="15619" y="1873"/>
                    <a:pt x="15419" y="1873"/>
                  </a:cubicBezTo>
                  <a:cubicBezTo>
                    <a:pt x="15220" y="1873"/>
                    <a:pt x="15020" y="1947"/>
                    <a:pt x="14872" y="2096"/>
                  </a:cubicBezTo>
                  <a:lnTo>
                    <a:pt x="14169" y="2799"/>
                  </a:lnTo>
                  <a:cubicBezTo>
                    <a:pt x="13431" y="2334"/>
                    <a:pt x="12597" y="1977"/>
                    <a:pt x="11704" y="1775"/>
                  </a:cubicBezTo>
                  <a:lnTo>
                    <a:pt x="11704" y="775"/>
                  </a:lnTo>
                  <a:cubicBezTo>
                    <a:pt x="11704" y="346"/>
                    <a:pt x="11359" y="1"/>
                    <a:pt x="10919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1" name="Google Shape;461;p11"/>
          <p:cNvGrpSpPr/>
          <p:nvPr/>
        </p:nvGrpSpPr>
        <p:grpSpPr>
          <a:xfrm>
            <a:off x="622915" y="5189810"/>
            <a:ext cx="920680" cy="925181"/>
            <a:chOff x="-546937" y="-581525"/>
            <a:chExt cx="1507993" cy="1515365"/>
          </a:xfrm>
        </p:grpSpPr>
        <p:sp>
          <p:nvSpPr>
            <p:cNvPr id="462" name="Google Shape;462;p11"/>
            <p:cNvSpPr/>
            <p:nvPr/>
          </p:nvSpPr>
          <p:spPr>
            <a:xfrm>
              <a:off x="-444787" y="-472075"/>
              <a:ext cx="1405843" cy="1405915"/>
            </a:xfrm>
            <a:custGeom>
              <a:avLst/>
              <a:gdLst/>
              <a:ahLst/>
              <a:cxnLst/>
              <a:rect l="l" t="t" r="r" b="b"/>
              <a:pathLst>
                <a:path w="19634" h="19635" extrusionOk="0">
                  <a:moveTo>
                    <a:pt x="9811" y="5847"/>
                  </a:moveTo>
                  <a:cubicBezTo>
                    <a:pt x="12002" y="5847"/>
                    <a:pt x="13764" y="7621"/>
                    <a:pt x="13764" y="9811"/>
                  </a:cubicBezTo>
                  <a:cubicBezTo>
                    <a:pt x="13764" y="12002"/>
                    <a:pt x="12002" y="13764"/>
                    <a:pt x="9811" y="13764"/>
                  </a:cubicBezTo>
                  <a:cubicBezTo>
                    <a:pt x="7621" y="13764"/>
                    <a:pt x="5847" y="12002"/>
                    <a:pt x="5847" y="9811"/>
                  </a:cubicBezTo>
                  <a:cubicBezTo>
                    <a:pt x="5847" y="7621"/>
                    <a:pt x="7621" y="5847"/>
                    <a:pt x="9811" y="5847"/>
                  </a:cubicBezTo>
                  <a:close/>
                  <a:moveTo>
                    <a:pt x="8704" y="1"/>
                  </a:moveTo>
                  <a:cubicBezTo>
                    <a:pt x="8275" y="1"/>
                    <a:pt x="7930" y="346"/>
                    <a:pt x="7930" y="775"/>
                  </a:cubicBezTo>
                  <a:lnTo>
                    <a:pt x="7930" y="1775"/>
                  </a:lnTo>
                  <a:cubicBezTo>
                    <a:pt x="7037" y="1977"/>
                    <a:pt x="6216" y="2322"/>
                    <a:pt x="5466" y="2799"/>
                  </a:cubicBezTo>
                  <a:lnTo>
                    <a:pt x="4763" y="2096"/>
                  </a:lnTo>
                  <a:cubicBezTo>
                    <a:pt x="4614" y="1947"/>
                    <a:pt x="4412" y="1873"/>
                    <a:pt x="4209" y="1873"/>
                  </a:cubicBezTo>
                  <a:cubicBezTo>
                    <a:pt x="4007" y="1873"/>
                    <a:pt x="3805" y="1947"/>
                    <a:pt x="3656" y="2096"/>
                  </a:cubicBezTo>
                  <a:lnTo>
                    <a:pt x="2096" y="3668"/>
                  </a:lnTo>
                  <a:cubicBezTo>
                    <a:pt x="1798" y="3966"/>
                    <a:pt x="1798" y="4466"/>
                    <a:pt x="2096" y="4763"/>
                  </a:cubicBezTo>
                  <a:lnTo>
                    <a:pt x="2799" y="5466"/>
                  </a:lnTo>
                  <a:cubicBezTo>
                    <a:pt x="2334" y="6204"/>
                    <a:pt x="1977" y="7037"/>
                    <a:pt x="1775" y="7930"/>
                  </a:cubicBezTo>
                  <a:lnTo>
                    <a:pt x="775" y="7930"/>
                  </a:lnTo>
                  <a:cubicBezTo>
                    <a:pt x="346" y="7930"/>
                    <a:pt x="1" y="8276"/>
                    <a:pt x="1" y="8704"/>
                  </a:cubicBezTo>
                  <a:lnTo>
                    <a:pt x="1" y="10931"/>
                  </a:lnTo>
                  <a:cubicBezTo>
                    <a:pt x="1" y="11359"/>
                    <a:pt x="346" y="11705"/>
                    <a:pt x="775" y="11705"/>
                  </a:cubicBezTo>
                  <a:lnTo>
                    <a:pt x="1775" y="11705"/>
                  </a:lnTo>
                  <a:cubicBezTo>
                    <a:pt x="1977" y="12598"/>
                    <a:pt x="2322" y="13407"/>
                    <a:pt x="2799" y="14169"/>
                  </a:cubicBezTo>
                  <a:lnTo>
                    <a:pt x="2096" y="14872"/>
                  </a:lnTo>
                  <a:cubicBezTo>
                    <a:pt x="1798" y="15169"/>
                    <a:pt x="1798" y="15669"/>
                    <a:pt x="2096" y="15967"/>
                  </a:cubicBezTo>
                  <a:lnTo>
                    <a:pt x="3656" y="17539"/>
                  </a:lnTo>
                  <a:cubicBezTo>
                    <a:pt x="3805" y="17687"/>
                    <a:pt x="4007" y="17762"/>
                    <a:pt x="4209" y="17762"/>
                  </a:cubicBezTo>
                  <a:cubicBezTo>
                    <a:pt x="4412" y="17762"/>
                    <a:pt x="4614" y="17687"/>
                    <a:pt x="4763" y="17539"/>
                  </a:cubicBezTo>
                  <a:lnTo>
                    <a:pt x="5466" y="16836"/>
                  </a:lnTo>
                  <a:cubicBezTo>
                    <a:pt x="6204" y="17300"/>
                    <a:pt x="7037" y="17658"/>
                    <a:pt x="7930" y="17860"/>
                  </a:cubicBezTo>
                  <a:lnTo>
                    <a:pt x="7930" y="18860"/>
                  </a:lnTo>
                  <a:cubicBezTo>
                    <a:pt x="7930" y="19289"/>
                    <a:pt x="8275" y="19634"/>
                    <a:pt x="8704" y="19634"/>
                  </a:cubicBezTo>
                  <a:lnTo>
                    <a:pt x="10919" y="19634"/>
                  </a:lnTo>
                  <a:cubicBezTo>
                    <a:pt x="11359" y="19634"/>
                    <a:pt x="11704" y="19289"/>
                    <a:pt x="11704" y="18860"/>
                  </a:cubicBezTo>
                  <a:lnTo>
                    <a:pt x="11704" y="17860"/>
                  </a:lnTo>
                  <a:cubicBezTo>
                    <a:pt x="12597" y="17658"/>
                    <a:pt x="13407" y="17312"/>
                    <a:pt x="14169" y="16836"/>
                  </a:cubicBezTo>
                  <a:lnTo>
                    <a:pt x="14872" y="17539"/>
                  </a:lnTo>
                  <a:cubicBezTo>
                    <a:pt x="15020" y="17687"/>
                    <a:pt x="15220" y="17762"/>
                    <a:pt x="15419" y="17762"/>
                  </a:cubicBezTo>
                  <a:cubicBezTo>
                    <a:pt x="15619" y="17762"/>
                    <a:pt x="15818" y="17687"/>
                    <a:pt x="15967" y="17539"/>
                  </a:cubicBezTo>
                  <a:lnTo>
                    <a:pt x="17539" y="15967"/>
                  </a:lnTo>
                  <a:cubicBezTo>
                    <a:pt x="17836" y="15669"/>
                    <a:pt x="17836" y="15169"/>
                    <a:pt x="17539" y="14872"/>
                  </a:cubicBezTo>
                  <a:lnTo>
                    <a:pt x="16836" y="14169"/>
                  </a:lnTo>
                  <a:cubicBezTo>
                    <a:pt x="17300" y="13431"/>
                    <a:pt x="17658" y="12598"/>
                    <a:pt x="17860" y="11705"/>
                  </a:cubicBezTo>
                  <a:lnTo>
                    <a:pt x="18860" y="11705"/>
                  </a:lnTo>
                  <a:cubicBezTo>
                    <a:pt x="19289" y="11705"/>
                    <a:pt x="19634" y="11359"/>
                    <a:pt x="19634" y="10931"/>
                  </a:cubicBezTo>
                  <a:lnTo>
                    <a:pt x="19634" y="8704"/>
                  </a:lnTo>
                  <a:cubicBezTo>
                    <a:pt x="19634" y="8276"/>
                    <a:pt x="19289" y="7930"/>
                    <a:pt x="18860" y="7930"/>
                  </a:cubicBezTo>
                  <a:lnTo>
                    <a:pt x="17860" y="7930"/>
                  </a:lnTo>
                  <a:cubicBezTo>
                    <a:pt x="17658" y="7037"/>
                    <a:pt x="17312" y="6228"/>
                    <a:pt x="16836" y="5466"/>
                  </a:cubicBezTo>
                  <a:lnTo>
                    <a:pt x="17539" y="4763"/>
                  </a:lnTo>
                  <a:cubicBezTo>
                    <a:pt x="17836" y="4466"/>
                    <a:pt x="17836" y="3966"/>
                    <a:pt x="17539" y="3668"/>
                  </a:cubicBezTo>
                  <a:lnTo>
                    <a:pt x="15967" y="2096"/>
                  </a:lnTo>
                  <a:cubicBezTo>
                    <a:pt x="15818" y="1947"/>
                    <a:pt x="15619" y="1873"/>
                    <a:pt x="15419" y="1873"/>
                  </a:cubicBezTo>
                  <a:cubicBezTo>
                    <a:pt x="15220" y="1873"/>
                    <a:pt x="15020" y="1947"/>
                    <a:pt x="14872" y="2096"/>
                  </a:cubicBezTo>
                  <a:lnTo>
                    <a:pt x="14169" y="2799"/>
                  </a:lnTo>
                  <a:cubicBezTo>
                    <a:pt x="13431" y="2334"/>
                    <a:pt x="12597" y="1977"/>
                    <a:pt x="11704" y="1775"/>
                  </a:cubicBezTo>
                  <a:lnTo>
                    <a:pt x="11704" y="775"/>
                  </a:lnTo>
                  <a:cubicBezTo>
                    <a:pt x="11704" y="346"/>
                    <a:pt x="11359" y="1"/>
                    <a:pt x="10919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11"/>
            <p:cNvSpPr/>
            <p:nvPr/>
          </p:nvSpPr>
          <p:spPr>
            <a:xfrm>
              <a:off x="-546937" y="-581525"/>
              <a:ext cx="1405843" cy="1405915"/>
            </a:xfrm>
            <a:custGeom>
              <a:avLst/>
              <a:gdLst/>
              <a:ahLst/>
              <a:cxnLst/>
              <a:rect l="l" t="t" r="r" b="b"/>
              <a:pathLst>
                <a:path w="19634" h="19635" extrusionOk="0">
                  <a:moveTo>
                    <a:pt x="9811" y="5847"/>
                  </a:moveTo>
                  <a:cubicBezTo>
                    <a:pt x="12002" y="5847"/>
                    <a:pt x="13764" y="7621"/>
                    <a:pt x="13764" y="9811"/>
                  </a:cubicBezTo>
                  <a:cubicBezTo>
                    <a:pt x="13764" y="12002"/>
                    <a:pt x="12002" y="13764"/>
                    <a:pt x="9811" y="13764"/>
                  </a:cubicBezTo>
                  <a:cubicBezTo>
                    <a:pt x="7621" y="13764"/>
                    <a:pt x="5847" y="12002"/>
                    <a:pt x="5847" y="9811"/>
                  </a:cubicBezTo>
                  <a:cubicBezTo>
                    <a:pt x="5847" y="7621"/>
                    <a:pt x="7621" y="5847"/>
                    <a:pt x="9811" y="5847"/>
                  </a:cubicBezTo>
                  <a:close/>
                  <a:moveTo>
                    <a:pt x="8704" y="1"/>
                  </a:moveTo>
                  <a:cubicBezTo>
                    <a:pt x="8275" y="1"/>
                    <a:pt x="7930" y="346"/>
                    <a:pt x="7930" y="775"/>
                  </a:cubicBezTo>
                  <a:lnTo>
                    <a:pt x="7930" y="1775"/>
                  </a:lnTo>
                  <a:cubicBezTo>
                    <a:pt x="7037" y="1977"/>
                    <a:pt x="6216" y="2322"/>
                    <a:pt x="5466" y="2799"/>
                  </a:cubicBezTo>
                  <a:lnTo>
                    <a:pt x="4763" y="2096"/>
                  </a:lnTo>
                  <a:cubicBezTo>
                    <a:pt x="4614" y="1947"/>
                    <a:pt x="4412" y="1873"/>
                    <a:pt x="4209" y="1873"/>
                  </a:cubicBezTo>
                  <a:cubicBezTo>
                    <a:pt x="4007" y="1873"/>
                    <a:pt x="3805" y="1947"/>
                    <a:pt x="3656" y="2096"/>
                  </a:cubicBezTo>
                  <a:lnTo>
                    <a:pt x="2096" y="3668"/>
                  </a:lnTo>
                  <a:cubicBezTo>
                    <a:pt x="1798" y="3966"/>
                    <a:pt x="1798" y="4466"/>
                    <a:pt x="2096" y="4763"/>
                  </a:cubicBezTo>
                  <a:lnTo>
                    <a:pt x="2799" y="5466"/>
                  </a:lnTo>
                  <a:cubicBezTo>
                    <a:pt x="2334" y="6204"/>
                    <a:pt x="1977" y="7037"/>
                    <a:pt x="1775" y="7930"/>
                  </a:cubicBezTo>
                  <a:lnTo>
                    <a:pt x="775" y="7930"/>
                  </a:lnTo>
                  <a:cubicBezTo>
                    <a:pt x="346" y="7930"/>
                    <a:pt x="1" y="8276"/>
                    <a:pt x="1" y="8704"/>
                  </a:cubicBezTo>
                  <a:lnTo>
                    <a:pt x="1" y="10931"/>
                  </a:lnTo>
                  <a:cubicBezTo>
                    <a:pt x="1" y="11359"/>
                    <a:pt x="346" y="11705"/>
                    <a:pt x="775" y="11705"/>
                  </a:cubicBezTo>
                  <a:lnTo>
                    <a:pt x="1775" y="11705"/>
                  </a:lnTo>
                  <a:cubicBezTo>
                    <a:pt x="1977" y="12598"/>
                    <a:pt x="2322" y="13407"/>
                    <a:pt x="2799" y="14169"/>
                  </a:cubicBezTo>
                  <a:lnTo>
                    <a:pt x="2096" y="14872"/>
                  </a:lnTo>
                  <a:cubicBezTo>
                    <a:pt x="1798" y="15169"/>
                    <a:pt x="1798" y="15669"/>
                    <a:pt x="2096" y="15967"/>
                  </a:cubicBezTo>
                  <a:lnTo>
                    <a:pt x="3656" y="17539"/>
                  </a:lnTo>
                  <a:cubicBezTo>
                    <a:pt x="3805" y="17687"/>
                    <a:pt x="4007" y="17762"/>
                    <a:pt x="4209" y="17762"/>
                  </a:cubicBezTo>
                  <a:cubicBezTo>
                    <a:pt x="4412" y="17762"/>
                    <a:pt x="4614" y="17687"/>
                    <a:pt x="4763" y="17539"/>
                  </a:cubicBezTo>
                  <a:lnTo>
                    <a:pt x="5466" y="16836"/>
                  </a:lnTo>
                  <a:cubicBezTo>
                    <a:pt x="6204" y="17300"/>
                    <a:pt x="7037" y="17658"/>
                    <a:pt x="7930" y="17860"/>
                  </a:cubicBezTo>
                  <a:lnTo>
                    <a:pt x="7930" y="18860"/>
                  </a:lnTo>
                  <a:cubicBezTo>
                    <a:pt x="7930" y="19289"/>
                    <a:pt x="8275" y="19634"/>
                    <a:pt x="8704" y="19634"/>
                  </a:cubicBezTo>
                  <a:lnTo>
                    <a:pt x="10919" y="19634"/>
                  </a:lnTo>
                  <a:cubicBezTo>
                    <a:pt x="11359" y="19634"/>
                    <a:pt x="11704" y="19289"/>
                    <a:pt x="11704" y="18860"/>
                  </a:cubicBezTo>
                  <a:lnTo>
                    <a:pt x="11704" y="17860"/>
                  </a:lnTo>
                  <a:cubicBezTo>
                    <a:pt x="12597" y="17658"/>
                    <a:pt x="13407" y="17312"/>
                    <a:pt x="14169" y="16836"/>
                  </a:cubicBezTo>
                  <a:lnTo>
                    <a:pt x="14872" y="17539"/>
                  </a:lnTo>
                  <a:cubicBezTo>
                    <a:pt x="15020" y="17687"/>
                    <a:pt x="15220" y="17762"/>
                    <a:pt x="15419" y="17762"/>
                  </a:cubicBezTo>
                  <a:cubicBezTo>
                    <a:pt x="15619" y="17762"/>
                    <a:pt x="15818" y="17687"/>
                    <a:pt x="15967" y="17539"/>
                  </a:cubicBezTo>
                  <a:lnTo>
                    <a:pt x="17539" y="15967"/>
                  </a:lnTo>
                  <a:cubicBezTo>
                    <a:pt x="17836" y="15669"/>
                    <a:pt x="17836" y="15169"/>
                    <a:pt x="17539" y="14872"/>
                  </a:cubicBezTo>
                  <a:lnTo>
                    <a:pt x="16836" y="14169"/>
                  </a:lnTo>
                  <a:cubicBezTo>
                    <a:pt x="17300" y="13431"/>
                    <a:pt x="17658" y="12598"/>
                    <a:pt x="17860" y="11705"/>
                  </a:cubicBezTo>
                  <a:lnTo>
                    <a:pt x="18860" y="11705"/>
                  </a:lnTo>
                  <a:cubicBezTo>
                    <a:pt x="19289" y="11705"/>
                    <a:pt x="19634" y="11359"/>
                    <a:pt x="19634" y="10931"/>
                  </a:cubicBezTo>
                  <a:lnTo>
                    <a:pt x="19634" y="8704"/>
                  </a:lnTo>
                  <a:cubicBezTo>
                    <a:pt x="19634" y="8276"/>
                    <a:pt x="19289" y="7930"/>
                    <a:pt x="18860" y="7930"/>
                  </a:cubicBezTo>
                  <a:lnTo>
                    <a:pt x="17860" y="7930"/>
                  </a:lnTo>
                  <a:cubicBezTo>
                    <a:pt x="17658" y="7037"/>
                    <a:pt x="17312" y="6228"/>
                    <a:pt x="16836" y="5466"/>
                  </a:cubicBezTo>
                  <a:lnTo>
                    <a:pt x="17539" y="4763"/>
                  </a:lnTo>
                  <a:cubicBezTo>
                    <a:pt x="17836" y="4466"/>
                    <a:pt x="17836" y="3966"/>
                    <a:pt x="17539" y="3668"/>
                  </a:cubicBezTo>
                  <a:lnTo>
                    <a:pt x="15967" y="2096"/>
                  </a:lnTo>
                  <a:cubicBezTo>
                    <a:pt x="15818" y="1947"/>
                    <a:pt x="15619" y="1873"/>
                    <a:pt x="15419" y="1873"/>
                  </a:cubicBezTo>
                  <a:cubicBezTo>
                    <a:pt x="15220" y="1873"/>
                    <a:pt x="15020" y="1947"/>
                    <a:pt x="14872" y="2096"/>
                  </a:cubicBezTo>
                  <a:lnTo>
                    <a:pt x="14169" y="2799"/>
                  </a:lnTo>
                  <a:cubicBezTo>
                    <a:pt x="13431" y="2334"/>
                    <a:pt x="12597" y="1977"/>
                    <a:pt x="11704" y="1775"/>
                  </a:cubicBezTo>
                  <a:lnTo>
                    <a:pt x="11704" y="775"/>
                  </a:lnTo>
                  <a:cubicBezTo>
                    <a:pt x="11704" y="346"/>
                    <a:pt x="11359" y="1"/>
                    <a:pt x="10919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4" name="Google Shape;464;p11"/>
          <p:cNvGrpSpPr/>
          <p:nvPr/>
        </p:nvGrpSpPr>
        <p:grpSpPr>
          <a:xfrm>
            <a:off x="10648415" y="724810"/>
            <a:ext cx="920680" cy="925181"/>
            <a:chOff x="-546937" y="-581525"/>
            <a:chExt cx="1507993" cy="1515365"/>
          </a:xfrm>
        </p:grpSpPr>
        <p:sp>
          <p:nvSpPr>
            <p:cNvPr id="465" name="Google Shape;465;p11"/>
            <p:cNvSpPr/>
            <p:nvPr/>
          </p:nvSpPr>
          <p:spPr>
            <a:xfrm>
              <a:off x="-444787" y="-472075"/>
              <a:ext cx="1405843" cy="1405915"/>
            </a:xfrm>
            <a:custGeom>
              <a:avLst/>
              <a:gdLst/>
              <a:ahLst/>
              <a:cxnLst/>
              <a:rect l="l" t="t" r="r" b="b"/>
              <a:pathLst>
                <a:path w="19634" h="19635" extrusionOk="0">
                  <a:moveTo>
                    <a:pt x="9811" y="5847"/>
                  </a:moveTo>
                  <a:cubicBezTo>
                    <a:pt x="12002" y="5847"/>
                    <a:pt x="13764" y="7621"/>
                    <a:pt x="13764" y="9811"/>
                  </a:cubicBezTo>
                  <a:cubicBezTo>
                    <a:pt x="13764" y="12002"/>
                    <a:pt x="12002" y="13764"/>
                    <a:pt x="9811" y="13764"/>
                  </a:cubicBezTo>
                  <a:cubicBezTo>
                    <a:pt x="7621" y="13764"/>
                    <a:pt x="5847" y="12002"/>
                    <a:pt x="5847" y="9811"/>
                  </a:cubicBezTo>
                  <a:cubicBezTo>
                    <a:pt x="5847" y="7621"/>
                    <a:pt x="7621" y="5847"/>
                    <a:pt x="9811" y="5847"/>
                  </a:cubicBezTo>
                  <a:close/>
                  <a:moveTo>
                    <a:pt x="8704" y="1"/>
                  </a:moveTo>
                  <a:cubicBezTo>
                    <a:pt x="8275" y="1"/>
                    <a:pt x="7930" y="346"/>
                    <a:pt x="7930" y="775"/>
                  </a:cubicBezTo>
                  <a:lnTo>
                    <a:pt x="7930" y="1775"/>
                  </a:lnTo>
                  <a:cubicBezTo>
                    <a:pt x="7037" y="1977"/>
                    <a:pt x="6216" y="2322"/>
                    <a:pt x="5466" y="2799"/>
                  </a:cubicBezTo>
                  <a:lnTo>
                    <a:pt x="4763" y="2096"/>
                  </a:lnTo>
                  <a:cubicBezTo>
                    <a:pt x="4614" y="1947"/>
                    <a:pt x="4412" y="1873"/>
                    <a:pt x="4209" y="1873"/>
                  </a:cubicBezTo>
                  <a:cubicBezTo>
                    <a:pt x="4007" y="1873"/>
                    <a:pt x="3805" y="1947"/>
                    <a:pt x="3656" y="2096"/>
                  </a:cubicBezTo>
                  <a:lnTo>
                    <a:pt x="2096" y="3668"/>
                  </a:lnTo>
                  <a:cubicBezTo>
                    <a:pt x="1798" y="3966"/>
                    <a:pt x="1798" y="4466"/>
                    <a:pt x="2096" y="4763"/>
                  </a:cubicBezTo>
                  <a:lnTo>
                    <a:pt x="2799" y="5466"/>
                  </a:lnTo>
                  <a:cubicBezTo>
                    <a:pt x="2334" y="6204"/>
                    <a:pt x="1977" y="7037"/>
                    <a:pt x="1775" y="7930"/>
                  </a:cubicBezTo>
                  <a:lnTo>
                    <a:pt x="775" y="7930"/>
                  </a:lnTo>
                  <a:cubicBezTo>
                    <a:pt x="346" y="7930"/>
                    <a:pt x="1" y="8276"/>
                    <a:pt x="1" y="8704"/>
                  </a:cubicBezTo>
                  <a:lnTo>
                    <a:pt x="1" y="10931"/>
                  </a:lnTo>
                  <a:cubicBezTo>
                    <a:pt x="1" y="11359"/>
                    <a:pt x="346" y="11705"/>
                    <a:pt x="775" y="11705"/>
                  </a:cubicBezTo>
                  <a:lnTo>
                    <a:pt x="1775" y="11705"/>
                  </a:lnTo>
                  <a:cubicBezTo>
                    <a:pt x="1977" y="12598"/>
                    <a:pt x="2322" y="13407"/>
                    <a:pt x="2799" y="14169"/>
                  </a:cubicBezTo>
                  <a:lnTo>
                    <a:pt x="2096" y="14872"/>
                  </a:lnTo>
                  <a:cubicBezTo>
                    <a:pt x="1798" y="15169"/>
                    <a:pt x="1798" y="15669"/>
                    <a:pt x="2096" y="15967"/>
                  </a:cubicBezTo>
                  <a:lnTo>
                    <a:pt x="3656" y="17539"/>
                  </a:lnTo>
                  <a:cubicBezTo>
                    <a:pt x="3805" y="17687"/>
                    <a:pt x="4007" y="17762"/>
                    <a:pt x="4209" y="17762"/>
                  </a:cubicBezTo>
                  <a:cubicBezTo>
                    <a:pt x="4412" y="17762"/>
                    <a:pt x="4614" y="17687"/>
                    <a:pt x="4763" y="17539"/>
                  </a:cubicBezTo>
                  <a:lnTo>
                    <a:pt x="5466" y="16836"/>
                  </a:lnTo>
                  <a:cubicBezTo>
                    <a:pt x="6204" y="17300"/>
                    <a:pt x="7037" y="17658"/>
                    <a:pt x="7930" y="17860"/>
                  </a:cubicBezTo>
                  <a:lnTo>
                    <a:pt x="7930" y="18860"/>
                  </a:lnTo>
                  <a:cubicBezTo>
                    <a:pt x="7930" y="19289"/>
                    <a:pt x="8275" y="19634"/>
                    <a:pt x="8704" y="19634"/>
                  </a:cubicBezTo>
                  <a:lnTo>
                    <a:pt x="10919" y="19634"/>
                  </a:lnTo>
                  <a:cubicBezTo>
                    <a:pt x="11359" y="19634"/>
                    <a:pt x="11704" y="19289"/>
                    <a:pt x="11704" y="18860"/>
                  </a:cubicBezTo>
                  <a:lnTo>
                    <a:pt x="11704" y="17860"/>
                  </a:lnTo>
                  <a:cubicBezTo>
                    <a:pt x="12597" y="17658"/>
                    <a:pt x="13407" y="17312"/>
                    <a:pt x="14169" y="16836"/>
                  </a:cubicBezTo>
                  <a:lnTo>
                    <a:pt x="14872" y="17539"/>
                  </a:lnTo>
                  <a:cubicBezTo>
                    <a:pt x="15020" y="17687"/>
                    <a:pt x="15220" y="17762"/>
                    <a:pt x="15419" y="17762"/>
                  </a:cubicBezTo>
                  <a:cubicBezTo>
                    <a:pt x="15619" y="17762"/>
                    <a:pt x="15818" y="17687"/>
                    <a:pt x="15967" y="17539"/>
                  </a:cubicBezTo>
                  <a:lnTo>
                    <a:pt x="17539" y="15967"/>
                  </a:lnTo>
                  <a:cubicBezTo>
                    <a:pt x="17836" y="15669"/>
                    <a:pt x="17836" y="15169"/>
                    <a:pt x="17539" y="14872"/>
                  </a:cubicBezTo>
                  <a:lnTo>
                    <a:pt x="16836" y="14169"/>
                  </a:lnTo>
                  <a:cubicBezTo>
                    <a:pt x="17300" y="13431"/>
                    <a:pt x="17658" y="12598"/>
                    <a:pt x="17860" y="11705"/>
                  </a:cubicBezTo>
                  <a:lnTo>
                    <a:pt x="18860" y="11705"/>
                  </a:lnTo>
                  <a:cubicBezTo>
                    <a:pt x="19289" y="11705"/>
                    <a:pt x="19634" y="11359"/>
                    <a:pt x="19634" y="10931"/>
                  </a:cubicBezTo>
                  <a:lnTo>
                    <a:pt x="19634" y="8704"/>
                  </a:lnTo>
                  <a:cubicBezTo>
                    <a:pt x="19634" y="8276"/>
                    <a:pt x="19289" y="7930"/>
                    <a:pt x="18860" y="7930"/>
                  </a:cubicBezTo>
                  <a:lnTo>
                    <a:pt x="17860" y="7930"/>
                  </a:lnTo>
                  <a:cubicBezTo>
                    <a:pt x="17658" y="7037"/>
                    <a:pt x="17312" y="6228"/>
                    <a:pt x="16836" y="5466"/>
                  </a:cubicBezTo>
                  <a:lnTo>
                    <a:pt x="17539" y="4763"/>
                  </a:lnTo>
                  <a:cubicBezTo>
                    <a:pt x="17836" y="4466"/>
                    <a:pt x="17836" y="3966"/>
                    <a:pt x="17539" y="3668"/>
                  </a:cubicBezTo>
                  <a:lnTo>
                    <a:pt x="15967" y="2096"/>
                  </a:lnTo>
                  <a:cubicBezTo>
                    <a:pt x="15818" y="1947"/>
                    <a:pt x="15619" y="1873"/>
                    <a:pt x="15419" y="1873"/>
                  </a:cubicBezTo>
                  <a:cubicBezTo>
                    <a:pt x="15220" y="1873"/>
                    <a:pt x="15020" y="1947"/>
                    <a:pt x="14872" y="2096"/>
                  </a:cubicBezTo>
                  <a:lnTo>
                    <a:pt x="14169" y="2799"/>
                  </a:lnTo>
                  <a:cubicBezTo>
                    <a:pt x="13431" y="2334"/>
                    <a:pt x="12597" y="1977"/>
                    <a:pt x="11704" y="1775"/>
                  </a:cubicBezTo>
                  <a:lnTo>
                    <a:pt x="11704" y="775"/>
                  </a:lnTo>
                  <a:cubicBezTo>
                    <a:pt x="11704" y="346"/>
                    <a:pt x="11359" y="1"/>
                    <a:pt x="10919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11"/>
            <p:cNvSpPr/>
            <p:nvPr/>
          </p:nvSpPr>
          <p:spPr>
            <a:xfrm>
              <a:off x="-546937" y="-581525"/>
              <a:ext cx="1405843" cy="1405915"/>
            </a:xfrm>
            <a:custGeom>
              <a:avLst/>
              <a:gdLst/>
              <a:ahLst/>
              <a:cxnLst/>
              <a:rect l="l" t="t" r="r" b="b"/>
              <a:pathLst>
                <a:path w="19634" h="19635" extrusionOk="0">
                  <a:moveTo>
                    <a:pt x="9811" y="5847"/>
                  </a:moveTo>
                  <a:cubicBezTo>
                    <a:pt x="12002" y="5847"/>
                    <a:pt x="13764" y="7621"/>
                    <a:pt x="13764" y="9811"/>
                  </a:cubicBezTo>
                  <a:cubicBezTo>
                    <a:pt x="13764" y="12002"/>
                    <a:pt x="12002" y="13764"/>
                    <a:pt x="9811" y="13764"/>
                  </a:cubicBezTo>
                  <a:cubicBezTo>
                    <a:pt x="7621" y="13764"/>
                    <a:pt x="5847" y="12002"/>
                    <a:pt x="5847" y="9811"/>
                  </a:cubicBezTo>
                  <a:cubicBezTo>
                    <a:pt x="5847" y="7621"/>
                    <a:pt x="7621" y="5847"/>
                    <a:pt x="9811" y="5847"/>
                  </a:cubicBezTo>
                  <a:close/>
                  <a:moveTo>
                    <a:pt x="8704" y="1"/>
                  </a:moveTo>
                  <a:cubicBezTo>
                    <a:pt x="8275" y="1"/>
                    <a:pt x="7930" y="346"/>
                    <a:pt x="7930" y="775"/>
                  </a:cubicBezTo>
                  <a:lnTo>
                    <a:pt x="7930" y="1775"/>
                  </a:lnTo>
                  <a:cubicBezTo>
                    <a:pt x="7037" y="1977"/>
                    <a:pt x="6216" y="2322"/>
                    <a:pt x="5466" y="2799"/>
                  </a:cubicBezTo>
                  <a:lnTo>
                    <a:pt x="4763" y="2096"/>
                  </a:lnTo>
                  <a:cubicBezTo>
                    <a:pt x="4614" y="1947"/>
                    <a:pt x="4412" y="1873"/>
                    <a:pt x="4209" y="1873"/>
                  </a:cubicBezTo>
                  <a:cubicBezTo>
                    <a:pt x="4007" y="1873"/>
                    <a:pt x="3805" y="1947"/>
                    <a:pt x="3656" y="2096"/>
                  </a:cubicBezTo>
                  <a:lnTo>
                    <a:pt x="2096" y="3668"/>
                  </a:lnTo>
                  <a:cubicBezTo>
                    <a:pt x="1798" y="3966"/>
                    <a:pt x="1798" y="4466"/>
                    <a:pt x="2096" y="4763"/>
                  </a:cubicBezTo>
                  <a:lnTo>
                    <a:pt x="2799" y="5466"/>
                  </a:lnTo>
                  <a:cubicBezTo>
                    <a:pt x="2334" y="6204"/>
                    <a:pt x="1977" y="7037"/>
                    <a:pt x="1775" y="7930"/>
                  </a:cubicBezTo>
                  <a:lnTo>
                    <a:pt x="775" y="7930"/>
                  </a:lnTo>
                  <a:cubicBezTo>
                    <a:pt x="346" y="7930"/>
                    <a:pt x="1" y="8276"/>
                    <a:pt x="1" y="8704"/>
                  </a:cubicBezTo>
                  <a:lnTo>
                    <a:pt x="1" y="10931"/>
                  </a:lnTo>
                  <a:cubicBezTo>
                    <a:pt x="1" y="11359"/>
                    <a:pt x="346" y="11705"/>
                    <a:pt x="775" y="11705"/>
                  </a:cubicBezTo>
                  <a:lnTo>
                    <a:pt x="1775" y="11705"/>
                  </a:lnTo>
                  <a:cubicBezTo>
                    <a:pt x="1977" y="12598"/>
                    <a:pt x="2322" y="13407"/>
                    <a:pt x="2799" y="14169"/>
                  </a:cubicBezTo>
                  <a:lnTo>
                    <a:pt x="2096" y="14872"/>
                  </a:lnTo>
                  <a:cubicBezTo>
                    <a:pt x="1798" y="15169"/>
                    <a:pt x="1798" y="15669"/>
                    <a:pt x="2096" y="15967"/>
                  </a:cubicBezTo>
                  <a:lnTo>
                    <a:pt x="3656" y="17539"/>
                  </a:lnTo>
                  <a:cubicBezTo>
                    <a:pt x="3805" y="17687"/>
                    <a:pt x="4007" y="17762"/>
                    <a:pt x="4209" y="17762"/>
                  </a:cubicBezTo>
                  <a:cubicBezTo>
                    <a:pt x="4412" y="17762"/>
                    <a:pt x="4614" y="17687"/>
                    <a:pt x="4763" y="17539"/>
                  </a:cubicBezTo>
                  <a:lnTo>
                    <a:pt x="5466" y="16836"/>
                  </a:lnTo>
                  <a:cubicBezTo>
                    <a:pt x="6204" y="17300"/>
                    <a:pt x="7037" y="17658"/>
                    <a:pt x="7930" y="17860"/>
                  </a:cubicBezTo>
                  <a:lnTo>
                    <a:pt x="7930" y="18860"/>
                  </a:lnTo>
                  <a:cubicBezTo>
                    <a:pt x="7930" y="19289"/>
                    <a:pt x="8275" y="19634"/>
                    <a:pt x="8704" y="19634"/>
                  </a:cubicBezTo>
                  <a:lnTo>
                    <a:pt x="10919" y="19634"/>
                  </a:lnTo>
                  <a:cubicBezTo>
                    <a:pt x="11359" y="19634"/>
                    <a:pt x="11704" y="19289"/>
                    <a:pt x="11704" y="18860"/>
                  </a:cubicBezTo>
                  <a:lnTo>
                    <a:pt x="11704" y="17860"/>
                  </a:lnTo>
                  <a:cubicBezTo>
                    <a:pt x="12597" y="17658"/>
                    <a:pt x="13407" y="17312"/>
                    <a:pt x="14169" y="16836"/>
                  </a:cubicBezTo>
                  <a:lnTo>
                    <a:pt x="14872" y="17539"/>
                  </a:lnTo>
                  <a:cubicBezTo>
                    <a:pt x="15020" y="17687"/>
                    <a:pt x="15220" y="17762"/>
                    <a:pt x="15419" y="17762"/>
                  </a:cubicBezTo>
                  <a:cubicBezTo>
                    <a:pt x="15619" y="17762"/>
                    <a:pt x="15818" y="17687"/>
                    <a:pt x="15967" y="17539"/>
                  </a:cubicBezTo>
                  <a:lnTo>
                    <a:pt x="17539" y="15967"/>
                  </a:lnTo>
                  <a:cubicBezTo>
                    <a:pt x="17836" y="15669"/>
                    <a:pt x="17836" y="15169"/>
                    <a:pt x="17539" y="14872"/>
                  </a:cubicBezTo>
                  <a:lnTo>
                    <a:pt x="16836" y="14169"/>
                  </a:lnTo>
                  <a:cubicBezTo>
                    <a:pt x="17300" y="13431"/>
                    <a:pt x="17658" y="12598"/>
                    <a:pt x="17860" y="11705"/>
                  </a:cubicBezTo>
                  <a:lnTo>
                    <a:pt x="18860" y="11705"/>
                  </a:lnTo>
                  <a:cubicBezTo>
                    <a:pt x="19289" y="11705"/>
                    <a:pt x="19634" y="11359"/>
                    <a:pt x="19634" y="10931"/>
                  </a:cubicBezTo>
                  <a:lnTo>
                    <a:pt x="19634" y="8704"/>
                  </a:lnTo>
                  <a:cubicBezTo>
                    <a:pt x="19634" y="8276"/>
                    <a:pt x="19289" y="7930"/>
                    <a:pt x="18860" y="7930"/>
                  </a:cubicBezTo>
                  <a:lnTo>
                    <a:pt x="17860" y="7930"/>
                  </a:lnTo>
                  <a:cubicBezTo>
                    <a:pt x="17658" y="7037"/>
                    <a:pt x="17312" y="6228"/>
                    <a:pt x="16836" y="5466"/>
                  </a:cubicBezTo>
                  <a:lnTo>
                    <a:pt x="17539" y="4763"/>
                  </a:lnTo>
                  <a:cubicBezTo>
                    <a:pt x="17836" y="4466"/>
                    <a:pt x="17836" y="3966"/>
                    <a:pt x="17539" y="3668"/>
                  </a:cubicBezTo>
                  <a:lnTo>
                    <a:pt x="15967" y="2096"/>
                  </a:lnTo>
                  <a:cubicBezTo>
                    <a:pt x="15818" y="1947"/>
                    <a:pt x="15619" y="1873"/>
                    <a:pt x="15419" y="1873"/>
                  </a:cubicBezTo>
                  <a:cubicBezTo>
                    <a:pt x="15220" y="1873"/>
                    <a:pt x="15020" y="1947"/>
                    <a:pt x="14872" y="2096"/>
                  </a:cubicBezTo>
                  <a:lnTo>
                    <a:pt x="14169" y="2799"/>
                  </a:lnTo>
                  <a:cubicBezTo>
                    <a:pt x="13431" y="2334"/>
                    <a:pt x="12597" y="1977"/>
                    <a:pt x="11704" y="1775"/>
                  </a:cubicBezTo>
                  <a:lnTo>
                    <a:pt x="11704" y="775"/>
                  </a:lnTo>
                  <a:cubicBezTo>
                    <a:pt x="11704" y="346"/>
                    <a:pt x="11359" y="1"/>
                    <a:pt x="10919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088571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469" name="Google Shape;469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251242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Table of content"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" name="Google Shape;471;p13"/>
          <p:cNvGrpSpPr/>
          <p:nvPr/>
        </p:nvGrpSpPr>
        <p:grpSpPr>
          <a:xfrm>
            <a:off x="-53" y="0"/>
            <a:ext cx="12191943" cy="6858000"/>
            <a:chOff x="-19200" y="0"/>
            <a:chExt cx="9163200" cy="5143500"/>
          </a:xfrm>
        </p:grpSpPr>
        <p:cxnSp>
          <p:nvCxnSpPr>
            <p:cNvPr id="472" name="Google Shape;472;p13"/>
            <p:cNvCxnSpPr/>
            <p:nvPr/>
          </p:nvCxnSpPr>
          <p:spPr>
            <a:xfrm>
              <a:off x="458597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3" name="Google Shape;473;p13"/>
            <p:cNvCxnSpPr/>
            <p:nvPr/>
          </p:nvCxnSpPr>
          <p:spPr>
            <a:xfrm>
              <a:off x="94112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4" name="Google Shape;474;p13"/>
            <p:cNvCxnSpPr/>
            <p:nvPr/>
          </p:nvCxnSpPr>
          <p:spPr>
            <a:xfrm>
              <a:off x="142364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5" name="Google Shape;475;p13"/>
            <p:cNvCxnSpPr/>
            <p:nvPr/>
          </p:nvCxnSpPr>
          <p:spPr>
            <a:xfrm>
              <a:off x="190616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6" name="Google Shape;476;p13"/>
            <p:cNvCxnSpPr/>
            <p:nvPr/>
          </p:nvCxnSpPr>
          <p:spPr>
            <a:xfrm>
              <a:off x="2388687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7" name="Google Shape;477;p13"/>
            <p:cNvCxnSpPr/>
            <p:nvPr/>
          </p:nvCxnSpPr>
          <p:spPr>
            <a:xfrm>
              <a:off x="2871209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8" name="Google Shape;478;p13"/>
            <p:cNvCxnSpPr/>
            <p:nvPr/>
          </p:nvCxnSpPr>
          <p:spPr>
            <a:xfrm>
              <a:off x="335373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9" name="Google Shape;479;p13"/>
            <p:cNvCxnSpPr/>
            <p:nvPr/>
          </p:nvCxnSpPr>
          <p:spPr>
            <a:xfrm>
              <a:off x="38362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0" name="Google Shape;480;p13"/>
            <p:cNvCxnSpPr/>
            <p:nvPr/>
          </p:nvCxnSpPr>
          <p:spPr>
            <a:xfrm>
              <a:off x="4318776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1" name="Google Shape;481;p13"/>
            <p:cNvCxnSpPr/>
            <p:nvPr/>
          </p:nvCxnSpPr>
          <p:spPr>
            <a:xfrm>
              <a:off x="4801299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2" name="Google Shape;482;p13"/>
            <p:cNvCxnSpPr/>
            <p:nvPr/>
          </p:nvCxnSpPr>
          <p:spPr>
            <a:xfrm>
              <a:off x="528382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3" name="Google Shape;483;p13"/>
            <p:cNvCxnSpPr/>
            <p:nvPr/>
          </p:nvCxnSpPr>
          <p:spPr>
            <a:xfrm>
              <a:off x="576634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4" name="Google Shape;484;p13"/>
            <p:cNvCxnSpPr/>
            <p:nvPr/>
          </p:nvCxnSpPr>
          <p:spPr>
            <a:xfrm>
              <a:off x="6248866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5" name="Google Shape;485;p13"/>
            <p:cNvCxnSpPr/>
            <p:nvPr/>
          </p:nvCxnSpPr>
          <p:spPr>
            <a:xfrm>
              <a:off x="6731388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6" name="Google Shape;486;p13"/>
            <p:cNvCxnSpPr/>
            <p:nvPr/>
          </p:nvCxnSpPr>
          <p:spPr>
            <a:xfrm>
              <a:off x="721391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7" name="Google Shape;487;p13"/>
            <p:cNvCxnSpPr/>
            <p:nvPr/>
          </p:nvCxnSpPr>
          <p:spPr>
            <a:xfrm>
              <a:off x="769643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8" name="Google Shape;488;p13"/>
            <p:cNvCxnSpPr/>
            <p:nvPr/>
          </p:nvCxnSpPr>
          <p:spPr>
            <a:xfrm>
              <a:off x="817895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9" name="Google Shape;489;p13"/>
            <p:cNvCxnSpPr/>
            <p:nvPr/>
          </p:nvCxnSpPr>
          <p:spPr>
            <a:xfrm>
              <a:off x="8661478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0" name="Google Shape;490;p13"/>
            <p:cNvCxnSpPr/>
            <p:nvPr/>
          </p:nvCxnSpPr>
          <p:spPr>
            <a:xfrm>
              <a:off x="4562400" y="-4181188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1" name="Google Shape;491;p13"/>
            <p:cNvCxnSpPr/>
            <p:nvPr/>
          </p:nvCxnSpPr>
          <p:spPr>
            <a:xfrm>
              <a:off x="4562400" y="-3698666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2" name="Google Shape;492;p13"/>
            <p:cNvCxnSpPr/>
            <p:nvPr/>
          </p:nvCxnSpPr>
          <p:spPr>
            <a:xfrm>
              <a:off x="4562400" y="-3216143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3" name="Google Shape;493;p13"/>
            <p:cNvCxnSpPr/>
            <p:nvPr/>
          </p:nvCxnSpPr>
          <p:spPr>
            <a:xfrm>
              <a:off x="4562400" y="-2733621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4" name="Google Shape;494;p13"/>
            <p:cNvCxnSpPr/>
            <p:nvPr/>
          </p:nvCxnSpPr>
          <p:spPr>
            <a:xfrm>
              <a:off x="4562400" y="-2251099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5" name="Google Shape;495;p13"/>
            <p:cNvCxnSpPr/>
            <p:nvPr/>
          </p:nvCxnSpPr>
          <p:spPr>
            <a:xfrm>
              <a:off x="4562400" y="-1768576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6" name="Google Shape;496;p13"/>
            <p:cNvCxnSpPr/>
            <p:nvPr/>
          </p:nvCxnSpPr>
          <p:spPr>
            <a:xfrm>
              <a:off x="4562400" y="-1286054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7" name="Google Shape;497;p13"/>
            <p:cNvCxnSpPr/>
            <p:nvPr/>
          </p:nvCxnSpPr>
          <p:spPr>
            <a:xfrm>
              <a:off x="4562400" y="-803532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8" name="Google Shape;498;p13"/>
            <p:cNvCxnSpPr/>
            <p:nvPr/>
          </p:nvCxnSpPr>
          <p:spPr>
            <a:xfrm>
              <a:off x="4562400" y="-321009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9" name="Google Shape;499;p13"/>
            <p:cNvCxnSpPr/>
            <p:nvPr/>
          </p:nvCxnSpPr>
          <p:spPr>
            <a:xfrm>
              <a:off x="4562400" y="161513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00" name="Google Shape;500;p13"/>
          <p:cNvSpPr/>
          <p:nvPr/>
        </p:nvSpPr>
        <p:spPr>
          <a:xfrm>
            <a:off x="496977" y="1549167"/>
            <a:ext cx="11198047" cy="5795272"/>
          </a:xfrm>
          <a:custGeom>
            <a:avLst/>
            <a:gdLst/>
            <a:ahLst/>
            <a:cxnLst/>
            <a:rect l="l" t="t" r="r" b="b"/>
            <a:pathLst>
              <a:path w="113836" h="58913" fill="none" extrusionOk="0">
                <a:moveTo>
                  <a:pt x="22479" y="1"/>
                </a:moveTo>
                <a:lnTo>
                  <a:pt x="8394" y="1"/>
                </a:lnTo>
                <a:cubicBezTo>
                  <a:pt x="3751" y="1"/>
                  <a:pt x="0" y="3763"/>
                  <a:pt x="0" y="8395"/>
                </a:cubicBezTo>
                <a:lnTo>
                  <a:pt x="0" y="22254"/>
                </a:lnTo>
                <a:cubicBezTo>
                  <a:pt x="0" y="26897"/>
                  <a:pt x="3762" y="30648"/>
                  <a:pt x="8394" y="30648"/>
                </a:cubicBezTo>
                <a:lnTo>
                  <a:pt x="105442" y="30648"/>
                </a:lnTo>
                <a:cubicBezTo>
                  <a:pt x="110085" y="30648"/>
                  <a:pt x="113836" y="34410"/>
                  <a:pt x="113836" y="39042"/>
                </a:cubicBezTo>
                <a:lnTo>
                  <a:pt x="113836" y="50519"/>
                </a:lnTo>
                <a:cubicBezTo>
                  <a:pt x="113836" y="55163"/>
                  <a:pt x="110073" y="58913"/>
                  <a:pt x="105442" y="58913"/>
                </a:cubicBezTo>
                <a:lnTo>
                  <a:pt x="10716" y="58913"/>
                </a:lnTo>
              </a:path>
            </a:pathLst>
          </a:custGeom>
          <a:noFill/>
          <a:ln w="19050" cap="flat" cmpd="sng">
            <a:solidFill>
              <a:srgbClr val="000000"/>
            </a:solidFill>
            <a:prstDash val="dash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1" name="Google Shape;501;p13"/>
          <p:cNvSpPr/>
          <p:nvPr/>
        </p:nvSpPr>
        <p:spPr>
          <a:xfrm>
            <a:off x="951235" y="2026752"/>
            <a:ext cx="4911200" cy="20184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2" name="Google Shape;502;p13"/>
          <p:cNvSpPr/>
          <p:nvPr/>
        </p:nvSpPr>
        <p:spPr>
          <a:xfrm>
            <a:off x="951235" y="1820299"/>
            <a:ext cx="4911200" cy="20184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3" name="Google Shape;503;p13"/>
          <p:cNvSpPr/>
          <p:nvPr/>
        </p:nvSpPr>
        <p:spPr>
          <a:xfrm>
            <a:off x="6329992" y="2026752"/>
            <a:ext cx="4911200" cy="20184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4" name="Google Shape;504;p13"/>
          <p:cNvSpPr/>
          <p:nvPr/>
        </p:nvSpPr>
        <p:spPr>
          <a:xfrm>
            <a:off x="6329992" y="1820299"/>
            <a:ext cx="4911200" cy="20184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5" name="Google Shape;505;p13"/>
          <p:cNvSpPr/>
          <p:nvPr/>
        </p:nvSpPr>
        <p:spPr>
          <a:xfrm>
            <a:off x="951235" y="4521655"/>
            <a:ext cx="4911200" cy="20184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6" name="Google Shape;506;p13"/>
          <p:cNvSpPr/>
          <p:nvPr/>
        </p:nvSpPr>
        <p:spPr>
          <a:xfrm>
            <a:off x="951235" y="4315201"/>
            <a:ext cx="4911200" cy="20184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7" name="Google Shape;507;p13"/>
          <p:cNvSpPr/>
          <p:nvPr/>
        </p:nvSpPr>
        <p:spPr>
          <a:xfrm>
            <a:off x="6329992" y="4521655"/>
            <a:ext cx="4911200" cy="20184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8" name="Google Shape;508;p13"/>
          <p:cNvSpPr/>
          <p:nvPr/>
        </p:nvSpPr>
        <p:spPr>
          <a:xfrm>
            <a:off x="6329992" y="4315201"/>
            <a:ext cx="4911200" cy="20184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9" name="Google Shape;509;p13"/>
          <p:cNvSpPr/>
          <p:nvPr/>
        </p:nvSpPr>
        <p:spPr>
          <a:xfrm>
            <a:off x="2684833" y="1439700"/>
            <a:ext cx="208400" cy="208400"/>
          </a:xfrm>
          <a:prstGeom prst="rect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10" name="Google Shape;510;p13"/>
          <p:cNvGrpSpPr/>
          <p:nvPr/>
        </p:nvGrpSpPr>
        <p:grpSpPr>
          <a:xfrm>
            <a:off x="10418629" y="807126"/>
            <a:ext cx="1374888" cy="1381609"/>
            <a:chOff x="-546937" y="-581525"/>
            <a:chExt cx="1507993" cy="1515365"/>
          </a:xfrm>
        </p:grpSpPr>
        <p:sp>
          <p:nvSpPr>
            <p:cNvPr id="511" name="Google Shape;511;p13"/>
            <p:cNvSpPr/>
            <p:nvPr/>
          </p:nvSpPr>
          <p:spPr>
            <a:xfrm>
              <a:off x="-444787" y="-472075"/>
              <a:ext cx="1405843" cy="1405915"/>
            </a:xfrm>
            <a:custGeom>
              <a:avLst/>
              <a:gdLst/>
              <a:ahLst/>
              <a:cxnLst/>
              <a:rect l="l" t="t" r="r" b="b"/>
              <a:pathLst>
                <a:path w="19634" h="19635" extrusionOk="0">
                  <a:moveTo>
                    <a:pt x="9811" y="5847"/>
                  </a:moveTo>
                  <a:cubicBezTo>
                    <a:pt x="12002" y="5847"/>
                    <a:pt x="13764" y="7621"/>
                    <a:pt x="13764" y="9811"/>
                  </a:cubicBezTo>
                  <a:cubicBezTo>
                    <a:pt x="13764" y="12002"/>
                    <a:pt x="12002" y="13764"/>
                    <a:pt x="9811" y="13764"/>
                  </a:cubicBezTo>
                  <a:cubicBezTo>
                    <a:pt x="7621" y="13764"/>
                    <a:pt x="5847" y="12002"/>
                    <a:pt x="5847" y="9811"/>
                  </a:cubicBezTo>
                  <a:cubicBezTo>
                    <a:pt x="5847" y="7621"/>
                    <a:pt x="7621" y="5847"/>
                    <a:pt x="9811" y="5847"/>
                  </a:cubicBezTo>
                  <a:close/>
                  <a:moveTo>
                    <a:pt x="8704" y="1"/>
                  </a:moveTo>
                  <a:cubicBezTo>
                    <a:pt x="8275" y="1"/>
                    <a:pt x="7930" y="346"/>
                    <a:pt x="7930" y="775"/>
                  </a:cubicBezTo>
                  <a:lnTo>
                    <a:pt x="7930" y="1775"/>
                  </a:lnTo>
                  <a:cubicBezTo>
                    <a:pt x="7037" y="1977"/>
                    <a:pt x="6216" y="2322"/>
                    <a:pt x="5466" y="2799"/>
                  </a:cubicBezTo>
                  <a:lnTo>
                    <a:pt x="4763" y="2096"/>
                  </a:lnTo>
                  <a:cubicBezTo>
                    <a:pt x="4614" y="1947"/>
                    <a:pt x="4412" y="1873"/>
                    <a:pt x="4209" y="1873"/>
                  </a:cubicBezTo>
                  <a:cubicBezTo>
                    <a:pt x="4007" y="1873"/>
                    <a:pt x="3805" y="1947"/>
                    <a:pt x="3656" y="2096"/>
                  </a:cubicBezTo>
                  <a:lnTo>
                    <a:pt x="2096" y="3668"/>
                  </a:lnTo>
                  <a:cubicBezTo>
                    <a:pt x="1798" y="3966"/>
                    <a:pt x="1798" y="4466"/>
                    <a:pt x="2096" y="4763"/>
                  </a:cubicBezTo>
                  <a:lnTo>
                    <a:pt x="2799" y="5466"/>
                  </a:lnTo>
                  <a:cubicBezTo>
                    <a:pt x="2334" y="6204"/>
                    <a:pt x="1977" y="7037"/>
                    <a:pt x="1775" y="7930"/>
                  </a:cubicBezTo>
                  <a:lnTo>
                    <a:pt x="775" y="7930"/>
                  </a:lnTo>
                  <a:cubicBezTo>
                    <a:pt x="346" y="7930"/>
                    <a:pt x="1" y="8276"/>
                    <a:pt x="1" y="8704"/>
                  </a:cubicBezTo>
                  <a:lnTo>
                    <a:pt x="1" y="10931"/>
                  </a:lnTo>
                  <a:cubicBezTo>
                    <a:pt x="1" y="11359"/>
                    <a:pt x="346" y="11705"/>
                    <a:pt x="775" y="11705"/>
                  </a:cubicBezTo>
                  <a:lnTo>
                    <a:pt x="1775" y="11705"/>
                  </a:lnTo>
                  <a:cubicBezTo>
                    <a:pt x="1977" y="12598"/>
                    <a:pt x="2322" y="13407"/>
                    <a:pt x="2799" y="14169"/>
                  </a:cubicBezTo>
                  <a:lnTo>
                    <a:pt x="2096" y="14872"/>
                  </a:lnTo>
                  <a:cubicBezTo>
                    <a:pt x="1798" y="15169"/>
                    <a:pt x="1798" y="15669"/>
                    <a:pt x="2096" y="15967"/>
                  </a:cubicBezTo>
                  <a:lnTo>
                    <a:pt x="3656" y="17539"/>
                  </a:lnTo>
                  <a:cubicBezTo>
                    <a:pt x="3805" y="17687"/>
                    <a:pt x="4007" y="17762"/>
                    <a:pt x="4209" y="17762"/>
                  </a:cubicBezTo>
                  <a:cubicBezTo>
                    <a:pt x="4412" y="17762"/>
                    <a:pt x="4614" y="17687"/>
                    <a:pt x="4763" y="17539"/>
                  </a:cubicBezTo>
                  <a:lnTo>
                    <a:pt x="5466" y="16836"/>
                  </a:lnTo>
                  <a:cubicBezTo>
                    <a:pt x="6204" y="17300"/>
                    <a:pt x="7037" y="17658"/>
                    <a:pt x="7930" y="17860"/>
                  </a:cubicBezTo>
                  <a:lnTo>
                    <a:pt x="7930" y="18860"/>
                  </a:lnTo>
                  <a:cubicBezTo>
                    <a:pt x="7930" y="19289"/>
                    <a:pt x="8275" y="19634"/>
                    <a:pt x="8704" y="19634"/>
                  </a:cubicBezTo>
                  <a:lnTo>
                    <a:pt x="10919" y="19634"/>
                  </a:lnTo>
                  <a:cubicBezTo>
                    <a:pt x="11359" y="19634"/>
                    <a:pt x="11704" y="19289"/>
                    <a:pt x="11704" y="18860"/>
                  </a:cubicBezTo>
                  <a:lnTo>
                    <a:pt x="11704" y="17860"/>
                  </a:lnTo>
                  <a:cubicBezTo>
                    <a:pt x="12597" y="17658"/>
                    <a:pt x="13407" y="17312"/>
                    <a:pt x="14169" y="16836"/>
                  </a:cubicBezTo>
                  <a:lnTo>
                    <a:pt x="14872" y="17539"/>
                  </a:lnTo>
                  <a:cubicBezTo>
                    <a:pt x="15020" y="17687"/>
                    <a:pt x="15220" y="17762"/>
                    <a:pt x="15419" y="17762"/>
                  </a:cubicBezTo>
                  <a:cubicBezTo>
                    <a:pt x="15619" y="17762"/>
                    <a:pt x="15818" y="17687"/>
                    <a:pt x="15967" y="17539"/>
                  </a:cubicBezTo>
                  <a:lnTo>
                    <a:pt x="17539" y="15967"/>
                  </a:lnTo>
                  <a:cubicBezTo>
                    <a:pt x="17836" y="15669"/>
                    <a:pt x="17836" y="15169"/>
                    <a:pt x="17539" y="14872"/>
                  </a:cubicBezTo>
                  <a:lnTo>
                    <a:pt x="16836" y="14169"/>
                  </a:lnTo>
                  <a:cubicBezTo>
                    <a:pt x="17300" y="13431"/>
                    <a:pt x="17658" y="12598"/>
                    <a:pt x="17860" y="11705"/>
                  </a:cubicBezTo>
                  <a:lnTo>
                    <a:pt x="18860" y="11705"/>
                  </a:lnTo>
                  <a:cubicBezTo>
                    <a:pt x="19289" y="11705"/>
                    <a:pt x="19634" y="11359"/>
                    <a:pt x="19634" y="10931"/>
                  </a:cubicBezTo>
                  <a:lnTo>
                    <a:pt x="19634" y="8704"/>
                  </a:lnTo>
                  <a:cubicBezTo>
                    <a:pt x="19634" y="8276"/>
                    <a:pt x="19289" y="7930"/>
                    <a:pt x="18860" y="7930"/>
                  </a:cubicBezTo>
                  <a:lnTo>
                    <a:pt x="17860" y="7930"/>
                  </a:lnTo>
                  <a:cubicBezTo>
                    <a:pt x="17658" y="7037"/>
                    <a:pt x="17312" y="6228"/>
                    <a:pt x="16836" y="5466"/>
                  </a:cubicBezTo>
                  <a:lnTo>
                    <a:pt x="17539" y="4763"/>
                  </a:lnTo>
                  <a:cubicBezTo>
                    <a:pt x="17836" y="4466"/>
                    <a:pt x="17836" y="3966"/>
                    <a:pt x="17539" y="3668"/>
                  </a:cubicBezTo>
                  <a:lnTo>
                    <a:pt x="15967" y="2096"/>
                  </a:lnTo>
                  <a:cubicBezTo>
                    <a:pt x="15818" y="1947"/>
                    <a:pt x="15619" y="1873"/>
                    <a:pt x="15419" y="1873"/>
                  </a:cubicBezTo>
                  <a:cubicBezTo>
                    <a:pt x="15220" y="1873"/>
                    <a:pt x="15020" y="1947"/>
                    <a:pt x="14872" y="2096"/>
                  </a:cubicBezTo>
                  <a:lnTo>
                    <a:pt x="14169" y="2799"/>
                  </a:lnTo>
                  <a:cubicBezTo>
                    <a:pt x="13431" y="2334"/>
                    <a:pt x="12597" y="1977"/>
                    <a:pt x="11704" y="1775"/>
                  </a:cubicBezTo>
                  <a:lnTo>
                    <a:pt x="11704" y="775"/>
                  </a:lnTo>
                  <a:cubicBezTo>
                    <a:pt x="11704" y="346"/>
                    <a:pt x="11359" y="1"/>
                    <a:pt x="10919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13"/>
            <p:cNvSpPr/>
            <p:nvPr/>
          </p:nvSpPr>
          <p:spPr>
            <a:xfrm>
              <a:off x="-546937" y="-581525"/>
              <a:ext cx="1405843" cy="1405915"/>
            </a:xfrm>
            <a:custGeom>
              <a:avLst/>
              <a:gdLst/>
              <a:ahLst/>
              <a:cxnLst/>
              <a:rect l="l" t="t" r="r" b="b"/>
              <a:pathLst>
                <a:path w="19634" h="19635" extrusionOk="0">
                  <a:moveTo>
                    <a:pt x="9811" y="5847"/>
                  </a:moveTo>
                  <a:cubicBezTo>
                    <a:pt x="12002" y="5847"/>
                    <a:pt x="13764" y="7621"/>
                    <a:pt x="13764" y="9811"/>
                  </a:cubicBezTo>
                  <a:cubicBezTo>
                    <a:pt x="13764" y="12002"/>
                    <a:pt x="12002" y="13764"/>
                    <a:pt x="9811" y="13764"/>
                  </a:cubicBezTo>
                  <a:cubicBezTo>
                    <a:pt x="7621" y="13764"/>
                    <a:pt x="5847" y="12002"/>
                    <a:pt x="5847" y="9811"/>
                  </a:cubicBezTo>
                  <a:cubicBezTo>
                    <a:pt x="5847" y="7621"/>
                    <a:pt x="7621" y="5847"/>
                    <a:pt x="9811" y="5847"/>
                  </a:cubicBezTo>
                  <a:close/>
                  <a:moveTo>
                    <a:pt x="8704" y="1"/>
                  </a:moveTo>
                  <a:cubicBezTo>
                    <a:pt x="8275" y="1"/>
                    <a:pt x="7930" y="346"/>
                    <a:pt x="7930" y="775"/>
                  </a:cubicBezTo>
                  <a:lnTo>
                    <a:pt x="7930" y="1775"/>
                  </a:lnTo>
                  <a:cubicBezTo>
                    <a:pt x="7037" y="1977"/>
                    <a:pt x="6216" y="2322"/>
                    <a:pt x="5466" y="2799"/>
                  </a:cubicBezTo>
                  <a:lnTo>
                    <a:pt x="4763" y="2096"/>
                  </a:lnTo>
                  <a:cubicBezTo>
                    <a:pt x="4614" y="1947"/>
                    <a:pt x="4412" y="1873"/>
                    <a:pt x="4209" y="1873"/>
                  </a:cubicBezTo>
                  <a:cubicBezTo>
                    <a:pt x="4007" y="1873"/>
                    <a:pt x="3805" y="1947"/>
                    <a:pt x="3656" y="2096"/>
                  </a:cubicBezTo>
                  <a:lnTo>
                    <a:pt x="2096" y="3668"/>
                  </a:lnTo>
                  <a:cubicBezTo>
                    <a:pt x="1798" y="3966"/>
                    <a:pt x="1798" y="4466"/>
                    <a:pt x="2096" y="4763"/>
                  </a:cubicBezTo>
                  <a:lnTo>
                    <a:pt x="2799" y="5466"/>
                  </a:lnTo>
                  <a:cubicBezTo>
                    <a:pt x="2334" y="6204"/>
                    <a:pt x="1977" y="7037"/>
                    <a:pt x="1775" y="7930"/>
                  </a:cubicBezTo>
                  <a:lnTo>
                    <a:pt x="775" y="7930"/>
                  </a:lnTo>
                  <a:cubicBezTo>
                    <a:pt x="346" y="7930"/>
                    <a:pt x="1" y="8276"/>
                    <a:pt x="1" y="8704"/>
                  </a:cubicBezTo>
                  <a:lnTo>
                    <a:pt x="1" y="10931"/>
                  </a:lnTo>
                  <a:cubicBezTo>
                    <a:pt x="1" y="11359"/>
                    <a:pt x="346" y="11705"/>
                    <a:pt x="775" y="11705"/>
                  </a:cubicBezTo>
                  <a:lnTo>
                    <a:pt x="1775" y="11705"/>
                  </a:lnTo>
                  <a:cubicBezTo>
                    <a:pt x="1977" y="12598"/>
                    <a:pt x="2322" y="13407"/>
                    <a:pt x="2799" y="14169"/>
                  </a:cubicBezTo>
                  <a:lnTo>
                    <a:pt x="2096" y="14872"/>
                  </a:lnTo>
                  <a:cubicBezTo>
                    <a:pt x="1798" y="15169"/>
                    <a:pt x="1798" y="15669"/>
                    <a:pt x="2096" y="15967"/>
                  </a:cubicBezTo>
                  <a:lnTo>
                    <a:pt x="3656" y="17539"/>
                  </a:lnTo>
                  <a:cubicBezTo>
                    <a:pt x="3805" y="17687"/>
                    <a:pt x="4007" y="17762"/>
                    <a:pt x="4209" y="17762"/>
                  </a:cubicBezTo>
                  <a:cubicBezTo>
                    <a:pt x="4412" y="17762"/>
                    <a:pt x="4614" y="17687"/>
                    <a:pt x="4763" y="17539"/>
                  </a:cubicBezTo>
                  <a:lnTo>
                    <a:pt x="5466" y="16836"/>
                  </a:lnTo>
                  <a:cubicBezTo>
                    <a:pt x="6204" y="17300"/>
                    <a:pt x="7037" y="17658"/>
                    <a:pt x="7930" y="17860"/>
                  </a:cubicBezTo>
                  <a:lnTo>
                    <a:pt x="7930" y="18860"/>
                  </a:lnTo>
                  <a:cubicBezTo>
                    <a:pt x="7930" y="19289"/>
                    <a:pt x="8275" y="19634"/>
                    <a:pt x="8704" y="19634"/>
                  </a:cubicBezTo>
                  <a:lnTo>
                    <a:pt x="10919" y="19634"/>
                  </a:lnTo>
                  <a:cubicBezTo>
                    <a:pt x="11359" y="19634"/>
                    <a:pt x="11704" y="19289"/>
                    <a:pt x="11704" y="18860"/>
                  </a:cubicBezTo>
                  <a:lnTo>
                    <a:pt x="11704" y="17860"/>
                  </a:lnTo>
                  <a:cubicBezTo>
                    <a:pt x="12597" y="17658"/>
                    <a:pt x="13407" y="17312"/>
                    <a:pt x="14169" y="16836"/>
                  </a:cubicBezTo>
                  <a:lnTo>
                    <a:pt x="14872" y="17539"/>
                  </a:lnTo>
                  <a:cubicBezTo>
                    <a:pt x="15020" y="17687"/>
                    <a:pt x="15220" y="17762"/>
                    <a:pt x="15419" y="17762"/>
                  </a:cubicBezTo>
                  <a:cubicBezTo>
                    <a:pt x="15619" y="17762"/>
                    <a:pt x="15818" y="17687"/>
                    <a:pt x="15967" y="17539"/>
                  </a:cubicBezTo>
                  <a:lnTo>
                    <a:pt x="17539" y="15967"/>
                  </a:lnTo>
                  <a:cubicBezTo>
                    <a:pt x="17836" y="15669"/>
                    <a:pt x="17836" y="15169"/>
                    <a:pt x="17539" y="14872"/>
                  </a:cubicBezTo>
                  <a:lnTo>
                    <a:pt x="16836" y="14169"/>
                  </a:lnTo>
                  <a:cubicBezTo>
                    <a:pt x="17300" y="13431"/>
                    <a:pt x="17658" y="12598"/>
                    <a:pt x="17860" y="11705"/>
                  </a:cubicBezTo>
                  <a:lnTo>
                    <a:pt x="18860" y="11705"/>
                  </a:lnTo>
                  <a:cubicBezTo>
                    <a:pt x="19289" y="11705"/>
                    <a:pt x="19634" y="11359"/>
                    <a:pt x="19634" y="10931"/>
                  </a:cubicBezTo>
                  <a:lnTo>
                    <a:pt x="19634" y="8704"/>
                  </a:lnTo>
                  <a:cubicBezTo>
                    <a:pt x="19634" y="8276"/>
                    <a:pt x="19289" y="7930"/>
                    <a:pt x="18860" y="7930"/>
                  </a:cubicBezTo>
                  <a:lnTo>
                    <a:pt x="17860" y="7930"/>
                  </a:lnTo>
                  <a:cubicBezTo>
                    <a:pt x="17658" y="7037"/>
                    <a:pt x="17312" y="6228"/>
                    <a:pt x="16836" y="5466"/>
                  </a:cubicBezTo>
                  <a:lnTo>
                    <a:pt x="17539" y="4763"/>
                  </a:lnTo>
                  <a:cubicBezTo>
                    <a:pt x="17836" y="4466"/>
                    <a:pt x="17836" y="3966"/>
                    <a:pt x="17539" y="3668"/>
                  </a:cubicBezTo>
                  <a:lnTo>
                    <a:pt x="15967" y="2096"/>
                  </a:lnTo>
                  <a:cubicBezTo>
                    <a:pt x="15818" y="1947"/>
                    <a:pt x="15619" y="1873"/>
                    <a:pt x="15419" y="1873"/>
                  </a:cubicBezTo>
                  <a:cubicBezTo>
                    <a:pt x="15220" y="1873"/>
                    <a:pt x="15020" y="1947"/>
                    <a:pt x="14872" y="2096"/>
                  </a:cubicBezTo>
                  <a:lnTo>
                    <a:pt x="14169" y="2799"/>
                  </a:lnTo>
                  <a:cubicBezTo>
                    <a:pt x="13431" y="2334"/>
                    <a:pt x="12597" y="1977"/>
                    <a:pt x="11704" y="1775"/>
                  </a:cubicBezTo>
                  <a:lnTo>
                    <a:pt x="11704" y="775"/>
                  </a:lnTo>
                  <a:cubicBezTo>
                    <a:pt x="11704" y="346"/>
                    <a:pt x="11359" y="1"/>
                    <a:pt x="10919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13" name="Google Shape;513;p13"/>
          <p:cNvSpPr txBox="1">
            <a:spLocks noGrp="1"/>
          </p:cNvSpPr>
          <p:nvPr>
            <p:ph type="subTitle" idx="1"/>
          </p:nvPr>
        </p:nvSpPr>
        <p:spPr>
          <a:xfrm>
            <a:off x="2684617" y="2517484"/>
            <a:ext cx="2880000" cy="1104000"/>
          </a:xfrm>
          <a:prstGeom prst="rect">
            <a:avLst/>
          </a:prstGeom>
        </p:spPr>
        <p:txBody>
          <a:bodyPr spcFirstLastPara="1" wrap="square" lIns="126000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4" name="Google Shape;514;p13"/>
          <p:cNvSpPr txBox="1">
            <a:spLocks noGrp="1"/>
          </p:cNvSpPr>
          <p:nvPr>
            <p:ph type="title" hasCustomPrompt="1"/>
          </p:nvPr>
        </p:nvSpPr>
        <p:spPr>
          <a:xfrm>
            <a:off x="1248884" y="2231084"/>
            <a:ext cx="1374800" cy="11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None/>
              <a:defRPr sz="6267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Libre Baskerville"/>
              <a:buNone/>
              <a:defRPr sz="6267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Libre Baskerville"/>
              <a:buNone/>
              <a:defRPr sz="6267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Libre Baskerville"/>
              <a:buNone/>
              <a:defRPr sz="6267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Libre Baskerville"/>
              <a:buNone/>
              <a:defRPr sz="6267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Libre Baskerville"/>
              <a:buNone/>
              <a:defRPr sz="6267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Libre Baskerville"/>
              <a:buNone/>
              <a:defRPr sz="6267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Libre Baskerville"/>
              <a:buNone/>
              <a:defRPr sz="6267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Libre Baskerville"/>
              <a:buNone/>
              <a:defRPr sz="6267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r>
              <a:t>xx%</a:t>
            </a:r>
          </a:p>
        </p:txBody>
      </p:sp>
      <p:sp>
        <p:nvSpPr>
          <p:cNvPr id="515" name="Google Shape;515;p13"/>
          <p:cNvSpPr txBox="1">
            <a:spLocks noGrp="1"/>
          </p:cNvSpPr>
          <p:nvPr>
            <p:ph type="subTitle" idx="2"/>
          </p:nvPr>
        </p:nvSpPr>
        <p:spPr>
          <a:xfrm>
            <a:off x="8061703" y="2517484"/>
            <a:ext cx="2880000" cy="1104000"/>
          </a:xfrm>
          <a:prstGeom prst="rect">
            <a:avLst/>
          </a:prstGeom>
        </p:spPr>
        <p:txBody>
          <a:bodyPr spcFirstLastPara="1" wrap="square" lIns="126000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6" name="Google Shape;516;p13"/>
          <p:cNvSpPr txBox="1">
            <a:spLocks noGrp="1"/>
          </p:cNvSpPr>
          <p:nvPr>
            <p:ph type="title" idx="3" hasCustomPrompt="1"/>
          </p:nvPr>
        </p:nvSpPr>
        <p:spPr>
          <a:xfrm>
            <a:off x="6629309" y="2231084"/>
            <a:ext cx="1374800" cy="11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None/>
              <a:defRPr sz="6267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Libre Baskerville"/>
              <a:buNone/>
              <a:defRPr sz="6267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Libre Baskerville"/>
              <a:buNone/>
              <a:defRPr sz="6267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Libre Baskerville"/>
              <a:buNone/>
              <a:defRPr sz="6267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Libre Baskerville"/>
              <a:buNone/>
              <a:defRPr sz="6267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Libre Baskerville"/>
              <a:buNone/>
              <a:defRPr sz="6267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Libre Baskerville"/>
              <a:buNone/>
              <a:defRPr sz="6267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Libre Baskerville"/>
              <a:buNone/>
              <a:defRPr sz="6267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Libre Baskerville"/>
              <a:buNone/>
              <a:defRPr sz="6267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r>
              <a:t>xx%</a:t>
            </a:r>
          </a:p>
        </p:txBody>
      </p:sp>
      <p:sp>
        <p:nvSpPr>
          <p:cNvPr id="517" name="Google Shape;517;p13"/>
          <p:cNvSpPr txBox="1">
            <a:spLocks noGrp="1"/>
          </p:cNvSpPr>
          <p:nvPr>
            <p:ph type="ctrTitle" idx="4"/>
          </p:nvPr>
        </p:nvSpPr>
        <p:spPr>
          <a:xfrm>
            <a:off x="2684617" y="4529984"/>
            <a:ext cx="2880000" cy="57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Baskerville"/>
              <a:buNone/>
              <a:defRPr sz="2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Baskerville"/>
              <a:buNone/>
              <a:defRPr sz="2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Baskerville"/>
              <a:buNone/>
              <a:defRPr sz="2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Baskerville"/>
              <a:buNone/>
              <a:defRPr sz="2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Baskerville"/>
              <a:buNone/>
              <a:defRPr sz="2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Baskerville"/>
              <a:buNone/>
              <a:defRPr sz="2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Baskerville"/>
              <a:buNone/>
              <a:defRPr sz="2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Baskerville"/>
              <a:buNone/>
              <a:defRPr sz="2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518" name="Google Shape;518;p13"/>
          <p:cNvSpPr txBox="1">
            <a:spLocks noGrp="1"/>
          </p:cNvSpPr>
          <p:nvPr>
            <p:ph type="subTitle" idx="5"/>
          </p:nvPr>
        </p:nvSpPr>
        <p:spPr>
          <a:xfrm>
            <a:off x="2684617" y="5014784"/>
            <a:ext cx="2880000" cy="1104000"/>
          </a:xfrm>
          <a:prstGeom prst="rect">
            <a:avLst/>
          </a:prstGeom>
        </p:spPr>
        <p:txBody>
          <a:bodyPr spcFirstLastPara="1" wrap="square" lIns="126000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9" name="Google Shape;519;p13"/>
          <p:cNvSpPr txBox="1">
            <a:spLocks noGrp="1"/>
          </p:cNvSpPr>
          <p:nvPr>
            <p:ph type="title" idx="6" hasCustomPrompt="1"/>
          </p:nvPr>
        </p:nvSpPr>
        <p:spPr>
          <a:xfrm>
            <a:off x="1248884" y="4725984"/>
            <a:ext cx="1374800" cy="11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None/>
              <a:defRPr sz="6267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Libre Baskerville"/>
              <a:buNone/>
              <a:defRPr sz="6267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Libre Baskerville"/>
              <a:buNone/>
              <a:defRPr sz="6267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Libre Baskerville"/>
              <a:buNone/>
              <a:defRPr sz="6267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Libre Baskerville"/>
              <a:buNone/>
              <a:defRPr sz="6267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Libre Baskerville"/>
              <a:buNone/>
              <a:defRPr sz="6267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Libre Baskerville"/>
              <a:buNone/>
              <a:defRPr sz="6267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Libre Baskerville"/>
              <a:buNone/>
              <a:defRPr sz="6267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Libre Baskerville"/>
              <a:buNone/>
              <a:defRPr sz="6267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r>
              <a:t>xx%</a:t>
            </a:r>
          </a:p>
        </p:txBody>
      </p:sp>
      <p:sp>
        <p:nvSpPr>
          <p:cNvPr id="520" name="Google Shape;520;p13"/>
          <p:cNvSpPr txBox="1">
            <a:spLocks noGrp="1"/>
          </p:cNvSpPr>
          <p:nvPr>
            <p:ph type="ctrTitle" idx="7"/>
          </p:nvPr>
        </p:nvSpPr>
        <p:spPr>
          <a:xfrm>
            <a:off x="8061717" y="4529984"/>
            <a:ext cx="2880000" cy="57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Baskerville"/>
              <a:buNone/>
              <a:defRPr sz="2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Baskerville"/>
              <a:buNone/>
              <a:defRPr sz="2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Baskerville"/>
              <a:buNone/>
              <a:defRPr sz="2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Baskerville"/>
              <a:buNone/>
              <a:defRPr sz="2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Baskerville"/>
              <a:buNone/>
              <a:defRPr sz="2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Baskerville"/>
              <a:buNone/>
              <a:defRPr sz="2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Baskerville"/>
              <a:buNone/>
              <a:defRPr sz="2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Baskerville"/>
              <a:buNone/>
              <a:defRPr sz="2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521" name="Google Shape;521;p13"/>
          <p:cNvSpPr txBox="1">
            <a:spLocks noGrp="1"/>
          </p:cNvSpPr>
          <p:nvPr>
            <p:ph type="subTitle" idx="8"/>
          </p:nvPr>
        </p:nvSpPr>
        <p:spPr>
          <a:xfrm>
            <a:off x="8061720" y="5014784"/>
            <a:ext cx="2880000" cy="1104000"/>
          </a:xfrm>
          <a:prstGeom prst="rect">
            <a:avLst/>
          </a:prstGeom>
        </p:spPr>
        <p:txBody>
          <a:bodyPr spcFirstLastPara="1" wrap="square" lIns="126000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2" name="Google Shape;522;p13"/>
          <p:cNvSpPr txBox="1">
            <a:spLocks noGrp="1"/>
          </p:cNvSpPr>
          <p:nvPr>
            <p:ph type="title" idx="9" hasCustomPrompt="1"/>
          </p:nvPr>
        </p:nvSpPr>
        <p:spPr>
          <a:xfrm>
            <a:off x="6629325" y="4725984"/>
            <a:ext cx="1374800" cy="11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None/>
              <a:defRPr sz="6267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Libre Baskerville"/>
              <a:buNone/>
              <a:defRPr sz="6267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Libre Baskerville"/>
              <a:buNone/>
              <a:defRPr sz="6267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Libre Baskerville"/>
              <a:buNone/>
              <a:defRPr sz="6267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Libre Baskerville"/>
              <a:buNone/>
              <a:defRPr sz="6267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Libre Baskerville"/>
              <a:buNone/>
              <a:defRPr sz="6267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Libre Baskerville"/>
              <a:buNone/>
              <a:defRPr sz="6267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Libre Baskerville"/>
              <a:buNone/>
              <a:defRPr sz="6267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Font typeface="Libre Baskerville"/>
              <a:buNone/>
              <a:defRPr sz="6267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r>
              <a:t>xx%</a:t>
            </a:r>
          </a:p>
        </p:txBody>
      </p:sp>
      <p:sp>
        <p:nvSpPr>
          <p:cNvPr id="523" name="Google Shape;523;p13"/>
          <p:cNvSpPr txBox="1">
            <a:spLocks noGrp="1"/>
          </p:cNvSpPr>
          <p:nvPr>
            <p:ph type="ctrTitle" idx="13"/>
          </p:nvPr>
        </p:nvSpPr>
        <p:spPr>
          <a:xfrm>
            <a:off x="2684613" y="2037484"/>
            <a:ext cx="2880000" cy="57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Baskerville"/>
              <a:buNone/>
              <a:defRPr sz="2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Baskerville"/>
              <a:buNone/>
              <a:defRPr sz="2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Baskerville"/>
              <a:buNone/>
              <a:defRPr sz="2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Baskerville"/>
              <a:buNone/>
              <a:defRPr sz="2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Baskerville"/>
              <a:buNone/>
              <a:defRPr sz="2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Baskerville"/>
              <a:buNone/>
              <a:defRPr sz="2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Baskerville"/>
              <a:buNone/>
              <a:defRPr sz="2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Baskerville"/>
              <a:buNone/>
              <a:defRPr sz="2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524" name="Google Shape;524;p13"/>
          <p:cNvSpPr txBox="1">
            <a:spLocks noGrp="1"/>
          </p:cNvSpPr>
          <p:nvPr>
            <p:ph type="ctrTitle" idx="14"/>
          </p:nvPr>
        </p:nvSpPr>
        <p:spPr>
          <a:xfrm>
            <a:off x="8061703" y="2037484"/>
            <a:ext cx="2880000" cy="57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Baskerville"/>
              <a:buNone/>
              <a:defRPr sz="2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Baskerville"/>
              <a:buNone/>
              <a:defRPr sz="2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Baskerville"/>
              <a:buNone/>
              <a:defRPr sz="2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Baskerville"/>
              <a:buNone/>
              <a:defRPr sz="2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Baskerville"/>
              <a:buNone/>
              <a:defRPr sz="2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Baskerville"/>
              <a:buNone/>
              <a:defRPr sz="2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Baskerville"/>
              <a:buNone/>
              <a:defRPr sz="2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Baskerville"/>
              <a:buNone/>
              <a:defRPr sz="2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525" name="Google Shape;525;p13"/>
          <p:cNvSpPr txBox="1">
            <a:spLocks noGrp="1"/>
          </p:cNvSpPr>
          <p:nvPr>
            <p:ph type="title" idx="15"/>
          </p:nvPr>
        </p:nvSpPr>
        <p:spPr>
          <a:xfrm>
            <a:off x="951200" y="508279"/>
            <a:ext cx="102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34094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" name="Google Shape;527;p14"/>
          <p:cNvGrpSpPr/>
          <p:nvPr/>
        </p:nvGrpSpPr>
        <p:grpSpPr>
          <a:xfrm>
            <a:off x="-53" y="0"/>
            <a:ext cx="12191943" cy="6858000"/>
            <a:chOff x="-19200" y="0"/>
            <a:chExt cx="9163200" cy="5143500"/>
          </a:xfrm>
        </p:grpSpPr>
        <p:cxnSp>
          <p:nvCxnSpPr>
            <p:cNvPr id="528" name="Google Shape;528;p14"/>
            <p:cNvCxnSpPr/>
            <p:nvPr/>
          </p:nvCxnSpPr>
          <p:spPr>
            <a:xfrm>
              <a:off x="458597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9" name="Google Shape;529;p14"/>
            <p:cNvCxnSpPr/>
            <p:nvPr/>
          </p:nvCxnSpPr>
          <p:spPr>
            <a:xfrm>
              <a:off x="94112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0" name="Google Shape;530;p14"/>
            <p:cNvCxnSpPr/>
            <p:nvPr/>
          </p:nvCxnSpPr>
          <p:spPr>
            <a:xfrm>
              <a:off x="142364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1" name="Google Shape;531;p14"/>
            <p:cNvCxnSpPr/>
            <p:nvPr/>
          </p:nvCxnSpPr>
          <p:spPr>
            <a:xfrm>
              <a:off x="190616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2" name="Google Shape;532;p14"/>
            <p:cNvCxnSpPr/>
            <p:nvPr/>
          </p:nvCxnSpPr>
          <p:spPr>
            <a:xfrm>
              <a:off x="2388687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3" name="Google Shape;533;p14"/>
            <p:cNvCxnSpPr/>
            <p:nvPr/>
          </p:nvCxnSpPr>
          <p:spPr>
            <a:xfrm>
              <a:off x="2871209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4" name="Google Shape;534;p14"/>
            <p:cNvCxnSpPr/>
            <p:nvPr/>
          </p:nvCxnSpPr>
          <p:spPr>
            <a:xfrm>
              <a:off x="335373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5" name="Google Shape;535;p14"/>
            <p:cNvCxnSpPr/>
            <p:nvPr/>
          </p:nvCxnSpPr>
          <p:spPr>
            <a:xfrm>
              <a:off x="38362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6" name="Google Shape;536;p14"/>
            <p:cNvCxnSpPr/>
            <p:nvPr/>
          </p:nvCxnSpPr>
          <p:spPr>
            <a:xfrm>
              <a:off x="4318776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7" name="Google Shape;537;p14"/>
            <p:cNvCxnSpPr/>
            <p:nvPr/>
          </p:nvCxnSpPr>
          <p:spPr>
            <a:xfrm>
              <a:off x="4801299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8" name="Google Shape;538;p14"/>
            <p:cNvCxnSpPr/>
            <p:nvPr/>
          </p:nvCxnSpPr>
          <p:spPr>
            <a:xfrm>
              <a:off x="528382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9" name="Google Shape;539;p14"/>
            <p:cNvCxnSpPr/>
            <p:nvPr/>
          </p:nvCxnSpPr>
          <p:spPr>
            <a:xfrm>
              <a:off x="576634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0" name="Google Shape;540;p14"/>
            <p:cNvCxnSpPr/>
            <p:nvPr/>
          </p:nvCxnSpPr>
          <p:spPr>
            <a:xfrm>
              <a:off x="6248866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1" name="Google Shape;541;p14"/>
            <p:cNvCxnSpPr/>
            <p:nvPr/>
          </p:nvCxnSpPr>
          <p:spPr>
            <a:xfrm>
              <a:off x="6731388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2" name="Google Shape;542;p14"/>
            <p:cNvCxnSpPr/>
            <p:nvPr/>
          </p:nvCxnSpPr>
          <p:spPr>
            <a:xfrm>
              <a:off x="721391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3" name="Google Shape;543;p14"/>
            <p:cNvCxnSpPr/>
            <p:nvPr/>
          </p:nvCxnSpPr>
          <p:spPr>
            <a:xfrm>
              <a:off x="769643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4" name="Google Shape;544;p14"/>
            <p:cNvCxnSpPr/>
            <p:nvPr/>
          </p:nvCxnSpPr>
          <p:spPr>
            <a:xfrm>
              <a:off x="817895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5" name="Google Shape;545;p14"/>
            <p:cNvCxnSpPr/>
            <p:nvPr/>
          </p:nvCxnSpPr>
          <p:spPr>
            <a:xfrm>
              <a:off x="8661478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6" name="Google Shape;546;p14"/>
            <p:cNvCxnSpPr/>
            <p:nvPr/>
          </p:nvCxnSpPr>
          <p:spPr>
            <a:xfrm>
              <a:off x="4562400" y="-4181188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7" name="Google Shape;547;p14"/>
            <p:cNvCxnSpPr/>
            <p:nvPr/>
          </p:nvCxnSpPr>
          <p:spPr>
            <a:xfrm>
              <a:off x="4562400" y="-3698666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8" name="Google Shape;548;p14"/>
            <p:cNvCxnSpPr/>
            <p:nvPr/>
          </p:nvCxnSpPr>
          <p:spPr>
            <a:xfrm>
              <a:off x="4562400" y="-3216143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9" name="Google Shape;549;p14"/>
            <p:cNvCxnSpPr/>
            <p:nvPr/>
          </p:nvCxnSpPr>
          <p:spPr>
            <a:xfrm>
              <a:off x="4562400" y="-2733621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0" name="Google Shape;550;p14"/>
            <p:cNvCxnSpPr/>
            <p:nvPr/>
          </p:nvCxnSpPr>
          <p:spPr>
            <a:xfrm>
              <a:off x="4562400" y="-2251099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1" name="Google Shape;551;p14"/>
            <p:cNvCxnSpPr/>
            <p:nvPr/>
          </p:nvCxnSpPr>
          <p:spPr>
            <a:xfrm>
              <a:off x="4562400" y="-1768576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2" name="Google Shape;552;p14"/>
            <p:cNvCxnSpPr/>
            <p:nvPr/>
          </p:nvCxnSpPr>
          <p:spPr>
            <a:xfrm>
              <a:off x="4562400" y="-1286054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3" name="Google Shape;553;p14"/>
            <p:cNvCxnSpPr/>
            <p:nvPr/>
          </p:nvCxnSpPr>
          <p:spPr>
            <a:xfrm>
              <a:off x="4562400" y="-803532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4" name="Google Shape;554;p14"/>
            <p:cNvCxnSpPr/>
            <p:nvPr/>
          </p:nvCxnSpPr>
          <p:spPr>
            <a:xfrm>
              <a:off x="4562400" y="-321009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14"/>
            <p:cNvCxnSpPr/>
            <p:nvPr/>
          </p:nvCxnSpPr>
          <p:spPr>
            <a:xfrm>
              <a:off x="4562400" y="161513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56" name="Google Shape;556;p14"/>
          <p:cNvGrpSpPr/>
          <p:nvPr/>
        </p:nvGrpSpPr>
        <p:grpSpPr>
          <a:xfrm>
            <a:off x="1272933" y="2791300"/>
            <a:ext cx="6022683" cy="3343600"/>
            <a:chOff x="954700" y="2093475"/>
            <a:chExt cx="4517012" cy="2507700"/>
          </a:xfrm>
        </p:grpSpPr>
        <p:sp>
          <p:nvSpPr>
            <p:cNvPr id="557" name="Google Shape;557;p14"/>
            <p:cNvSpPr/>
            <p:nvPr/>
          </p:nvSpPr>
          <p:spPr>
            <a:xfrm>
              <a:off x="954700" y="2093475"/>
              <a:ext cx="4517012" cy="2337668"/>
            </a:xfrm>
            <a:custGeom>
              <a:avLst/>
              <a:gdLst/>
              <a:ahLst/>
              <a:cxnLst/>
              <a:rect l="l" t="t" r="r" b="b"/>
              <a:pathLst>
                <a:path w="113836" h="58913" fill="none" extrusionOk="0">
                  <a:moveTo>
                    <a:pt x="22479" y="1"/>
                  </a:moveTo>
                  <a:lnTo>
                    <a:pt x="8394" y="1"/>
                  </a:lnTo>
                  <a:cubicBezTo>
                    <a:pt x="3751" y="1"/>
                    <a:pt x="0" y="3763"/>
                    <a:pt x="0" y="8395"/>
                  </a:cubicBezTo>
                  <a:lnTo>
                    <a:pt x="0" y="22254"/>
                  </a:lnTo>
                  <a:cubicBezTo>
                    <a:pt x="0" y="26897"/>
                    <a:pt x="3762" y="30648"/>
                    <a:pt x="8394" y="30648"/>
                  </a:cubicBezTo>
                  <a:lnTo>
                    <a:pt x="105442" y="30648"/>
                  </a:lnTo>
                  <a:cubicBezTo>
                    <a:pt x="110085" y="30648"/>
                    <a:pt x="113836" y="34410"/>
                    <a:pt x="113836" y="39042"/>
                  </a:cubicBezTo>
                  <a:lnTo>
                    <a:pt x="113836" y="50519"/>
                  </a:lnTo>
                  <a:cubicBezTo>
                    <a:pt x="113836" y="55163"/>
                    <a:pt x="110073" y="58913"/>
                    <a:pt x="105442" y="58913"/>
                  </a:cubicBezTo>
                  <a:lnTo>
                    <a:pt x="10716" y="58913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dash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14"/>
            <p:cNvSpPr/>
            <p:nvPr/>
          </p:nvSpPr>
          <p:spPr>
            <a:xfrm>
              <a:off x="1192375" y="4280175"/>
              <a:ext cx="321000" cy="321000"/>
            </a:xfrm>
            <a:prstGeom prst="rect">
              <a:avLst/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cxnSp>
        <p:nvCxnSpPr>
          <p:cNvPr id="559" name="Google Shape;559;p14"/>
          <p:cNvCxnSpPr/>
          <p:nvPr/>
        </p:nvCxnSpPr>
        <p:spPr>
          <a:xfrm>
            <a:off x="8563600" y="3112867"/>
            <a:ext cx="3628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560" name="Google Shape;560;p14"/>
          <p:cNvGrpSpPr/>
          <p:nvPr/>
        </p:nvGrpSpPr>
        <p:grpSpPr>
          <a:xfrm>
            <a:off x="2123867" y="720100"/>
            <a:ext cx="8681967" cy="4078333"/>
            <a:chOff x="1592900" y="616275"/>
            <a:chExt cx="6511475" cy="3058750"/>
          </a:xfrm>
        </p:grpSpPr>
        <p:sp>
          <p:nvSpPr>
            <p:cNvPr id="561" name="Google Shape;561;p14"/>
            <p:cNvSpPr/>
            <p:nvPr/>
          </p:nvSpPr>
          <p:spPr>
            <a:xfrm>
              <a:off x="2146075" y="616275"/>
              <a:ext cx="5958300" cy="2531700"/>
            </a:xfrm>
            <a:prstGeom prst="roundRect">
              <a:avLst>
                <a:gd name="adj" fmla="val 4228"/>
              </a:avLst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14"/>
            <p:cNvSpPr/>
            <p:nvPr/>
          </p:nvSpPr>
          <p:spPr>
            <a:xfrm>
              <a:off x="1592900" y="1143325"/>
              <a:ext cx="5958300" cy="2531700"/>
            </a:xfrm>
            <a:prstGeom prst="roundRect">
              <a:avLst>
                <a:gd name="adj" fmla="val 4228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63" name="Google Shape;563;p14"/>
          <p:cNvSpPr/>
          <p:nvPr/>
        </p:nvSpPr>
        <p:spPr>
          <a:xfrm>
            <a:off x="11104599" y="2976667"/>
            <a:ext cx="272400" cy="272400"/>
          </a:xfrm>
          <a:prstGeom prst="ellipse">
            <a:avLst/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4" name="Google Shape;564;p14"/>
          <p:cNvSpPr txBox="1">
            <a:spLocks noGrp="1"/>
          </p:cNvSpPr>
          <p:nvPr>
            <p:ph type="subTitle" idx="1"/>
          </p:nvPr>
        </p:nvSpPr>
        <p:spPr>
          <a:xfrm>
            <a:off x="2427200" y="1773244"/>
            <a:ext cx="7337600" cy="2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9pPr>
          </a:lstStyle>
          <a:p>
            <a:endParaRPr/>
          </a:p>
        </p:txBody>
      </p:sp>
      <p:sp>
        <p:nvSpPr>
          <p:cNvPr id="565" name="Google Shape;565;p14"/>
          <p:cNvSpPr txBox="1">
            <a:spLocks noGrp="1"/>
          </p:cNvSpPr>
          <p:nvPr>
            <p:ph type="subTitle" idx="2"/>
          </p:nvPr>
        </p:nvSpPr>
        <p:spPr>
          <a:xfrm>
            <a:off x="4329600" y="4420744"/>
            <a:ext cx="3532800" cy="4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4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89478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1" name="Google Shape;601;p16"/>
          <p:cNvGrpSpPr/>
          <p:nvPr/>
        </p:nvGrpSpPr>
        <p:grpSpPr>
          <a:xfrm>
            <a:off x="-53" y="0"/>
            <a:ext cx="12191943" cy="6858000"/>
            <a:chOff x="-19200" y="0"/>
            <a:chExt cx="9163200" cy="5143500"/>
          </a:xfrm>
        </p:grpSpPr>
        <p:cxnSp>
          <p:nvCxnSpPr>
            <p:cNvPr id="602" name="Google Shape;602;p16"/>
            <p:cNvCxnSpPr/>
            <p:nvPr/>
          </p:nvCxnSpPr>
          <p:spPr>
            <a:xfrm>
              <a:off x="458597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3" name="Google Shape;603;p16"/>
            <p:cNvCxnSpPr/>
            <p:nvPr/>
          </p:nvCxnSpPr>
          <p:spPr>
            <a:xfrm>
              <a:off x="94112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4" name="Google Shape;604;p16"/>
            <p:cNvCxnSpPr/>
            <p:nvPr/>
          </p:nvCxnSpPr>
          <p:spPr>
            <a:xfrm>
              <a:off x="142364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5" name="Google Shape;605;p16"/>
            <p:cNvCxnSpPr/>
            <p:nvPr/>
          </p:nvCxnSpPr>
          <p:spPr>
            <a:xfrm>
              <a:off x="190616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6" name="Google Shape;606;p16"/>
            <p:cNvCxnSpPr/>
            <p:nvPr/>
          </p:nvCxnSpPr>
          <p:spPr>
            <a:xfrm>
              <a:off x="2388687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7" name="Google Shape;607;p16"/>
            <p:cNvCxnSpPr/>
            <p:nvPr/>
          </p:nvCxnSpPr>
          <p:spPr>
            <a:xfrm>
              <a:off x="2871209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8" name="Google Shape;608;p16"/>
            <p:cNvCxnSpPr/>
            <p:nvPr/>
          </p:nvCxnSpPr>
          <p:spPr>
            <a:xfrm>
              <a:off x="335373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9" name="Google Shape;609;p16"/>
            <p:cNvCxnSpPr/>
            <p:nvPr/>
          </p:nvCxnSpPr>
          <p:spPr>
            <a:xfrm>
              <a:off x="38362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0" name="Google Shape;610;p16"/>
            <p:cNvCxnSpPr/>
            <p:nvPr/>
          </p:nvCxnSpPr>
          <p:spPr>
            <a:xfrm>
              <a:off x="4318776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1" name="Google Shape;611;p16"/>
            <p:cNvCxnSpPr/>
            <p:nvPr/>
          </p:nvCxnSpPr>
          <p:spPr>
            <a:xfrm>
              <a:off x="4801299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2" name="Google Shape;612;p16"/>
            <p:cNvCxnSpPr/>
            <p:nvPr/>
          </p:nvCxnSpPr>
          <p:spPr>
            <a:xfrm>
              <a:off x="528382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3" name="Google Shape;613;p16"/>
            <p:cNvCxnSpPr/>
            <p:nvPr/>
          </p:nvCxnSpPr>
          <p:spPr>
            <a:xfrm>
              <a:off x="576634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4" name="Google Shape;614;p16"/>
            <p:cNvCxnSpPr/>
            <p:nvPr/>
          </p:nvCxnSpPr>
          <p:spPr>
            <a:xfrm>
              <a:off x="6248866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5" name="Google Shape;615;p16"/>
            <p:cNvCxnSpPr/>
            <p:nvPr/>
          </p:nvCxnSpPr>
          <p:spPr>
            <a:xfrm>
              <a:off x="6731388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6" name="Google Shape;616;p16"/>
            <p:cNvCxnSpPr/>
            <p:nvPr/>
          </p:nvCxnSpPr>
          <p:spPr>
            <a:xfrm>
              <a:off x="721391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7" name="Google Shape;617;p16"/>
            <p:cNvCxnSpPr/>
            <p:nvPr/>
          </p:nvCxnSpPr>
          <p:spPr>
            <a:xfrm>
              <a:off x="769643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8" name="Google Shape;618;p16"/>
            <p:cNvCxnSpPr/>
            <p:nvPr/>
          </p:nvCxnSpPr>
          <p:spPr>
            <a:xfrm>
              <a:off x="817895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9" name="Google Shape;619;p16"/>
            <p:cNvCxnSpPr/>
            <p:nvPr/>
          </p:nvCxnSpPr>
          <p:spPr>
            <a:xfrm>
              <a:off x="8661478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0" name="Google Shape;620;p16"/>
            <p:cNvCxnSpPr/>
            <p:nvPr/>
          </p:nvCxnSpPr>
          <p:spPr>
            <a:xfrm>
              <a:off x="4562400" y="-4181188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1" name="Google Shape;621;p16"/>
            <p:cNvCxnSpPr/>
            <p:nvPr/>
          </p:nvCxnSpPr>
          <p:spPr>
            <a:xfrm>
              <a:off x="4562400" y="-3698666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2" name="Google Shape;622;p16"/>
            <p:cNvCxnSpPr/>
            <p:nvPr/>
          </p:nvCxnSpPr>
          <p:spPr>
            <a:xfrm>
              <a:off x="4562400" y="-3216143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3" name="Google Shape;623;p16"/>
            <p:cNvCxnSpPr/>
            <p:nvPr/>
          </p:nvCxnSpPr>
          <p:spPr>
            <a:xfrm>
              <a:off x="4562400" y="-2733621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4" name="Google Shape;624;p16"/>
            <p:cNvCxnSpPr/>
            <p:nvPr/>
          </p:nvCxnSpPr>
          <p:spPr>
            <a:xfrm>
              <a:off x="4562400" y="-2251099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5" name="Google Shape;625;p16"/>
            <p:cNvCxnSpPr/>
            <p:nvPr/>
          </p:nvCxnSpPr>
          <p:spPr>
            <a:xfrm>
              <a:off x="4562400" y="-1768576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6" name="Google Shape;626;p16"/>
            <p:cNvCxnSpPr/>
            <p:nvPr/>
          </p:nvCxnSpPr>
          <p:spPr>
            <a:xfrm>
              <a:off x="4562400" y="-1286054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7" name="Google Shape;627;p16"/>
            <p:cNvCxnSpPr/>
            <p:nvPr/>
          </p:nvCxnSpPr>
          <p:spPr>
            <a:xfrm>
              <a:off x="4562400" y="-803532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8" name="Google Shape;628;p16"/>
            <p:cNvCxnSpPr/>
            <p:nvPr/>
          </p:nvCxnSpPr>
          <p:spPr>
            <a:xfrm>
              <a:off x="4562400" y="-321009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9" name="Google Shape;629;p16"/>
            <p:cNvCxnSpPr/>
            <p:nvPr/>
          </p:nvCxnSpPr>
          <p:spPr>
            <a:xfrm>
              <a:off x="4562400" y="161513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30" name="Google Shape;630;p16"/>
          <p:cNvGrpSpPr/>
          <p:nvPr/>
        </p:nvGrpSpPr>
        <p:grpSpPr>
          <a:xfrm>
            <a:off x="326555" y="1474134"/>
            <a:ext cx="1118653" cy="706711"/>
            <a:chOff x="4384725" y="3932425"/>
            <a:chExt cx="1420813" cy="897600"/>
          </a:xfrm>
        </p:grpSpPr>
        <p:sp>
          <p:nvSpPr>
            <p:cNvPr id="631" name="Google Shape;631;p16"/>
            <p:cNvSpPr/>
            <p:nvPr/>
          </p:nvSpPr>
          <p:spPr>
            <a:xfrm>
              <a:off x="4384725" y="3932425"/>
              <a:ext cx="255300" cy="897600"/>
            </a:xfrm>
            <a:prstGeom prst="parallelogram">
              <a:avLst>
                <a:gd name="adj" fmla="val 61872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16"/>
            <p:cNvSpPr/>
            <p:nvPr/>
          </p:nvSpPr>
          <p:spPr>
            <a:xfrm>
              <a:off x="4676103" y="3932425"/>
              <a:ext cx="255300" cy="897600"/>
            </a:xfrm>
            <a:prstGeom prst="parallelogram">
              <a:avLst>
                <a:gd name="adj" fmla="val 61872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16"/>
            <p:cNvSpPr/>
            <p:nvPr/>
          </p:nvSpPr>
          <p:spPr>
            <a:xfrm>
              <a:off x="4967481" y="3932425"/>
              <a:ext cx="255300" cy="897600"/>
            </a:xfrm>
            <a:prstGeom prst="parallelogram">
              <a:avLst>
                <a:gd name="adj" fmla="val 61872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16"/>
            <p:cNvSpPr/>
            <p:nvPr/>
          </p:nvSpPr>
          <p:spPr>
            <a:xfrm>
              <a:off x="5258859" y="3932425"/>
              <a:ext cx="255300" cy="897600"/>
            </a:xfrm>
            <a:prstGeom prst="parallelogram">
              <a:avLst>
                <a:gd name="adj" fmla="val 61872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16"/>
            <p:cNvSpPr/>
            <p:nvPr/>
          </p:nvSpPr>
          <p:spPr>
            <a:xfrm>
              <a:off x="5550238" y="3932425"/>
              <a:ext cx="255300" cy="897600"/>
            </a:xfrm>
            <a:prstGeom prst="parallelogram">
              <a:avLst>
                <a:gd name="adj" fmla="val 61872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36" name="Google Shape;636;p16"/>
          <p:cNvSpPr/>
          <p:nvPr/>
        </p:nvSpPr>
        <p:spPr>
          <a:xfrm>
            <a:off x="1272300" y="2110900"/>
            <a:ext cx="10289600" cy="4348800"/>
          </a:xfrm>
          <a:prstGeom prst="roundRect">
            <a:avLst>
              <a:gd name="adj" fmla="val 2377"/>
            </a:avLst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7" name="Google Shape;637;p16"/>
          <p:cNvSpPr/>
          <p:nvPr/>
        </p:nvSpPr>
        <p:spPr>
          <a:xfrm>
            <a:off x="951300" y="1799633"/>
            <a:ext cx="10289600" cy="4348800"/>
          </a:xfrm>
          <a:prstGeom prst="roundRect">
            <a:avLst>
              <a:gd name="adj" fmla="val 2377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8" name="Google Shape;638;p16"/>
          <p:cNvSpPr/>
          <p:nvPr/>
        </p:nvSpPr>
        <p:spPr>
          <a:xfrm flipH="1">
            <a:off x="9631754" y="0"/>
            <a:ext cx="2560245" cy="920739"/>
          </a:xfrm>
          <a:custGeom>
            <a:avLst/>
            <a:gdLst/>
            <a:ahLst/>
            <a:cxnLst/>
            <a:rect l="l" t="t" r="r" b="b"/>
            <a:pathLst>
              <a:path w="52543" h="18896" fill="none" extrusionOk="0">
                <a:moveTo>
                  <a:pt x="52543" y="0"/>
                </a:moveTo>
                <a:lnTo>
                  <a:pt x="52543" y="9895"/>
                </a:lnTo>
                <a:cubicBezTo>
                  <a:pt x="52543" y="14859"/>
                  <a:pt x="48507" y="18896"/>
                  <a:pt x="43530" y="18896"/>
                </a:cubicBezTo>
                <a:lnTo>
                  <a:pt x="0" y="18896"/>
                </a:lnTo>
              </a:path>
            </a:pathLst>
          </a:custGeom>
          <a:noFill/>
          <a:ln w="19050" cap="flat" cmpd="sng">
            <a:solidFill>
              <a:srgbClr val="000000"/>
            </a:solidFill>
            <a:prstDash val="dash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9" name="Google Shape;639;p16"/>
          <p:cNvSpPr/>
          <p:nvPr/>
        </p:nvSpPr>
        <p:spPr>
          <a:xfrm>
            <a:off x="11498095" y="787867"/>
            <a:ext cx="204400" cy="204400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0" name="Google Shape;640;p16"/>
          <p:cNvSpPr txBox="1">
            <a:spLocks noGrp="1"/>
          </p:cNvSpPr>
          <p:nvPr>
            <p:ph type="title"/>
          </p:nvPr>
        </p:nvSpPr>
        <p:spPr>
          <a:xfrm>
            <a:off x="951200" y="508279"/>
            <a:ext cx="102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41" name="Google Shape;641;p16"/>
          <p:cNvSpPr txBox="1">
            <a:spLocks noGrp="1"/>
          </p:cNvSpPr>
          <p:nvPr>
            <p:ph type="body" idx="1"/>
          </p:nvPr>
        </p:nvSpPr>
        <p:spPr>
          <a:xfrm>
            <a:off x="1445200" y="2295833"/>
            <a:ext cx="9301600" cy="335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grpSp>
        <p:nvGrpSpPr>
          <p:cNvPr id="642" name="Google Shape;642;p16"/>
          <p:cNvGrpSpPr/>
          <p:nvPr/>
        </p:nvGrpSpPr>
        <p:grpSpPr>
          <a:xfrm>
            <a:off x="11750836" y="2032920"/>
            <a:ext cx="1011680" cy="1016829"/>
            <a:chOff x="1286620" y="3669795"/>
            <a:chExt cx="1208986" cy="1214947"/>
          </a:xfrm>
        </p:grpSpPr>
        <p:sp>
          <p:nvSpPr>
            <p:cNvPr id="643" name="Google Shape;643;p16"/>
            <p:cNvSpPr/>
            <p:nvPr/>
          </p:nvSpPr>
          <p:spPr>
            <a:xfrm>
              <a:off x="1368516" y="3757545"/>
              <a:ext cx="1127090" cy="1127196"/>
            </a:xfrm>
            <a:custGeom>
              <a:avLst/>
              <a:gdLst/>
              <a:ahLst/>
              <a:cxnLst/>
              <a:rect l="l" t="t" r="r" b="b"/>
              <a:pathLst>
                <a:path w="19634" h="19635" extrusionOk="0">
                  <a:moveTo>
                    <a:pt x="9811" y="5847"/>
                  </a:moveTo>
                  <a:cubicBezTo>
                    <a:pt x="12002" y="5847"/>
                    <a:pt x="13764" y="7621"/>
                    <a:pt x="13764" y="9811"/>
                  </a:cubicBezTo>
                  <a:cubicBezTo>
                    <a:pt x="13764" y="12002"/>
                    <a:pt x="12002" y="13764"/>
                    <a:pt x="9811" y="13764"/>
                  </a:cubicBezTo>
                  <a:cubicBezTo>
                    <a:pt x="7621" y="13764"/>
                    <a:pt x="5847" y="12002"/>
                    <a:pt x="5847" y="9811"/>
                  </a:cubicBezTo>
                  <a:cubicBezTo>
                    <a:pt x="5847" y="7621"/>
                    <a:pt x="7621" y="5847"/>
                    <a:pt x="9811" y="5847"/>
                  </a:cubicBezTo>
                  <a:close/>
                  <a:moveTo>
                    <a:pt x="8704" y="1"/>
                  </a:moveTo>
                  <a:cubicBezTo>
                    <a:pt x="8275" y="1"/>
                    <a:pt x="7930" y="346"/>
                    <a:pt x="7930" y="775"/>
                  </a:cubicBezTo>
                  <a:lnTo>
                    <a:pt x="7930" y="1775"/>
                  </a:lnTo>
                  <a:cubicBezTo>
                    <a:pt x="7037" y="1977"/>
                    <a:pt x="6216" y="2322"/>
                    <a:pt x="5466" y="2799"/>
                  </a:cubicBezTo>
                  <a:lnTo>
                    <a:pt x="4763" y="2096"/>
                  </a:lnTo>
                  <a:cubicBezTo>
                    <a:pt x="4614" y="1947"/>
                    <a:pt x="4412" y="1873"/>
                    <a:pt x="4209" y="1873"/>
                  </a:cubicBezTo>
                  <a:cubicBezTo>
                    <a:pt x="4007" y="1873"/>
                    <a:pt x="3805" y="1947"/>
                    <a:pt x="3656" y="2096"/>
                  </a:cubicBezTo>
                  <a:lnTo>
                    <a:pt x="2096" y="3668"/>
                  </a:lnTo>
                  <a:cubicBezTo>
                    <a:pt x="1798" y="3966"/>
                    <a:pt x="1798" y="4466"/>
                    <a:pt x="2096" y="4763"/>
                  </a:cubicBezTo>
                  <a:lnTo>
                    <a:pt x="2799" y="5466"/>
                  </a:lnTo>
                  <a:cubicBezTo>
                    <a:pt x="2334" y="6204"/>
                    <a:pt x="1977" y="7037"/>
                    <a:pt x="1775" y="7930"/>
                  </a:cubicBezTo>
                  <a:lnTo>
                    <a:pt x="775" y="7930"/>
                  </a:lnTo>
                  <a:cubicBezTo>
                    <a:pt x="346" y="7930"/>
                    <a:pt x="1" y="8276"/>
                    <a:pt x="1" y="8704"/>
                  </a:cubicBezTo>
                  <a:lnTo>
                    <a:pt x="1" y="10931"/>
                  </a:lnTo>
                  <a:cubicBezTo>
                    <a:pt x="1" y="11359"/>
                    <a:pt x="346" y="11705"/>
                    <a:pt x="775" y="11705"/>
                  </a:cubicBezTo>
                  <a:lnTo>
                    <a:pt x="1775" y="11705"/>
                  </a:lnTo>
                  <a:cubicBezTo>
                    <a:pt x="1977" y="12598"/>
                    <a:pt x="2322" y="13407"/>
                    <a:pt x="2799" y="14169"/>
                  </a:cubicBezTo>
                  <a:lnTo>
                    <a:pt x="2096" y="14872"/>
                  </a:lnTo>
                  <a:cubicBezTo>
                    <a:pt x="1798" y="15169"/>
                    <a:pt x="1798" y="15669"/>
                    <a:pt x="2096" y="15967"/>
                  </a:cubicBezTo>
                  <a:lnTo>
                    <a:pt x="3656" y="17539"/>
                  </a:lnTo>
                  <a:cubicBezTo>
                    <a:pt x="3805" y="17687"/>
                    <a:pt x="4007" y="17762"/>
                    <a:pt x="4209" y="17762"/>
                  </a:cubicBezTo>
                  <a:cubicBezTo>
                    <a:pt x="4412" y="17762"/>
                    <a:pt x="4614" y="17687"/>
                    <a:pt x="4763" y="17539"/>
                  </a:cubicBezTo>
                  <a:lnTo>
                    <a:pt x="5466" y="16836"/>
                  </a:lnTo>
                  <a:cubicBezTo>
                    <a:pt x="6204" y="17300"/>
                    <a:pt x="7037" y="17658"/>
                    <a:pt x="7930" y="17860"/>
                  </a:cubicBezTo>
                  <a:lnTo>
                    <a:pt x="7930" y="18860"/>
                  </a:lnTo>
                  <a:cubicBezTo>
                    <a:pt x="7930" y="19289"/>
                    <a:pt x="8275" y="19634"/>
                    <a:pt x="8704" y="19634"/>
                  </a:cubicBezTo>
                  <a:lnTo>
                    <a:pt x="10919" y="19634"/>
                  </a:lnTo>
                  <a:cubicBezTo>
                    <a:pt x="11359" y="19634"/>
                    <a:pt x="11704" y="19289"/>
                    <a:pt x="11704" y="18860"/>
                  </a:cubicBezTo>
                  <a:lnTo>
                    <a:pt x="11704" y="17860"/>
                  </a:lnTo>
                  <a:cubicBezTo>
                    <a:pt x="12597" y="17658"/>
                    <a:pt x="13407" y="17312"/>
                    <a:pt x="14169" y="16836"/>
                  </a:cubicBezTo>
                  <a:lnTo>
                    <a:pt x="14872" y="17539"/>
                  </a:lnTo>
                  <a:cubicBezTo>
                    <a:pt x="15020" y="17687"/>
                    <a:pt x="15220" y="17762"/>
                    <a:pt x="15419" y="17762"/>
                  </a:cubicBezTo>
                  <a:cubicBezTo>
                    <a:pt x="15619" y="17762"/>
                    <a:pt x="15818" y="17687"/>
                    <a:pt x="15967" y="17539"/>
                  </a:cubicBezTo>
                  <a:lnTo>
                    <a:pt x="17539" y="15967"/>
                  </a:lnTo>
                  <a:cubicBezTo>
                    <a:pt x="17836" y="15669"/>
                    <a:pt x="17836" y="15169"/>
                    <a:pt x="17539" y="14872"/>
                  </a:cubicBezTo>
                  <a:lnTo>
                    <a:pt x="16836" y="14169"/>
                  </a:lnTo>
                  <a:cubicBezTo>
                    <a:pt x="17300" y="13431"/>
                    <a:pt x="17658" y="12598"/>
                    <a:pt x="17860" y="11705"/>
                  </a:cubicBezTo>
                  <a:lnTo>
                    <a:pt x="18860" y="11705"/>
                  </a:lnTo>
                  <a:cubicBezTo>
                    <a:pt x="19289" y="11705"/>
                    <a:pt x="19634" y="11359"/>
                    <a:pt x="19634" y="10931"/>
                  </a:cubicBezTo>
                  <a:lnTo>
                    <a:pt x="19634" y="8704"/>
                  </a:lnTo>
                  <a:cubicBezTo>
                    <a:pt x="19634" y="8276"/>
                    <a:pt x="19289" y="7930"/>
                    <a:pt x="18860" y="7930"/>
                  </a:cubicBezTo>
                  <a:lnTo>
                    <a:pt x="17860" y="7930"/>
                  </a:lnTo>
                  <a:cubicBezTo>
                    <a:pt x="17658" y="7037"/>
                    <a:pt x="17312" y="6228"/>
                    <a:pt x="16836" y="5466"/>
                  </a:cubicBezTo>
                  <a:lnTo>
                    <a:pt x="17539" y="4763"/>
                  </a:lnTo>
                  <a:cubicBezTo>
                    <a:pt x="17836" y="4466"/>
                    <a:pt x="17836" y="3966"/>
                    <a:pt x="17539" y="3668"/>
                  </a:cubicBezTo>
                  <a:lnTo>
                    <a:pt x="15967" y="2096"/>
                  </a:lnTo>
                  <a:cubicBezTo>
                    <a:pt x="15818" y="1947"/>
                    <a:pt x="15619" y="1873"/>
                    <a:pt x="15419" y="1873"/>
                  </a:cubicBezTo>
                  <a:cubicBezTo>
                    <a:pt x="15220" y="1873"/>
                    <a:pt x="15020" y="1947"/>
                    <a:pt x="14872" y="2096"/>
                  </a:cubicBezTo>
                  <a:lnTo>
                    <a:pt x="14169" y="2799"/>
                  </a:lnTo>
                  <a:cubicBezTo>
                    <a:pt x="13431" y="2334"/>
                    <a:pt x="12597" y="1977"/>
                    <a:pt x="11704" y="1775"/>
                  </a:cubicBezTo>
                  <a:lnTo>
                    <a:pt x="11704" y="775"/>
                  </a:lnTo>
                  <a:cubicBezTo>
                    <a:pt x="11704" y="346"/>
                    <a:pt x="11359" y="1"/>
                    <a:pt x="10919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16"/>
            <p:cNvSpPr/>
            <p:nvPr/>
          </p:nvSpPr>
          <p:spPr>
            <a:xfrm>
              <a:off x="1286620" y="3669795"/>
              <a:ext cx="1127090" cy="1127196"/>
            </a:xfrm>
            <a:custGeom>
              <a:avLst/>
              <a:gdLst/>
              <a:ahLst/>
              <a:cxnLst/>
              <a:rect l="l" t="t" r="r" b="b"/>
              <a:pathLst>
                <a:path w="19634" h="19635" extrusionOk="0">
                  <a:moveTo>
                    <a:pt x="9811" y="5847"/>
                  </a:moveTo>
                  <a:cubicBezTo>
                    <a:pt x="12002" y="5847"/>
                    <a:pt x="13764" y="7621"/>
                    <a:pt x="13764" y="9811"/>
                  </a:cubicBezTo>
                  <a:cubicBezTo>
                    <a:pt x="13764" y="12002"/>
                    <a:pt x="12002" y="13764"/>
                    <a:pt x="9811" y="13764"/>
                  </a:cubicBezTo>
                  <a:cubicBezTo>
                    <a:pt x="7621" y="13764"/>
                    <a:pt x="5847" y="12002"/>
                    <a:pt x="5847" y="9811"/>
                  </a:cubicBezTo>
                  <a:cubicBezTo>
                    <a:pt x="5847" y="7621"/>
                    <a:pt x="7621" y="5847"/>
                    <a:pt x="9811" y="5847"/>
                  </a:cubicBezTo>
                  <a:close/>
                  <a:moveTo>
                    <a:pt x="8704" y="1"/>
                  </a:moveTo>
                  <a:cubicBezTo>
                    <a:pt x="8275" y="1"/>
                    <a:pt x="7930" y="346"/>
                    <a:pt x="7930" y="775"/>
                  </a:cubicBezTo>
                  <a:lnTo>
                    <a:pt x="7930" y="1775"/>
                  </a:lnTo>
                  <a:cubicBezTo>
                    <a:pt x="7037" y="1977"/>
                    <a:pt x="6216" y="2322"/>
                    <a:pt x="5466" y="2799"/>
                  </a:cubicBezTo>
                  <a:lnTo>
                    <a:pt x="4763" y="2096"/>
                  </a:lnTo>
                  <a:cubicBezTo>
                    <a:pt x="4614" y="1947"/>
                    <a:pt x="4412" y="1873"/>
                    <a:pt x="4209" y="1873"/>
                  </a:cubicBezTo>
                  <a:cubicBezTo>
                    <a:pt x="4007" y="1873"/>
                    <a:pt x="3805" y="1947"/>
                    <a:pt x="3656" y="2096"/>
                  </a:cubicBezTo>
                  <a:lnTo>
                    <a:pt x="2096" y="3668"/>
                  </a:lnTo>
                  <a:cubicBezTo>
                    <a:pt x="1798" y="3966"/>
                    <a:pt x="1798" y="4466"/>
                    <a:pt x="2096" y="4763"/>
                  </a:cubicBezTo>
                  <a:lnTo>
                    <a:pt x="2799" y="5466"/>
                  </a:lnTo>
                  <a:cubicBezTo>
                    <a:pt x="2334" y="6204"/>
                    <a:pt x="1977" y="7037"/>
                    <a:pt x="1775" y="7930"/>
                  </a:cubicBezTo>
                  <a:lnTo>
                    <a:pt x="775" y="7930"/>
                  </a:lnTo>
                  <a:cubicBezTo>
                    <a:pt x="346" y="7930"/>
                    <a:pt x="1" y="8276"/>
                    <a:pt x="1" y="8704"/>
                  </a:cubicBezTo>
                  <a:lnTo>
                    <a:pt x="1" y="10931"/>
                  </a:lnTo>
                  <a:cubicBezTo>
                    <a:pt x="1" y="11359"/>
                    <a:pt x="346" y="11705"/>
                    <a:pt x="775" y="11705"/>
                  </a:cubicBezTo>
                  <a:lnTo>
                    <a:pt x="1775" y="11705"/>
                  </a:lnTo>
                  <a:cubicBezTo>
                    <a:pt x="1977" y="12598"/>
                    <a:pt x="2322" y="13407"/>
                    <a:pt x="2799" y="14169"/>
                  </a:cubicBezTo>
                  <a:lnTo>
                    <a:pt x="2096" y="14872"/>
                  </a:lnTo>
                  <a:cubicBezTo>
                    <a:pt x="1798" y="15169"/>
                    <a:pt x="1798" y="15669"/>
                    <a:pt x="2096" y="15967"/>
                  </a:cubicBezTo>
                  <a:lnTo>
                    <a:pt x="3656" y="17539"/>
                  </a:lnTo>
                  <a:cubicBezTo>
                    <a:pt x="3805" y="17687"/>
                    <a:pt x="4007" y="17762"/>
                    <a:pt x="4209" y="17762"/>
                  </a:cubicBezTo>
                  <a:cubicBezTo>
                    <a:pt x="4412" y="17762"/>
                    <a:pt x="4614" y="17687"/>
                    <a:pt x="4763" y="17539"/>
                  </a:cubicBezTo>
                  <a:lnTo>
                    <a:pt x="5466" y="16836"/>
                  </a:lnTo>
                  <a:cubicBezTo>
                    <a:pt x="6204" y="17300"/>
                    <a:pt x="7037" y="17658"/>
                    <a:pt x="7930" y="17860"/>
                  </a:cubicBezTo>
                  <a:lnTo>
                    <a:pt x="7930" y="18860"/>
                  </a:lnTo>
                  <a:cubicBezTo>
                    <a:pt x="7930" y="19289"/>
                    <a:pt x="8275" y="19634"/>
                    <a:pt x="8704" y="19634"/>
                  </a:cubicBezTo>
                  <a:lnTo>
                    <a:pt x="10919" y="19634"/>
                  </a:lnTo>
                  <a:cubicBezTo>
                    <a:pt x="11359" y="19634"/>
                    <a:pt x="11704" y="19289"/>
                    <a:pt x="11704" y="18860"/>
                  </a:cubicBezTo>
                  <a:lnTo>
                    <a:pt x="11704" y="17860"/>
                  </a:lnTo>
                  <a:cubicBezTo>
                    <a:pt x="12597" y="17658"/>
                    <a:pt x="13407" y="17312"/>
                    <a:pt x="14169" y="16836"/>
                  </a:cubicBezTo>
                  <a:lnTo>
                    <a:pt x="14872" y="17539"/>
                  </a:lnTo>
                  <a:cubicBezTo>
                    <a:pt x="15020" y="17687"/>
                    <a:pt x="15220" y="17762"/>
                    <a:pt x="15419" y="17762"/>
                  </a:cubicBezTo>
                  <a:cubicBezTo>
                    <a:pt x="15619" y="17762"/>
                    <a:pt x="15818" y="17687"/>
                    <a:pt x="15967" y="17539"/>
                  </a:cubicBezTo>
                  <a:lnTo>
                    <a:pt x="17539" y="15967"/>
                  </a:lnTo>
                  <a:cubicBezTo>
                    <a:pt x="17836" y="15669"/>
                    <a:pt x="17836" y="15169"/>
                    <a:pt x="17539" y="14872"/>
                  </a:cubicBezTo>
                  <a:lnTo>
                    <a:pt x="16836" y="14169"/>
                  </a:lnTo>
                  <a:cubicBezTo>
                    <a:pt x="17300" y="13431"/>
                    <a:pt x="17658" y="12598"/>
                    <a:pt x="17860" y="11705"/>
                  </a:cubicBezTo>
                  <a:lnTo>
                    <a:pt x="18860" y="11705"/>
                  </a:lnTo>
                  <a:cubicBezTo>
                    <a:pt x="19289" y="11705"/>
                    <a:pt x="19634" y="11359"/>
                    <a:pt x="19634" y="10931"/>
                  </a:cubicBezTo>
                  <a:lnTo>
                    <a:pt x="19634" y="8704"/>
                  </a:lnTo>
                  <a:cubicBezTo>
                    <a:pt x="19634" y="8276"/>
                    <a:pt x="19289" y="7930"/>
                    <a:pt x="18860" y="7930"/>
                  </a:cubicBezTo>
                  <a:lnTo>
                    <a:pt x="17860" y="7930"/>
                  </a:lnTo>
                  <a:cubicBezTo>
                    <a:pt x="17658" y="7037"/>
                    <a:pt x="17312" y="6228"/>
                    <a:pt x="16836" y="5466"/>
                  </a:cubicBezTo>
                  <a:lnTo>
                    <a:pt x="17539" y="4763"/>
                  </a:lnTo>
                  <a:cubicBezTo>
                    <a:pt x="17836" y="4466"/>
                    <a:pt x="17836" y="3966"/>
                    <a:pt x="17539" y="3668"/>
                  </a:cubicBezTo>
                  <a:lnTo>
                    <a:pt x="15967" y="2096"/>
                  </a:lnTo>
                  <a:cubicBezTo>
                    <a:pt x="15818" y="1947"/>
                    <a:pt x="15619" y="1873"/>
                    <a:pt x="15419" y="1873"/>
                  </a:cubicBezTo>
                  <a:cubicBezTo>
                    <a:pt x="15220" y="1873"/>
                    <a:pt x="15020" y="1947"/>
                    <a:pt x="14872" y="2096"/>
                  </a:cubicBezTo>
                  <a:lnTo>
                    <a:pt x="14169" y="2799"/>
                  </a:lnTo>
                  <a:cubicBezTo>
                    <a:pt x="13431" y="2334"/>
                    <a:pt x="12597" y="1977"/>
                    <a:pt x="11704" y="1775"/>
                  </a:cubicBezTo>
                  <a:lnTo>
                    <a:pt x="11704" y="775"/>
                  </a:lnTo>
                  <a:cubicBezTo>
                    <a:pt x="11704" y="346"/>
                    <a:pt x="11359" y="1"/>
                    <a:pt x="10919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45" name="Google Shape;645;p16"/>
          <p:cNvGrpSpPr/>
          <p:nvPr/>
        </p:nvGrpSpPr>
        <p:grpSpPr>
          <a:xfrm>
            <a:off x="-268339" y="5652237"/>
            <a:ext cx="1713536" cy="1722308"/>
            <a:chOff x="1286620" y="3669795"/>
            <a:chExt cx="1208986" cy="1214947"/>
          </a:xfrm>
        </p:grpSpPr>
        <p:sp>
          <p:nvSpPr>
            <p:cNvPr id="646" name="Google Shape;646;p16"/>
            <p:cNvSpPr/>
            <p:nvPr/>
          </p:nvSpPr>
          <p:spPr>
            <a:xfrm>
              <a:off x="1368516" y="3757545"/>
              <a:ext cx="1127090" cy="1127196"/>
            </a:xfrm>
            <a:custGeom>
              <a:avLst/>
              <a:gdLst/>
              <a:ahLst/>
              <a:cxnLst/>
              <a:rect l="l" t="t" r="r" b="b"/>
              <a:pathLst>
                <a:path w="19634" h="19635" extrusionOk="0">
                  <a:moveTo>
                    <a:pt x="9811" y="5847"/>
                  </a:moveTo>
                  <a:cubicBezTo>
                    <a:pt x="12002" y="5847"/>
                    <a:pt x="13764" y="7621"/>
                    <a:pt x="13764" y="9811"/>
                  </a:cubicBezTo>
                  <a:cubicBezTo>
                    <a:pt x="13764" y="12002"/>
                    <a:pt x="12002" y="13764"/>
                    <a:pt x="9811" y="13764"/>
                  </a:cubicBezTo>
                  <a:cubicBezTo>
                    <a:pt x="7621" y="13764"/>
                    <a:pt x="5847" y="12002"/>
                    <a:pt x="5847" y="9811"/>
                  </a:cubicBezTo>
                  <a:cubicBezTo>
                    <a:pt x="5847" y="7621"/>
                    <a:pt x="7621" y="5847"/>
                    <a:pt x="9811" y="5847"/>
                  </a:cubicBezTo>
                  <a:close/>
                  <a:moveTo>
                    <a:pt x="8704" y="1"/>
                  </a:moveTo>
                  <a:cubicBezTo>
                    <a:pt x="8275" y="1"/>
                    <a:pt x="7930" y="346"/>
                    <a:pt x="7930" y="775"/>
                  </a:cubicBezTo>
                  <a:lnTo>
                    <a:pt x="7930" y="1775"/>
                  </a:lnTo>
                  <a:cubicBezTo>
                    <a:pt x="7037" y="1977"/>
                    <a:pt x="6216" y="2322"/>
                    <a:pt x="5466" y="2799"/>
                  </a:cubicBezTo>
                  <a:lnTo>
                    <a:pt x="4763" y="2096"/>
                  </a:lnTo>
                  <a:cubicBezTo>
                    <a:pt x="4614" y="1947"/>
                    <a:pt x="4412" y="1873"/>
                    <a:pt x="4209" y="1873"/>
                  </a:cubicBezTo>
                  <a:cubicBezTo>
                    <a:pt x="4007" y="1873"/>
                    <a:pt x="3805" y="1947"/>
                    <a:pt x="3656" y="2096"/>
                  </a:cubicBezTo>
                  <a:lnTo>
                    <a:pt x="2096" y="3668"/>
                  </a:lnTo>
                  <a:cubicBezTo>
                    <a:pt x="1798" y="3966"/>
                    <a:pt x="1798" y="4466"/>
                    <a:pt x="2096" y="4763"/>
                  </a:cubicBezTo>
                  <a:lnTo>
                    <a:pt x="2799" y="5466"/>
                  </a:lnTo>
                  <a:cubicBezTo>
                    <a:pt x="2334" y="6204"/>
                    <a:pt x="1977" y="7037"/>
                    <a:pt x="1775" y="7930"/>
                  </a:cubicBezTo>
                  <a:lnTo>
                    <a:pt x="775" y="7930"/>
                  </a:lnTo>
                  <a:cubicBezTo>
                    <a:pt x="346" y="7930"/>
                    <a:pt x="1" y="8276"/>
                    <a:pt x="1" y="8704"/>
                  </a:cubicBezTo>
                  <a:lnTo>
                    <a:pt x="1" y="10931"/>
                  </a:lnTo>
                  <a:cubicBezTo>
                    <a:pt x="1" y="11359"/>
                    <a:pt x="346" y="11705"/>
                    <a:pt x="775" y="11705"/>
                  </a:cubicBezTo>
                  <a:lnTo>
                    <a:pt x="1775" y="11705"/>
                  </a:lnTo>
                  <a:cubicBezTo>
                    <a:pt x="1977" y="12598"/>
                    <a:pt x="2322" y="13407"/>
                    <a:pt x="2799" y="14169"/>
                  </a:cubicBezTo>
                  <a:lnTo>
                    <a:pt x="2096" y="14872"/>
                  </a:lnTo>
                  <a:cubicBezTo>
                    <a:pt x="1798" y="15169"/>
                    <a:pt x="1798" y="15669"/>
                    <a:pt x="2096" y="15967"/>
                  </a:cubicBezTo>
                  <a:lnTo>
                    <a:pt x="3656" y="17539"/>
                  </a:lnTo>
                  <a:cubicBezTo>
                    <a:pt x="3805" y="17687"/>
                    <a:pt x="4007" y="17762"/>
                    <a:pt x="4209" y="17762"/>
                  </a:cubicBezTo>
                  <a:cubicBezTo>
                    <a:pt x="4412" y="17762"/>
                    <a:pt x="4614" y="17687"/>
                    <a:pt x="4763" y="17539"/>
                  </a:cubicBezTo>
                  <a:lnTo>
                    <a:pt x="5466" y="16836"/>
                  </a:lnTo>
                  <a:cubicBezTo>
                    <a:pt x="6204" y="17300"/>
                    <a:pt x="7037" y="17658"/>
                    <a:pt x="7930" y="17860"/>
                  </a:cubicBezTo>
                  <a:lnTo>
                    <a:pt x="7930" y="18860"/>
                  </a:lnTo>
                  <a:cubicBezTo>
                    <a:pt x="7930" y="19289"/>
                    <a:pt x="8275" y="19634"/>
                    <a:pt x="8704" y="19634"/>
                  </a:cubicBezTo>
                  <a:lnTo>
                    <a:pt x="10919" y="19634"/>
                  </a:lnTo>
                  <a:cubicBezTo>
                    <a:pt x="11359" y="19634"/>
                    <a:pt x="11704" y="19289"/>
                    <a:pt x="11704" y="18860"/>
                  </a:cubicBezTo>
                  <a:lnTo>
                    <a:pt x="11704" y="17860"/>
                  </a:lnTo>
                  <a:cubicBezTo>
                    <a:pt x="12597" y="17658"/>
                    <a:pt x="13407" y="17312"/>
                    <a:pt x="14169" y="16836"/>
                  </a:cubicBezTo>
                  <a:lnTo>
                    <a:pt x="14872" y="17539"/>
                  </a:lnTo>
                  <a:cubicBezTo>
                    <a:pt x="15020" y="17687"/>
                    <a:pt x="15220" y="17762"/>
                    <a:pt x="15419" y="17762"/>
                  </a:cubicBezTo>
                  <a:cubicBezTo>
                    <a:pt x="15619" y="17762"/>
                    <a:pt x="15818" y="17687"/>
                    <a:pt x="15967" y="17539"/>
                  </a:cubicBezTo>
                  <a:lnTo>
                    <a:pt x="17539" y="15967"/>
                  </a:lnTo>
                  <a:cubicBezTo>
                    <a:pt x="17836" y="15669"/>
                    <a:pt x="17836" y="15169"/>
                    <a:pt x="17539" y="14872"/>
                  </a:cubicBezTo>
                  <a:lnTo>
                    <a:pt x="16836" y="14169"/>
                  </a:lnTo>
                  <a:cubicBezTo>
                    <a:pt x="17300" y="13431"/>
                    <a:pt x="17658" y="12598"/>
                    <a:pt x="17860" y="11705"/>
                  </a:cubicBezTo>
                  <a:lnTo>
                    <a:pt x="18860" y="11705"/>
                  </a:lnTo>
                  <a:cubicBezTo>
                    <a:pt x="19289" y="11705"/>
                    <a:pt x="19634" y="11359"/>
                    <a:pt x="19634" y="10931"/>
                  </a:cubicBezTo>
                  <a:lnTo>
                    <a:pt x="19634" y="8704"/>
                  </a:lnTo>
                  <a:cubicBezTo>
                    <a:pt x="19634" y="8276"/>
                    <a:pt x="19289" y="7930"/>
                    <a:pt x="18860" y="7930"/>
                  </a:cubicBezTo>
                  <a:lnTo>
                    <a:pt x="17860" y="7930"/>
                  </a:lnTo>
                  <a:cubicBezTo>
                    <a:pt x="17658" y="7037"/>
                    <a:pt x="17312" y="6228"/>
                    <a:pt x="16836" y="5466"/>
                  </a:cubicBezTo>
                  <a:lnTo>
                    <a:pt x="17539" y="4763"/>
                  </a:lnTo>
                  <a:cubicBezTo>
                    <a:pt x="17836" y="4466"/>
                    <a:pt x="17836" y="3966"/>
                    <a:pt x="17539" y="3668"/>
                  </a:cubicBezTo>
                  <a:lnTo>
                    <a:pt x="15967" y="2096"/>
                  </a:lnTo>
                  <a:cubicBezTo>
                    <a:pt x="15818" y="1947"/>
                    <a:pt x="15619" y="1873"/>
                    <a:pt x="15419" y="1873"/>
                  </a:cubicBezTo>
                  <a:cubicBezTo>
                    <a:pt x="15220" y="1873"/>
                    <a:pt x="15020" y="1947"/>
                    <a:pt x="14872" y="2096"/>
                  </a:cubicBezTo>
                  <a:lnTo>
                    <a:pt x="14169" y="2799"/>
                  </a:lnTo>
                  <a:cubicBezTo>
                    <a:pt x="13431" y="2334"/>
                    <a:pt x="12597" y="1977"/>
                    <a:pt x="11704" y="1775"/>
                  </a:cubicBezTo>
                  <a:lnTo>
                    <a:pt x="11704" y="775"/>
                  </a:lnTo>
                  <a:cubicBezTo>
                    <a:pt x="11704" y="346"/>
                    <a:pt x="11359" y="1"/>
                    <a:pt x="10919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16"/>
            <p:cNvSpPr/>
            <p:nvPr/>
          </p:nvSpPr>
          <p:spPr>
            <a:xfrm>
              <a:off x="1286620" y="3669795"/>
              <a:ext cx="1127090" cy="1127196"/>
            </a:xfrm>
            <a:custGeom>
              <a:avLst/>
              <a:gdLst/>
              <a:ahLst/>
              <a:cxnLst/>
              <a:rect l="l" t="t" r="r" b="b"/>
              <a:pathLst>
                <a:path w="19634" h="19635" extrusionOk="0">
                  <a:moveTo>
                    <a:pt x="9811" y="5847"/>
                  </a:moveTo>
                  <a:cubicBezTo>
                    <a:pt x="12002" y="5847"/>
                    <a:pt x="13764" y="7621"/>
                    <a:pt x="13764" y="9811"/>
                  </a:cubicBezTo>
                  <a:cubicBezTo>
                    <a:pt x="13764" y="12002"/>
                    <a:pt x="12002" y="13764"/>
                    <a:pt x="9811" y="13764"/>
                  </a:cubicBezTo>
                  <a:cubicBezTo>
                    <a:pt x="7621" y="13764"/>
                    <a:pt x="5847" y="12002"/>
                    <a:pt x="5847" y="9811"/>
                  </a:cubicBezTo>
                  <a:cubicBezTo>
                    <a:pt x="5847" y="7621"/>
                    <a:pt x="7621" y="5847"/>
                    <a:pt x="9811" y="5847"/>
                  </a:cubicBezTo>
                  <a:close/>
                  <a:moveTo>
                    <a:pt x="8704" y="1"/>
                  </a:moveTo>
                  <a:cubicBezTo>
                    <a:pt x="8275" y="1"/>
                    <a:pt x="7930" y="346"/>
                    <a:pt x="7930" y="775"/>
                  </a:cubicBezTo>
                  <a:lnTo>
                    <a:pt x="7930" y="1775"/>
                  </a:lnTo>
                  <a:cubicBezTo>
                    <a:pt x="7037" y="1977"/>
                    <a:pt x="6216" y="2322"/>
                    <a:pt x="5466" y="2799"/>
                  </a:cubicBezTo>
                  <a:lnTo>
                    <a:pt x="4763" y="2096"/>
                  </a:lnTo>
                  <a:cubicBezTo>
                    <a:pt x="4614" y="1947"/>
                    <a:pt x="4412" y="1873"/>
                    <a:pt x="4209" y="1873"/>
                  </a:cubicBezTo>
                  <a:cubicBezTo>
                    <a:pt x="4007" y="1873"/>
                    <a:pt x="3805" y="1947"/>
                    <a:pt x="3656" y="2096"/>
                  </a:cubicBezTo>
                  <a:lnTo>
                    <a:pt x="2096" y="3668"/>
                  </a:lnTo>
                  <a:cubicBezTo>
                    <a:pt x="1798" y="3966"/>
                    <a:pt x="1798" y="4466"/>
                    <a:pt x="2096" y="4763"/>
                  </a:cubicBezTo>
                  <a:lnTo>
                    <a:pt x="2799" y="5466"/>
                  </a:lnTo>
                  <a:cubicBezTo>
                    <a:pt x="2334" y="6204"/>
                    <a:pt x="1977" y="7037"/>
                    <a:pt x="1775" y="7930"/>
                  </a:cubicBezTo>
                  <a:lnTo>
                    <a:pt x="775" y="7930"/>
                  </a:lnTo>
                  <a:cubicBezTo>
                    <a:pt x="346" y="7930"/>
                    <a:pt x="1" y="8276"/>
                    <a:pt x="1" y="8704"/>
                  </a:cubicBezTo>
                  <a:lnTo>
                    <a:pt x="1" y="10931"/>
                  </a:lnTo>
                  <a:cubicBezTo>
                    <a:pt x="1" y="11359"/>
                    <a:pt x="346" y="11705"/>
                    <a:pt x="775" y="11705"/>
                  </a:cubicBezTo>
                  <a:lnTo>
                    <a:pt x="1775" y="11705"/>
                  </a:lnTo>
                  <a:cubicBezTo>
                    <a:pt x="1977" y="12598"/>
                    <a:pt x="2322" y="13407"/>
                    <a:pt x="2799" y="14169"/>
                  </a:cubicBezTo>
                  <a:lnTo>
                    <a:pt x="2096" y="14872"/>
                  </a:lnTo>
                  <a:cubicBezTo>
                    <a:pt x="1798" y="15169"/>
                    <a:pt x="1798" y="15669"/>
                    <a:pt x="2096" y="15967"/>
                  </a:cubicBezTo>
                  <a:lnTo>
                    <a:pt x="3656" y="17539"/>
                  </a:lnTo>
                  <a:cubicBezTo>
                    <a:pt x="3805" y="17687"/>
                    <a:pt x="4007" y="17762"/>
                    <a:pt x="4209" y="17762"/>
                  </a:cubicBezTo>
                  <a:cubicBezTo>
                    <a:pt x="4412" y="17762"/>
                    <a:pt x="4614" y="17687"/>
                    <a:pt x="4763" y="17539"/>
                  </a:cubicBezTo>
                  <a:lnTo>
                    <a:pt x="5466" y="16836"/>
                  </a:lnTo>
                  <a:cubicBezTo>
                    <a:pt x="6204" y="17300"/>
                    <a:pt x="7037" y="17658"/>
                    <a:pt x="7930" y="17860"/>
                  </a:cubicBezTo>
                  <a:lnTo>
                    <a:pt x="7930" y="18860"/>
                  </a:lnTo>
                  <a:cubicBezTo>
                    <a:pt x="7930" y="19289"/>
                    <a:pt x="8275" y="19634"/>
                    <a:pt x="8704" y="19634"/>
                  </a:cubicBezTo>
                  <a:lnTo>
                    <a:pt x="10919" y="19634"/>
                  </a:lnTo>
                  <a:cubicBezTo>
                    <a:pt x="11359" y="19634"/>
                    <a:pt x="11704" y="19289"/>
                    <a:pt x="11704" y="18860"/>
                  </a:cubicBezTo>
                  <a:lnTo>
                    <a:pt x="11704" y="17860"/>
                  </a:lnTo>
                  <a:cubicBezTo>
                    <a:pt x="12597" y="17658"/>
                    <a:pt x="13407" y="17312"/>
                    <a:pt x="14169" y="16836"/>
                  </a:cubicBezTo>
                  <a:lnTo>
                    <a:pt x="14872" y="17539"/>
                  </a:lnTo>
                  <a:cubicBezTo>
                    <a:pt x="15020" y="17687"/>
                    <a:pt x="15220" y="17762"/>
                    <a:pt x="15419" y="17762"/>
                  </a:cubicBezTo>
                  <a:cubicBezTo>
                    <a:pt x="15619" y="17762"/>
                    <a:pt x="15818" y="17687"/>
                    <a:pt x="15967" y="17539"/>
                  </a:cubicBezTo>
                  <a:lnTo>
                    <a:pt x="17539" y="15967"/>
                  </a:lnTo>
                  <a:cubicBezTo>
                    <a:pt x="17836" y="15669"/>
                    <a:pt x="17836" y="15169"/>
                    <a:pt x="17539" y="14872"/>
                  </a:cubicBezTo>
                  <a:lnTo>
                    <a:pt x="16836" y="14169"/>
                  </a:lnTo>
                  <a:cubicBezTo>
                    <a:pt x="17300" y="13431"/>
                    <a:pt x="17658" y="12598"/>
                    <a:pt x="17860" y="11705"/>
                  </a:cubicBezTo>
                  <a:lnTo>
                    <a:pt x="18860" y="11705"/>
                  </a:lnTo>
                  <a:cubicBezTo>
                    <a:pt x="19289" y="11705"/>
                    <a:pt x="19634" y="11359"/>
                    <a:pt x="19634" y="10931"/>
                  </a:cubicBezTo>
                  <a:lnTo>
                    <a:pt x="19634" y="8704"/>
                  </a:lnTo>
                  <a:cubicBezTo>
                    <a:pt x="19634" y="8276"/>
                    <a:pt x="19289" y="7930"/>
                    <a:pt x="18860" y="7930"/>
                  </a:cubicBezTo>
                  <a:lnTo>
                    <a:pt x="17860" y="7930"/>
                  </a:lnTo>
                  <a:cubicBezTo>
                    <a:pt x="17658" y="7037"/>
                    <a:pt x="17312" y="6228"/>
                    <a:pt x="16836" y="5466"/>
                  </a:cubicBezTo>
                  <a:lnTo>
                    <a:pt x="17539" y="4763"/>
                  </a:lnTo>
                  <a:cubicBezTo>
                    <a:pt x="17836" y="4466"/>
                    <a:pt x="17836" y="3966"/>
                    <a:pt x="17539" y="3668"/>
                  </a:cubicBezTo>
                  <a:lnTo>
                    <a:pt x="15967" y="2096"/>
                  </a:lnTo>
                  <a:cubicBezTo>
                    <a:pt x="15818" y="1947"/>
                    <a:pt x="15619" y="1873"/>
                    <a:pt x="15419" y="1873"/>
                  </a:cubicBezTo>
                  <a:cubicBezTo>
                    <a:pt x="15220" y="1873"/>
                    <a:pt x="15020" y="1947"/>
                    <a:pt x="14872" y="2096"/>
                  </a:cubicBezTo>
                  <a:lnTo>
                    <a:pt x="14169" y="2799"/>
                  </a:lnTo>
                  <a:cubicBezTo>
                    <a:pt x="13431" y="2334"/>
                    <a:pt x="12597" y="1977"/>
                    <a:pt x="11704" y="1775"/>
                  </a:cubicBezTo>
                  <a:lnTo>
                    <a:pt x="11704" y="775"/>
                  </a:lnTo>
                  <a:cubicBezTo>
                    <a:pt x="11704" y="346"/>
                    <a:pt x="11359" y="1"/>
                    <a:pt x="109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8950140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9" name="Google Shape;649;p17"/>
          <p:cNvGrpSpPr/>
          <p:nvPr/>
        </p:nvGrpSpPr>
        <p:grpSpPr>
          <a:xfrm>
            <a:off x="-53" y="0"/>
            <a:ext cx="12191943" cy="6858000"/>
            <a:chOff x="-19200" y="0"/>
            <a:chExt cx="9163200" cy="5143500"/>
          </a:xfrm>
        </p:grpSpPr>
        <p:cxnSp>
          <p:nvCxnSpPr>
            <p:cNvPr id="650" name="Google Shape;650;p17"/>
            <p:cNvCxnSpPr/>
            <p:nvPr/>
          </p:nvCxnSpPr>
          <p:spPr>
            <a:xfrm>
              <a:off x="458597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1" name="Google Shape;651;p17"/>
            <p:cNvCxnSpPr/>
            <p:nvPr/>
          </p:nvCxnSpPr>
          <p:spPr>
            <a:xfrm>
              <a:off x="94112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2" name="Google Shape;652;p17"/>
            <p:cNvCxnSpPr/>
            <p:nvPr/>
          </p:nvCxnSpPr>
          <p:spPr>
            <a:xfrm>
              <a:off x="142364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3" name="Google Shape;653;p17"/>
            <p:cNvCxnSpPr/>
            <p:nvPr/>
          </p:nvCxnSpPr>
          <p:spPr>
            <a:xfrm>
              <a:off x="190616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4" name="Google Shape;654;p17"/>
            <p:cNvCxnSpPr/>
            <p:nvPr/>
          </p:nvCxnSpPr>
          <p:spPr>
            <a:xfrm>
              <a:off x="2388687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5" name="Google Shape;655;p17"/>
            <p:cNvCxnSpPr/>
            <p:nvPr/>
          </p:nvCxnSpPr>
          <p:spPr>
            <a:xfrm>
              <a:off x="2871209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6" name="Google Shape;656;p17"/>
            <p:cNvCxnSpPr/>
            <p:nvPr/>
          </p:nvCxnSpPr>
          <p:spPr>
            <a:xfrm>
              <a:off x="335373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7" name="Google Shape;657;p17"/>
            <p:cNvCxnSpPr/>
            <p:nvPr/>
          </p:nvCxnSpPr>
          <p:spPr>
            <a:xfrm>
              <a:off x="38362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8" name="Google Shape;658;p17"/>
            <p:cNvCxnSpPr/>
            <p:nvPr/>
          </p:nvCxnSpPr>
          <p:spPr>
            <a:xfrm>
              <a:off x="4318776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9" name="Google Shape;659;p17"/>
            <p:cNvCxnSpPr/>
            <p:nvPr/>
          </p:nvCxnSpPr>
          <p:spPr>
            <a:xfrm>
              <a:off x="4801299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0" name="Google Shape;660;p17"/>
            <p:cNvCxnSpPr/>
            <p:nvPr/>
          </p:nvCxnSpPr>
          <p:spPr>
            <a:xfrm>
              <a:off x="528382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1" name="Google Shape;661;p17"/>
            <p:cNvCxnSpPr/>
            <p:nvPr/>
          </p:nvCxnSpPr>
          <p:spPr>
            <a:xfrm>
              <a:off x="576634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2" name="Google Shape;662;p17"/>
            <p:cNvCxnSpPr/>
            <p:nvPr/>
          </p:nvCxnSpPr>
          <p:spPr>
            <a:xfrm>
              <a:off x="6248866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3" name="Google Shape;663;p17"/>
            <p:cNvCxnSpPr/>
            <p:nvPr/>
          </p:nvCxnSpPr>
          <p:spPr>
            <a:xfrm>
              <a:off x="6731388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4" name="Google Shape;664;p17"/>
            <p:cNvCxnSpPr/>
            <p:nvPr/>
          </p:nvCxnSpPr>
          <p:spPr>
            <a:xfrm>
              <a:off x="721391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5" name="Google Shape;665;p17"/>
            <p:cNvCxnSpPr/>
            <p:nvPr/>
          </p:nvCxnSpPr>
          <p:spPr>
            <a:xfrm>
              <a:off x="769643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6" name="Google Shape;666;p17"/>
            <p:cNvCxnSpPr/>
            <p:nvPr/>
          </p:nvCxnSpPr>
          <p:spPr>
            <a:xfrm>
              <a:off x="817895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7" name="Google Shape;667;p17"/>
            <p:cNvCxnSpPr/>
            <p:nvPr/>
          </p:nvCxnSpPr>
          <p:spPr>
            <a:xfrm>
              <a:off x="8661478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8" name="Google Shape;668;p17"/>
            <p:cNvCxnSpPr/>
            <p:nvPr/>
          </p:nvCxnSpPr>
          <p:spPr>
            <a:xfrm>
              <a:off x="4562400" y="-4181188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9" name="Google Shape;669;p17"/>
            <p:cNvCxnSpPr/>
            <p:nvPr/>
          </p:nvCxnSpPr>
          <p:spPr>
            <a:xfrm>
              <a:off x="4562400" y="-3698666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0" name="Google Shape;670;p17"/>
            <p:cNvCxnSpPr/>
            <p:nvPr/>
          </p:nvCxnSpPr>
          <p:spPr>
            <a:xfrm>
              <a:off x="4562400" y="-3216143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1" name="Google Shape;671;p17"/>
            <p:cNvCxnSpPr/>
            <p:nvPr/>
          </p:nvCxnSpPr>
          <p:spPr>
            <a:xfrm>
              <a:off x="4562400" y="-2733621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2" name="Google Shape;672;p17"/>
            <p:cNvCxnSpPr/>
            <p:nvPr/>
          </p:nvCxnSpPr>
          <p:spPr>
            <a:xfrm>
              <a:off x="4562400" y="-2251099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3" name="Google Shape;673;p17"/>
            <p:cNvCxnSpPr/>
            <p:nvPr/>
          </p:nvCxnSpPr>
          <p:spPr>
            <a:xfrm>
              <a:off x="4562400" y="-1768576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4" name="Google Shape;674;p17"/>
            <p:cNvCxnSpPr/>
            <p:nvPr/>
          </p:nvCxnSpPr>
          <p:spPr>
            <a:xfrm>
              <a:off x="4562400" y="-1286054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5" name="Google Shape;675;p17"/>
            <p:cNvCxnSpPr/>
            <p:nvPr/>
          </p:nvCxnSpPr>
          <p:spPr>
            <a:xfrm>
              <a:off x="4562400" y="-803532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6" name="Google Shape;676;p17"/>
            <p:cNvCxnSpPr/>
            <p:nvPr/>
          </p:nvCxnSpPr>
          <p:spPr>
            <a:xfrm>
              <a:off x="4562400" y="-321009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7" name="Google Shape;677;p17"/>
            <p:cNvCxnSpPr/>
            <p:nvPr/>
          </p:nvCxnSpPr>
          <p:spPr>
            <a:xfrm>
              <a:off x="4562400" y="161513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78" name="Google Shape;678;p17"/>
          <p:cNvSpPr/>
          <p:nvPr/>
        </p:nvSpPr>
        <p:spPr>
          <a:xfrm>
            <a:off x="9445300" y="-426867"/>
            <a:ext cx="3254800" cy="3254800"/>
          </a:xfrm>
          <a:prstGeom prst="roundRect">
            <a:avLst>
              <a:gd name="adj" fmla="val 15789"/>
            </a:avLst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9" name="Google Shape;679;p17"/>
          <p:cNvSpPr/>
          <p:nvPr/>
        </p:nvSpPr>
        <p:spPr>
          <a:xfrm>
            <a:off x="-126433" y="-426867"/>
            <a:ext cx="6184800" cy="5791200"/>
          </a:xfrm>
          <a:prstGeom prst="roundRect">
            <a:avLst>
              <a:gd name="adj" fmla="val 8553"/>
            </a:avLst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0" name="Google Shape;680;p17"/>
          <p:cNvSpPr/>
          <p:nvPr/>
        </p:nvSpPr>
        <p:spPr>
          <a:xfrm>
            <a:off x="-431800" y="-711200"/>
            <a:ext cx="6184800" cy="5791200"/>
          </a:xfrm>
          <a:prstGeom prst="roundRect">
            <a:avLst>
              <a:gd name="adj" fmla="val 8553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81" name="Google Shape;681;p17"/>
          <p:cNvGrpSpPr/>
          <p:nvPr/>
        </p:nvGrpSpPr>
        <p:grpSpPr>
          <a:xfrm>
            <a:off x="7244018" y="1100696"/>
            <a:ext cx="1015617" cy="431016"/>
            <a:chOff x="2559150" y="3516550"/>
            <a:chExt cx="1014400" cy="430500"/>
          </a:xfrm>
        </p:grpSpPr>
        <p:cxnSp>
          <p:nvCxnSpPr>
            <p:cNvPr id="682" name="Google Shape;682;p17"/>
            <p:cNvCxnSpPr/>
            <p:nvPr/>
          </p:nvCxnSpPr>
          <p:spPr>
            <a:xfrm>
              <a:off x="2559150" y="3516550"/>
              <a:ext cx="226200" cy="430500"/>
            </a:xfrm>
            <a:prstGeom prst="straightConnector1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3" name="Google Shape;683;p17"/>
            <p:cNvCxnSpPr/>
            <p:nvPr/>
          </p:nvCxnSpPr>
          <p:spPr>
            <a:xfrm>
              <a:off x="2821883" y="3516550"/>
              <a:ext cx="226200" cy="430500"/>
            </a:xfrm>
            <a:prstGeom prst="straightConnector1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4" name="Google Shape;684;p17"/>
            <p:cNvCxnSpPr/>
            <p:nvPr/>
          </p:nvCxnSpPr>
          <p:spPr>
            <a:xfrm>
              <a:off x="3084617" y="3516550"/>
              <a:ext cx="226200" cy="430500"/>
            </a:xfrm>
            <a:prstGeom prst="straightConnector1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5" name="Google Shape;685;p17"/>
            <p:cNvCxnSpPr/>
            <p:nvPr/>
          </p:nvCxnSpPr>
          <p:spPr>
            <a:xfrm>
              <a:off x="3347350" y="3516550"/>
              <a:ext cx="226200" cy="430500"/>
            </a:xfrm>
            <a:prstGeom prst="straightConnector1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86" name="Google Shape;686;p17"/>
          <p:cNvSpPr/>
          <p:nvPr/>
        </p:nvSpPr>
        <p:spPr>
          <a:xfrm>
            <a:off x="9318865" y="975284"/>
            <a:ext cx="272400" cy="2724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87" name="Google Shape;687;p17"/>
          <p:cNvGrpSpPr/>
          <p:nvPr/>
        </p:nvGrpSpPr>
        <p:grpSpPr>
          <a:xfrm>
            <a:off x="1973147" y="4858793"/>
            <a:ext cx="1374888" cy="1381609"/>
            <a:chOff x="-546937" y="-581525"/>
            <a:chExt cx="1507993" cy="1515365"/>
          </a:xfrm>
        </p:grpSpPr>
        <p:sp>
          <p:nvSpPr>
            <p:cNvPr id="688" name="Google Shape;688;p17"/>
            <p:cNvSpPr/>
            <p:nvPr/>
          </p:nvSpPr>
          <p:spPr>
            <a:xfrm>
              <a:off x="-444787" y="-472075"/>
              <a:ext cx="1405843" cy="1405915"/>
            </a:xfrm>
            <a:custGeom>
              <a:avLst/>
              <a:gdLst/>
              <a:ahLst/>
              <a:cxnLst/>
              <a:rect l="l" t="t" r="r" b="b"/>
              <a:pathLst>
                <a:path w="19634" h="19635" extrusionOk="0">
                  <a:moveTo>
                    <a:pt x="9811" y="5847"/>
                  </a:moveTo>
                  <a:cubicBezTo>
                    <a:pt x="12002" y="5847"/>
                    <a:pt x="13764" y="7621"/>
                    <a:pt x="13764" y="9811"/>
                  </a:cubicBezTo>
                  <a:cubicBezTo>
                    <a:pt x="13764" y="12002"/>
                    <a:pt x="12002" y="13764"/>
                    <a:pt x="9811" y="13764"/>
                  </a:cubicBezTo>
                  <a:cubicBezTo>
                    <a:pt x="7621" y="13764"/>
                    <a:pt x="5847" y="12002"/>
                    <a:pt x="5847" y="9811"/>
                  </a:cubicBezTo>
                  <a:cubicBezTo>
                    <a:pt x="5847" y="7621"/>
                    <a:pt x="7621" y="5847"/>
                    <a:pt x="9811" y="5847"/>
                  </a:cubicBezTo>
                  <a:close/>
                  <a:moveTo>
                    <a:pt x="8704" y="1"/>
                  </a:moveTo>
                  <a:cubicBezTo>
                    <a:pt x="8275" y="1"/>
                    <a:pt x="7930" y="346"/>
                    <a:pt x="7930" y="775"/>
                  </a:cubicBezTo>
                  <a:lnTo>
                    <a:pt x="7930" y="1775"/>
                  </a:lnTo>
                  <a:cubicBezTo>
                    <a:pt x="7037" y="1977"/>
                    <a:pt x="6216" y="2322"/>
                    <a:pt x="5466" y="2799"/>
                  </a:cubicBezTo>
                  <a:lnTo>
                    <a:pt x="4763" y="2096"/>
                  </a:lnTo>
                  <a:cubicBezTo>
                    <a:pt x="4614" y="1947"/>
                    <a:pt x="4412" y="1873"/>
                    <a:pt x="4209" y="1873"/>
                  </a:cubicBezTo>
                  <a:cubicBezTo>
                    <a:pt x="4007" y="1873"/>
                    <a:pt x="3805" y="1947"/>
                    <a:pt x="3656" y="2096"/>
                  </a:cubicBezTo>
                  <a:lnTo>
                    <a:pt x="2096" y="3668"/>
                  </a:lnTo>
                  <a:cubicBezTo>
                    <a:pt x="1798" y="3966"/>
                    <a:pt x="1798" y="4466"/>
                    <a:pt x="2096" y="4763"/>
                  </a:cubicBezTo>
                  <a:lnTo>
                    <a:pt x="2799" y="5466"/>
                  </a:lnTo>
                  <a:cubicBezTo>
                    <a:pt x="2334" y="6204"/>
                    <a:pt x="1977" y="7037"/>
                    <a:pt x="1775" y="7930"/>
                  </a:cubicBezTo>
                  <a:lnTo>
                    <a:pt x="775" y="7930"/>
                  </a:lnTo>
                  <a:cubicBezTo>
                    <a:pt x="346" y="7930"/>
                    <a:pt x="1" y="8276"/>
                    <a:pt x="1" y="8704"/>
                  </a:cubicBezTo>
                  <a:lnTo>
                    <a:pt x="1" y="10931"/>
                  </a:lnTo>
                  <a:cubicBezTo>
                    <a:pt x="1" y="11359"/>
                    <a:pt x="346" y="11705"/>
                    <a:pt x="775" y="11705"/>
                  </a:cubicBezTo>
                  <a:lnTo>
                    <a:pt x="1775" y="11705"/>
                  </a:lnTo>
                  <a:cubicBezTo>
                    <a:pt x="1977" y="12598"/>
                    <a:pt x="2322" y="13407"/>
                    <a:pt x="2799" y="14169"/>
                  </a:cubicBezTo>
                  <a:lnTo>
                    <a:pt x="2096" y="14872"/>
                  </a:lnTo>
                  <a:cubicBezTo>
                    <a:pt x="1798" y="15169"/>
                    <a:pt x="1798" y="15669"/>
                    <a:pt x="2096" y="15967"/>
                  </a:cubicBezTo>
                  <a:lnTo>
                    <a:pt x="3656" y="17539"/>
                  </a:lnTo>
                  <a:cubicBezTo>
                    <a:pt x="3805" y="17687"/>
                    <a:pt x="4007" y="17762"/>
                    <a:pt x="4209" y="17762"/>
                  </a:cubicBezTo>
                  <a:cubicBezTo>
                    <a:pt x="4412" y="17762"/>
                    <a:pt x="4614" y="17687"/>
                    <a:pt x="4763" y="17539"/>
                  </a:cubicBezTo>
                  <a:lnTo>
                    <a:pt x="5466" y="16836"/>
                  </a:lnTo>
                  <a:cubicBezTo>
                    <a:pt x="6204" y="17300"/>
                    <a:pt x="7037" y="17658"/>
                    <a:pt x="7930" y="17860"/>
                  </a:cubicBezTo>
                  <a:lnTo>
                    <a:pt x="7930" y="18860"/>
                  </a:lnTo>
                  <a:cubicBezTo>
                    <a:pt x="7930" y="19289"/>
                    <a:pt x="8275" y="19634"/>
                    <a:pt x="8704" y="19634"/>
                  </a:cubicBezTo>
                  <a:lnTo>
                    <a:pt x="10919" y="19634"/>
                  </a:lnTo>
                  <a:cubicBezTo>
                    <a:pt x="11359" y="19634"/>
                    <a:pt x="11704" y="19289"/>
                    <a:pt x="11704" y="18860"/>
                  </a:cubicBezTo>
                  <a:lnTo>
                    <a:pt x="11704" y="17860"/>
                  </a:lnTo>
                  <a:cubicBezTo>
                    <a:pt x="12597" y="17658"/>
                    <a:pt x="13407" y="17312"/>
                    <a:pt x="14169" y="16836"/>
                  </a:cubicBezTo>
                  <a:lnTo>
                    <a:pt x="14872" y="17539"/>
                  </a:lnTo>
                  <a:cubicBezTo>
                    <a:pt x="15020" y="17687"/>
                    <a:pt x="15220" y="17762"/>
                    <a:pt x="15419" y="17762"/>
                  </a:cubicBezTo>
                  <a:cubicBezTo>
                    <a:pt x="15619" y="17762"/>
                    <a:pt x="15818" y="17687"/>
                    <a:pt x="15967" y="17539"/>
                  </a:cubicBezTo>
                  <a:lnTo>
                    <a:pt x="17539" y="15967"/>
                  </a:lnTo>
                  <a:cubicBezTo>
                    <a:pt x="17836" y="15669"/>
                    <a:pt x="17836" y="15169"/>
                    <a:pt x="17539" y="14872"/>
                  </a:cubicBezTo>
                  <a:lnTo>
                    <a:pt x="16836" y="14169"/>
                  </a:lnTo>
                  <a:cubicBezTo>
                    <a:pt x="17300" y="13431"/>
                    <a:pt x="17658" y="12598"/>
                    <a:pt x="17860" y="11705"/>
                  </a:cubicBezTo>
                  <a:lnTo>
                    <a:pt x="18860" y="11705"/>
                  </a:lnTo>
                  <a:cubicBezTo>
                    <a:pt x="19289" y="11705"/>
                    <a:pt x="19634" y="11359"/>
                    <a:pt x="19634" y="10931"/>
                  </a:cubicBezTo>
                  <a:lnTo>
                    <a:pt x="19634" y="8704"/>
                  </a:lnTo>
                  <a:cubicBezTo>
                    <a:pt x="19634" y="8276"/>
                    <a:pt x="19289" y="7930"/>
                    <a:pt x="18860" y="7930"/>
                  </a:cubicBezTo>
                  <a:lnTo>
                    <a:pt x="17860" y="7930"/>
                  </a:lnTo>
                  <a:cubicBezTo>
                    <a:pt x="17658" y="7037"/>
                    <a:pt x="17312" y="6228"/>
                    <a:pt x="16836" y="5466"/>
                  </a:cubicBezTo>
                  <a:lnTo>
                    <a:pt x="17539" y="4763"/>
                  </a:lnTo>
                  <a:cubicBezTo>
                    <a:pt x="17836" y="4466"/>
                    <a:pt x="17836" y="3966"/>
                    <a:pt x="17539" y="3668"/>
                  </a:cubicBezTo>
                  <a:lnTo>
                    <a:pt x="15967" y="2096"/>
                  </a:lnTo>
                  <a:cubicBezTo>
                    <a:pt x="15818" y="1947"/>
                    <a:pt x="15619" y="1873"/>
                    <a:pt x="15419" y="1873"/>
                  </a:cubicBezTo>
                  <a:cubicBezTo>
                    <a:pt x="15220" y="1873"/>
                    <a:pt x="15020" y="1947"/>
                    <a:pt x="14872" y="2096"/>
                  </a:cubicBezTo>
                  <a:lnTo>
                    <a:pt x="14169" y="2799"/>
                  </a:lnTo>
                  <a:cubicBezTo>
                    <a:pt x="13431" y="2334"/>
                    <a:pt x="12597" y="1977"/>
                    <a:pt x="11704" y="1775"/>
                  </a:cubicBezTo>
                  <a:lnTo>
                    <a:pt x="11704" y="775"/>
                  </a:lnTo>
                  <a:cubicBezTo>
                    <a:pt x="11704" y="346"/>
                    <a:pt x="11359" y="1"/>
                    <a:pt x="10919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17"/>
            <p:cNvSpPr/>
            <p:nvPr/>
          </p:nvSpPr>
          <p:spPr>
            <a:xfrm>
              <a:off x="-546937" y="-581525"/>
              <a:ext cx="1405843" cy="1405915"/>
            </a:xfrm>
            <a:custGeom>
              <a:avLst/>
              <a:gdLst/>
              <a:ahLst/>
              <a:cxnLst/>
              <a:rect l="l" t="t" r="r" b="b"/>
              <a:pathLst>
                <a:path w="19634" h="19635" extrusionOk="0">
                  <a:moveTo>
                    <a:pt x="9811" y="5847"/>
                  </a:moveTo>
                  <a:cubicBezTo>
                    <a:pt x="12002" y="5847"/>
                    <a:pt x="13764" y="7621"/>
                    <a:pt x="13764" y="9811"/>
                  </a:cubicBezTo>
                  <a:cubicBezTo>
                    <a:pt x="13764" y="12002"/>
                    <a:pt x="12002" y="13764"/>
                    <a:pt x="9811" y="13764"/>
                  </a:cubicBezTo>
                  <a:cubicBezTo>
                    <a:pt x="7621" y="13764"/>
                    <a:pt x="5847" y="12002"/>
                    <a:pt x="5847" y="9811"/>
                  </a:cubicBezTo>
                  <a:cubicBezTo>
                    <a:pt x="5847" y="7621"/>
                    <a:pt x="7621" y="5847"/>
                    <a:pt x="9811" y="5847"/>
                  </a:cubicBezTo>
                  <a:close/>
                  <a:moveTo>
                    <a:pt x="8704" y="1"/>
                  </a:moveTo>
                  <a:cubicBezTo>
                    <a:pt x="8275" y="1"/>
                    <a:pt x="7930" y="346"/>
                    <a:pt x="7930" y="775"/>
                  </a:cubicBezTo>
                  <a:lnTo>
                    <a:pt x="7930" y="1775"/>
                  </a:lnTo>
                  <a:cubicBezTo>
                    <a:pt x="7037" y="1977"/>
                    <a:pt x="6216" y="2322"/>
                    <a:pt x="5466" y="2799"/>
                  </a:cubicBezTo>
                  <a:lnTo>
                    <a:pt x="4763" y="2096"/>
                  </a:lnTo>
                  <a:cubicBezTo>
                    <a:pt x="4614" y="1947"/>
                    <a:pt x="4412" y="1873"/>
                    <a:pt x="4209" y="1873"/>
                  </a:cubicBezTo>
                  <a:cubicBezTo>
                    <a:pt x="4007" y="1873"/>
                    <a:pt x="3805" y="1947"/>
                    <a:pt x="3656" y="2096"/>
                  </a:cubicBezTo>
                  <a:lnTo>
                    <a:pt x="2096" y="3668"/>
                  </a:lnTo>
                  <a:cubicBezTo>
                    <a:pt x="1798" y="3966"/>
                    <a:pt x="1798" y="4466"/>
                    <a:pt x="2096" y="4763"/>
                  </a:cubicBezTo>
                  <a:lnTo>
                    <a:pt x="2799" y="5466"/>
                  </a:lnTo>
                  <a:cubicBezTo>
                    <a:pt x="2334" y="6204"/>
                    <a:pt x="1977" y="7037"/>
                    <a:pt x="1775" y="7930"/>
                  </a:cubicBezTo>
                  <a:lnTo>
                    <a:pt x="775" y="7930"/>
                  </a:lnTo>
                  <a:cubicBezTo>
                    <a:pt x="346" y="7930"/>
                    <a:pt x="1" y="8276"/>
                    <a:pt x="1" y="8704"/>
                  </a:cubicBezTo>
                  <a:lnTo>
                    <a:pt x="1" y="10931"/>
                  </a:lnTo>
                  <a:cubicBezTo>
                    <a:pt x="1" y="11359"/>
                    <a:pt x="346" y="11705"/>
                    <a:pt x="775" y="11705"/>
                  </a:cubicBezTo>
                  <a:lnTo>
                    <a:pt x="1775" y="11705"/>
                  </a:lnTo>
                  <a:cubicBezTo>
                    <a:pt x="1977" y="12598"/>
                    <a:pt x="2322" y="13407"/>
                    <a:pt x="2799" y="14169"/>
                  </a:cubicBezTo>
                  <a:lnTo>
                    <a:pt x="2096" y="14872"/>
                  </a:lnTo>
                  <a:cubicBezTo>
                    <a:pt x="1798" y="15169"/>
                    <a:pt x="1798" y="15669"/>
                    <a:pt x="2096" y="15967"/>
                  </a:cubicBezTo>
                  <a:lnTo>
                    <a:pt x="3656" y="17539"/>
                  </a:lnTo>
                  <a:cubicBezTo>
                    <a:pt x="3805" y="17687"/>
                    <a:pt x="4007" y="17762"/>
                    <a:pt x="4209" y="17762"/>
                  </a:cubicBezTo>
                  <a:cubicBezTo>
                    <a:pt x="4412" y="17762"/>
                    <a:pt x="4614" y="17687"/>
                    <a:pt x="4763" y="17539"/>
                  </a:cubicBezTo>
                  <a:lnTo>
                    <a:pt x="5466" y="16836"/>
                  </a:lnTo>
                  <a:cubicBezTo>
                    <a:pt x="6204" y="17300"/>
                    <a:pt x="7037" y="17658"/>
                    <a:pt x="7930" y="17860"/>
                  </a:cubicBezTo>
                  <a:lnTo>
                    <a:pt x="7930" y="18860"/>
                  </a:lnTo>
                  <a:cubicBezTo>
                    <a:pt x="7930" y="19289"/>
                    <a:pt x="8275" y="19634"/>
                    <a:pt x="8704" y="19634"/>
                  </a:cubicBezTo>
                  <a:lnTo>
                    <a:pt x="10919" y="19634"/>
                  </a:lnTo>
                  <a:cubicBezTo>
                    <a:pt x="11359" y="19634"/>
                    <a:pt x="11704" y="19289"/>
                    <a:pt x="11704" y="18860"/>
                  </a:cubicBezTo>
                  <a:lnTo>
                    <a:pt x="11704" y="17860"/>
                  </a:lnTo>
                  <a:cubicBezTo>
                    <a:pt x="12597" y="17658"/>
                    <a:pt x="13407" y="17312"/>
                    <a:pt x="14169" y="16836"/>
                  </a:cubicBezTo>
                  <a:lnTo>
                    <a:pt x="14872" y="17539"/>
                  </a:lnTo>
                  <a:cubicBezTo>
                    <a:pt x="15020" y="17687"/>
                    <a:pt x="15220" y="17762"/>
                    <a:pt x="15419" y="17762"/>
                  </a:cubicBezTo>
                  <a:cubicBezTo>
                    <a:pt x="15619" y="17762"/>
                    <a:pt x="15818" y="17687"/>
                    <a:pt x="15967" y="17539"/>
                  </a:cubicBezTo>
                  <a:lnTo>
                    <a:pt x="17539" y="15967"/>
                  </a:lnTo>
                  <a:cubicBezTo>
                    <a:pt x="17836" y="15669"/>
                    <a:pt x="17836" y="15169"/>
                    <a:pt x="17539" y="14872"/>
                  </a:cubicBezTo>
                  <a:lnTo>
                    <a:pt x="16836" y="14169"/>
                  </a:lnTo>
                  <a:cubicBezTo>
                    <a:pt x="17300" y="13431"/>
                    <a:pt x="17658" y="12598"/>
                    <a:pt x="17860" y="11705"/>
                  </a:cubicBezTo>
                  <a:lnTo>
                    <a:pt x="18860" y="11705"/>
                  </a:lnTo>
                  <a:cubicBezTo>
                    <a:pt x="19289" y="11705"/>
                    <a:pt x="19634" y="11359"/>
                    <a:pt x="19634" y="10931"/>
                  </a:cubicBezTo>
                  <a:lnTo>
                    <a:pt x="19634" y="8704"/>
                  </a:lnTo>
                  <a:cubicBezTo>
                    <a:pt x="19634" y="8276"/>
                    <a:pt x="19289" y="7930"/>
                    <a:pt x="18860" y="7930"/>
                  </a:cubicBezTo>
                  <a:lnTo>
                    <a:pt x="17860" y="7930"/>
                  </a:lnTo>
                  <a:cubicBezTo>
                    <a:pt x="17658" y="7037"/>
                    <a:pt x="17312" y="6228"/>
                    <a:pt x="16836" y="5466"/>
                  </a:cubicBezTo>
                  <a:lnTo>
                    <a:pt x="17539" y="4763"/>
                  </a:lnTo>
                  <a:cubicBezTo>
                    <a:pt x="17836" y="4466"/>
                    <a:pt x="17836" y="3966"/>
                    <a:pt x="17539" y="3668"/>
                  </a:cubicBezTo>
                  <a:lnTo>
                    <a:pt x="15967" y="2096"/>
                  </a:lnTo>
                  <a:cubicBezTo>
                    <a:pt x="15818" y="1947"/>
                    <a:pt x="15619" y="1873"/>
                    <a:pt x="15419" y="1873"/>
                  </a:cubicBezTo>
                  <a:cubicBezTo>
                    <a:pt x="15220" y="1873"/>
                    <a:pt x="15020" y="1947"/>
                    <a:pt x="14872" y="2096"/>
                  </a:cubicBezTo>
                  <a:lnTo>
                    <a:pt x="14169" y="2799"/>
                  </a:lnTo>
                  <a:cubicBezTo>
                    <a:pt x="13431" y="2334"/>
                    <a:pt x="12597" y="1977"/>
                    <a:pt x="11704" y="1775"/>
                  </a:cubicBezTo>
                  <a:lnTo>
                    <a:pt x="11704" y="775"/>
                  </a:lnTo>
                  <a:cubicBezTo>
                    <a:pt x="11704" y="346"/>
                    <a:pt x="11359" y="1"/>
                    <a:pt x="109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90" name="Google Shape;690;p17"/>
          <p:cNvSpPr txBox="1">
            <a:spLocks noGrp="1"/>
          </p:cNvSpPr>
          <p:nvPr>
            <p:ph type="title"/>
          </p:nvPr>
        </p:nvSpPr>
        <p:spPr>
          <a:xfrm>
            <a:off x="1009567" y="719200"/>
            <a:ext cx="3542800" cy="119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691" name="Google Shape;691;p17"/>
          <p:cNvSpPr txBox="1">
            <a:spLocks noGrp="1"/>
          </p:cNvSpPr>
          <p:nvPr>
            <p:ph type="subTitle" idx="1"/>
          </p:nvPr>
        </p:nvSpPr>
        <p:spPr>
          <a:xfrm>
            <a:off x="1007567" y="2126933"/>
            <a:ext cx="3831200" cy="21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1067"/>
              </a:spcBef>
              <a:spcAft>
                <a:spcPts val="1067"/>
              </a:spcAft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27902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3" name="Google Shape;693;p18"/>
          <p:cNvGrpSpPr/>
          <p:nvPr/>
        </p:nvGrpSpPr>
        <p:grpSpPr>
          <a:xfrm>
            <a:off x="-53" y="0"/>
            <a:ext cx="12191943" cy="6858000"/>
            <a:chOff x="-19200" y="0"/>
            <a:chExt cx="9163200" cy="5143500"/>
          </a:xfrm>
        </p:grpSpPr>
        <p:cxnSp>
          <p:nvCxnSpPr>
            <p:cNvPr id="694" name="Google Shape;694;p18"/>
            <p:cNvCxnSpPr/>
            <p:nvPr/>
          </p:nvCxnSpPr>
          <p:spPr>
            <a:xfrm>
              <a:off x="458597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5" name="Google Shape;695;p18"/>
            <p:cNvCxnSpPr/>
            <p:nvPr/>
          </p:nvCxnSpPr>
          <p:spPr>
            <a:xfrm>
              <a:off x="94112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6" name="Google Shape;696;p18"/>
            <p:cNvCxnSpPr/>
            <p:nvPr/>
          </p:nvCxnSpPr>
          <p:spPr>
            <a:xfrm>
              <a:off x="142364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7" name="Google Shape;697;p18"/>
            <p:cNvCxnSpPr/>
            <p:nvPr/>
          </p:nvCxnSpPr>
          <p:spPr>
            <a:xfrm>
              <a:off x="190616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8" name="Google Shape;698;p18"/>
            <p:cNvCxnSpPr/>
            <p:nvPr/>
          </p:nvCxnSpPr>
          <p:spPr>
            <a:xfrm>
              <a:off x="2388687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18"/>
            <p:cNvCxnSpPr/>
            <p:nvPr/>
          </p:nvCxnSpPr>
          <p:spPr>
            <a:xfrm>
              <a:off x="2871209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18"/>
            <p:cNvCxnSpPr/>
            <p:nvPr/>
          </p:nvCxnSpPr>
          <p:spPr>
            <a:xfrm>
              <a:off x="335373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18"/>
            <p:cNvCxnSpPr/>
            <p:nvPr/>
          </p:nvCxnSpPr>
          <p:spPr>
            <a:xfrm>
              <a:off x="38362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2" name="Google Shape;702;p18"/>
            <p:cNvCxnSpPr/>
            <p:nvPr/>
          </p:nvCxnSpPr>
          <p:spPr>
            <a:xfrm>
              <a:off x="4318776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3" name="Google Shape;703;p18"/>
            <p:cNvCxnSpPr/>
            <p:nvPr/>
          </p:nvCxnSpPr>
          <p:spPr>
            <a:xfrm>
              <a:off x="4801299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18"/>
            <p:cNvCxnSpPr/>
            <p:nvPr/>
          </p:nvCxnSpPr>
          <p:spPr>
            <a:xfrm>
              <a:off x="528382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18"/>
            <p:cNvCxnSpPr/>
            <p:nvPr/>
          </p:nvCxnSpPr>
          <p:spPr>
            <a:xfrm>
              <a:off x="576634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18"/>
            <p:cNvCxnSpPr/>
            <p:nvPr/>
          </p:nvCxnSpPr>
          <p:spPr>
            <a:xfrm>
              <a:off x="6248866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18"/>
            <p:cNvCxnSpPr/>
            <p:nvPr/>
          </p:nvCxnSpPr>
          <p:spPr>
            <a:xfrm>
              <a:off x="6731388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18"/>
            <p:cNvCxnSpPr/>
            <p:nvPr/>
          </p:nvCxnSpPr>
          <p:spPr>
            <a:xfrm>
              <a:off x="721391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8"/>
            <p:cNvCxnSpPr/>
            <p:nvPr/>
          </p:nvCxnSpPr>
          <p:spPr>
            <a:xfrm>
              <a:off x="769643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8"/>
            <p:cNvCxnSpPr/>
            <p:nvPr/>
          </p:nvCxnSpPr>
          <p:spPr>
            <a:xfrm>
              <a:off x="817895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8"/>
            <p:cNvCxnSpPr/>
            <p:nvPr/>
          </p:nvCxnSpPr>
          <p:spPr>
            <a:xfrm>
              <a:off x="8661478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18"/>
            <p:cNvCxnSpPr/>
            <p:nvPr/>
          </p:nvCxnSpPr>
          <p:spPr>
            <a:xfrm>
              <a:off x="4562400" y="-4181188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18"/>
            <p:cNvCxnSpPr/>
            <p:nvPr/>
          </p:nvCxnSpPr>
          <p:spPr>
            <a:xfrm>
              <a:off x="4562400" y="-3698666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18"/>
            <p:cNvCxnSpPr/>
            <p:nvPr/>
          </p:nvCxnSpPr>
          <p:spPr>
            <a:xfrm>
              <a:off x="4562400" y="-3216143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18"/>
            <p:cNvCxnSpPr/>
            <p:nvPr/>
          </p:nvCxnSpPr>
          <p:spPr>
            <a:xfrm>
              <a:off x="4562400" y="-2733621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18"/>
            <p:cNvCxnSpPr/>
            <p:nvPr/>
          </p:nvCxnSpPr>
          <p:spPr>
            <a:xfrm>
              <a:off x="4562400" y="-2251099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18"/>
            <p:cNvCxnSpPr/>
            <p:nvPr/>
          </p:nvCxnSpPr>
          <p:spPr>
            <a:xfrm>
              <a:off x="4562400" y="-1768576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18"/>
            <p:cNvCxnSpPr/>
            <p:nvPr/>
          </p:nvCxnSpPr>
          <p:spPr>
            <a:xfrm>
              <a:off x="4562400" y="-1286054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18"/>
            <p:cNvCxnSpPr/>
            <p:nvPr/>
          </p:nvCxnSpPr>
          <p:spPr>
            <a:xfrm>
              <a:off x="4562400" y="-803532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18"/>
            <p:cNvCxnSpPr/>
            <p:nvPr/>
          </p:nvCxnSpPr>
          <p:spPr>
            <a:xfrm>
              <a:off x="4562400" y="-321009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18"/>
            <p:cNvCxnSpPr/>
            <p:nvPr/>
          </p:nvCxnSpPr>
          <p:spPr>
            <a:xfrm>
              <a:off x="4562400" y="161513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22" name="Google Shape;722;p18"/>
          <p:cNvSpPr/>
          <p:nvPr/>
        </p:nvSpPr>
        <p:spPr>
          <a:xfrm rot="5400000" flipH="1">
            <a:off x="4419576" y="5456042"/>
            <a:ext cx="2062313" cy="741605"/>
          </a:xfrm>
          <a:custGeom>
            <a:avLst/>
            <a:gdLst/>
            <a:ahLst/>
            <a:cxnLst/>
            <a:rect l="l" t="t" r="r" b="b"/>
            <a:pathLst>
              <a:path w="52543" h="18896" fill="none" extrusionOk="0">
                <a:moveTo>
                  <a:pt x="52543" y="0"/>
                </a:moveTo>
                <a:lnTo>
                  <a:pt x="52543" y="9895"/>
                </a:lnTo>
                <a:cubicBezTo>
                  <a:pt x="52543" y="14859"/>
                  <a:pt x="48507" y="18896"/>
                  <a:pt x="43530" y="18896"/>
                </a:cubicBezTo>
                <a:lnTo>
                  <a:pt x="0" y="18896"/>
                </a:lnTo>
              </a:path>
            </a:pathLst>
          </a:custGeom>
          <a:noFill/>
          <a:ln w="19050" cap="flat" cmpd="sng">
            <a:solidFill>
              <a:srgbClr val="000000"/>
            </a:solidFill>
            <a:prstDash val="dash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3" name="Google Shape;723;p18"/>
          <p:cNvSpPr/>
          <p:nvPr/>
        </p:nvSpPr>
        <p:spPr>
          <a:xfrm rot="10800000">
            <a:off x="-48" y="-48"/>
            <a:ext cx="1625651" cy="1625651"/>
          </a:xfrm>
          <a:custGeom>
            <a:avLst/>
            <a:gdLst/>
            <a:ahLst/>
            <a:cxnLst/>
            <a:rect l="l" t="t" r="r" b="b"/>
            <a:pathLst>
              <a:path w="26409" h="26409" fill="none" extrusionOk="0">
                <a:moveTo>
                  <a:pt x="0" y="26408"/>
                </a:moveTo>
                <a:cubicBezTo>
                  <a:pt x="0" y="11823"/>
                  <a:pt x="11823" y="0"/>
                  <a:pt x="26408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dash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4" name="Google Shape;724;p18"/>
          <p:cNvSpPr/>
          <p:nvPr/>
        </p:nvSpPr>
        <p:spPr>
          <a:xfrm>
            <a:off x="1178165" y="819784"/>
            <a:ext cx="272400" cy="2724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5" name="Google Shape;725;p18"/>
          <p:cNvSpPr txBox="1">
            <a:spLocks noGrp="1"/>
          </p:cNvSpPr>
          <p:nvPr>
            <p:ph type="title"/>
          </p:nvPr>
        </p:nvSpPr>
        <p:spPr>
          <a:xfrm>
            <a:off x="1292519" y="1274499"/>
            <a:ext cx="3366000" cy="22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26" name="Google Shape;726;p18"/>
          <p:cNvSpPr txBox="1">
            <a:spLocks noGrp="1"/>
          </p:cNvSpPr>
          <p:nvPr>
            <p:ph type="subTitle" idx="1"/>
          </p:nvPr>
        </p:nvSpPr>
        <p:spPr>
          <a:xfrm>
            <a:off x="1292519" y="3489299"/>
            <a:ext cx="3366000" cy="19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1067"/>
              </a:spcBef>
              <a:spcAft>
                <a:spcPts val="1067"/>
              </a:spcAft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27955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8" name="Google Shape;728;p19"/>
          <p:cNvGrpSpPr/>
          <p:nvPr/>
        </p:nvGrpSpPr>
        <p:grpSpPr>
          <a:xfrm>
            <a:off x="-53" y="0"/>
            <a:ext cx="12191943" cy="6858000"/>
            <a:chOff x="-19200" y="0"/>
            <a:chExt cx="9163200" cy="5143500"/>
          </a:xfrm>
        </p:grpSpPr>
        <p:cxnSp>
          <p:nvCxnSpPr>
            <p:cNvPr id="729" name="Google Shape;729;p19"/>
            <p:cNvCxnSpPr/>
            <p:nvPr/>
          </p:nvCxnSpPr>
          <p:spPr>
            <a:xfrm>
              <a:off x="458597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0" name="Google Shape;730;p19"/>
            <p:cNvCxnSpPr/>
            <p:nvPr/>
          </p:nvCxnSpPr>
          <p:spPr>
            <a:xfrm>
              <a:off x="94112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1" name="Google Shape;731;p19"/>
            <p:cNvCxnSpPr/>
            <p:nvPr/>
          </p:nvCxnSpPr>
          <p:spPr>
            <a:xfrm>
              <a:off x="142364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2" name="Google Shape;732;p19"/>
            <p:cNvCxnSpPr/>
            <p:nvPr/>
          </p:nvCxnSpPr>
          <p:spPr>
            <a:xfrm>
              <a:off x="190616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3" name="Google Shape;733;p19"/>
            <p:cNvCxnSpPr/>
            <p:nvPr/>
          </p:nvCxnSpPr>
          <p:spPr>
            <a:xfrm>
              <a:off x="2388687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4" name="Google Shape;734;p19"/>
            <p:cNvCxnSpPr/>
            <p:nvPr/>
          </p:nvCxnSpPr>
          <p:spPr>
            <a:xfrm>
              <a:off x="2871209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5" name="Google Shape;735;p19"/>
            <p:cNvCxnSpPr/>
            <p:nvPr/>
          </p:nvCxnSpPr>
          <p:spPr>
            <a:xfrm>
              <a:off x="335373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6" name="Google Shape;736;p19"/>
            <p:cNvCxnSpPr/>
            <p:nvPr/>
          </p:nvCxnSpPr>
          <p:spPr>
            <a:xfrm>
              <a:off x="38362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7" name="Google Shape;737;p19"/>
            <p:cNvCxnSpPr/>
            <p:nvPr/>
          </p:nvCxnSpPr>
          <p:spPr>
            <a:xfrm>
              <a:off x="4318776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8" name="Google Shape;738;p19"/>
            <p:cNvCxnSpPr/>
            <p:nvPr/>
          </p:nvCxnSpPr>
          <p:spPr>
            <a:xfrm>
              <a:off x="4801299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9" name="Google Shape;739;p19"/>
            <p:cNvCxnSpPr/>
            <p:nvPr/>
          </p:nvCxnSpPr>
          <p:spPr>
            <a:xfrm>
              <a:off x="528382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0" name="Google Shape;740;p19"/>
            <p:cNvCxnSpPr/>
            <p:nvPr/>
          </p:nvCxnSpPr>
          <p:spPr>
            <a:xfrm>
              <a:off x="576634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1" name="Google Shape;741;p19"/>
            <p:cNvCxnSpPr/>
            <p:nvPr/>
          </p:nvCxnSpPr>
          <p:spPr>
            <a:xfrm>
              <a:off x="6248866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2" name="Google Shape;742;p19"/>
            <p:cNvCxnSpPr/>
            <p:nvPr/>
          </p:nvCxnSpPr>
          <p:spPr>
            <a:xfrm>
              <a:off x="6731388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3" name="Google Shape;743;p19"/>
            <p:cNvCxnSpPr/>
            <p:nvPr/>
          </p:nvCxnSpPr>
          <p:spPr>
            <a:xfrm>
              <a:off x="721391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4" name="Google Shape;744;p19"/>
            <p:cNvCxnSpPr/>
            <p:nvPr/>
          </p:nvCxnSpPr>
          <p:spPr>
            <a:xfrm>
              <a:off x="769643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5" name="Google Shape;745;p19"/>
            <p:cNvCxnSpPr/>
            <p:nvPr/>
          </p:nvCxnSpPr>
          <p:spPr>
            <a:xfrm>
              <a:off x="817895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6" name="Google Shape;746;p19"/>
            <p:cNvCxnSpPr/>
            <p:nvPr/>
          </p:nvCxnSpPr>
          <p:spPr>
            <a:xfrm>
              <a:off x="8661478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7" name="Google Shape;747;p19"/>
            <p:cNvCxnSpPr/>
            <p:nvPr/>
          </p:nvCxnSpPr>
          <p:spPr>
            <a:xfrm>
              <a:off x="4562400" y="-4181188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8" name="Google Shape;748;p19"/>
            <p:cNvCxnSpPr/>
            <p:nvPr/>
          </p:nvCxnSpPr>
          <p:spPr>
            <a:xfrm>
              <a:off x="4562400" y="-3698666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9" name="Google Shape;749;p19"/>
            <p:cNvCxnSpPr/>
            <p:nvPr/>
          </p:nvCxnSpPr>
          <p:spPr>
            <a:xfrm>
              <a:off x="4562400" y="-3216143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0" name="Google Shape;750;p19"/>
            <p:cNvCxnSpPr/>
            <p:nvPr/>
          </p:nvCxnSpPr>
          <p:spPr>
            <a:xfrm>
              <a:off x="4562400" y="-2733621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1" name="Google Shape;751;p19"/>
            <p:cNvCxnSpPr/>
            <p:nvPr/>
          </p:nvCxnSpPr>
          <p:spPr>
            <a:xfrm>
              <a:off x="4562400" y="-2251099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2" name="Google Shape;752;p19"/>
            <p:cNvCxnSpPr/>
            <p:nvPr/>
          </p:nvCxnSpPr>
          <p:spPr>
            <a:xfrm>
              <a:off x="4562400" y="-1768576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3" name="Google Shape;753;p19"/>
            <p:cNvCxnSpPr/>
            <p:nvPr/>
          </p:nvCxnSpPr>
          <p:spPr>
            <a:xfrm>
              <a:off x="4562400" y="-1286054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4" name="Google Shape;754;p19"/>
            <p:cNvCxnSpPr/>
            <p:nvPr/>
          </p:nvCxnSpPr>
          <p:spPr>
            <a:xfrm>
              <a:off x="4562400" y="-803532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5" name="Google Shape;755;p19"/>
            <p:cNvCxnSpPr/>
            <p:nvPr/>
          </p:nvCxnSpPr>
          <p:spPr>
            <a:xfrm>
              <a:off x="4562400" y="-321009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6" name="Google Shape;756;p19"/>
            <p:cNvCxnSpPr/>
            <p:nvPr/>
          </p:nvCxnSpPr>
          <p:spPr>
            <a:xfrm>
              <a:off x="4562400" y="161513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57" name="Google Shape;757;p19"/>
          <p:cNvGrpSpPr/>
          <p:nvPr/>
        </p:nvGrpSpPr>
        <p:grpSpPr>
          <a:xfrm>
            <a:off x="9186360" y="122928"/>
            <a:ext cx="1611981" cy="1619929"/>
            <a:chOff x="6780320" y="132595"/>
            <a:chExt cx="1208986" cy="1214947"/>
          </a:xfrm>
        </p:grpSpPr>
        <p:sp>
          <p:nvSpPr>
            <p:cNvPr id="758" name="Google Shape;758;p19"/>
            <p:cNvSpPr/>
            <p:nvPr/>
          </p:nvSpPr>
          <p:spPr>
            <a:xfrm>
              <a:off x="6862216" y="220345"/>
              <a:ext cx="1127090" cy="1127196"/>
            </a:xfrm>
            <a:custGeom>
              <a:avLst/>
              <a:gdLst/>
              <a:ahLst/>
              <a:cxnLst/>
              <a:rect l="l" t="t" r="r" b="b"/>
              <a:pathLst>
                <a:path w="19634" h="19635" extrusionOk="0">
                  <a:moveTo>
                    <a:pt x="9811" y="5847"/>
                  </a:moveTo>
                  <a:cubicBezTo>
                    <a:pt x="12002" y="5847"/>
                    <a:pt x="13764" y="7621"/>
                    <a:pt x="13764" y="9811"/>
                  </a:cubicBezTo>
                  <a:cubicBezTo>
                    <a:pt x="13764" y="12002"/>
                    <a:pt x="12002" y="13764"/>
                    <a:pt x="9811" y="13764"/>
                  </a:cubicBezTo>
                  <a:cubicBezTo>
                    <a:pt x="7621" y="13764"/>
                    <a:pt x="5847" y="12002"/>
                    <a:pt x="5847" y="9811"/>
                  </a:cubicBezTo>
                  <a:cubicBezTo>
                    <a:pt x="5847" y="7621"/>
                    <a:pt x="7621" y="5847"/>
                    <a:pt x="9811" y="5847"/>
                  </a:cubicBezTo>
                  <a:close/>
                  <a:moveTo>
                    <a:pt x="8704" y="1"/>
                  </a:moveTo>
                  <a:cubicBezTo>
                    <a:pt x="8275" y="1"/>
                    <a:pt x="7930" y="346"/>
                    <a:pt x="7930" y="775"/>
                  </a:cubicBezTo>
                  <a:lnTo>
                    <a:pt x="7930" y="1775"/>
                  </a:lnTo>
                  <a:cubicBezTo>
                    <a:pt x="7037" y="1977"/>
                    <a:pt x="6216" y="2322"/>
                    <a:pt x="5466" y="2799"/>
                  </a:cubicBezTo>
                  <a:lnTo>
                    <a:pt x="4763" y="2096"/>
                  </a:lnTo>
                  <a:cubicBezTo>
                    <a:pt x="4614" y="1947"/>
                    <a:pt x="4412" y="1873"/>
                    <a:pt x="4209" y="1873"/>
                  </a:cubicBezTo>
                  <a:cubicBezTo>
                    <a:pt x="4007" y="1873"/>
                    <a:pt x="3805" y="1947"/>
                    <a:pt x="3656" y="2096"/>
                  </a:cubicBezTo>
                  <a:lnTo>
                    <a:pt x="2096" y="3668"/>
                  </a:lnTo>
                  <a:cubicBezTo>
                    <a:pt x="1798" y="3966"/>
                    <a:pt x="1798" y="4466"/>
                    <a:pt x="2096" y="4763"/>
                  </a:cubicBezTo>
                  <a:lnTo>
                    <a:pt x="2799" y="5466"/>
                  </a:lnTo>
                  <a:cubicBezTo>
                    <a:pt x="2334" y="6204"/>
                    <a:pt x="1977" y="7037"/>
                    <a:pt x="1775" y="7930"/>
                  </a:cubicBezTo>
                  <a:lnTo>
                    <a:pt x="775" y="7930"/>
                  </a:lnTo>
                  <a:cubicBezTo>
                    <a:pt x="346" y="7930"/>
                    <a:pt x="1" y="8276"/>
                    <a:pt x="1" y="8704"/>
                  </a:cubicBezTo>
                  <a:lnTo>
                    <a:pt x="1" y="10931"/>
                  </a:lnTo>
                  <a:cubicBezTo>
                    <a:pt x="1" y="11359"/>
                    <a:pt x="346" y="11705"/>
                    <a:pt x="775" y="11705"/>
                  </a:cubicBezTo>
                  <a:lnTo>
                    <a:pt x="1775" y="11705"/>
                  </a:lnTo>
                  <a:cubicBezTo>
                    <a:pt x="1977" y="12598"/>
                    <a:pt x="2322" y="13407"/>
                    <a:pt x="2799" y="14169"/>
                  </a:cubicBezTo>
                  <a:lnTo>
                    <a:pt x="2096" y="14872"/>
                  </a:lnTo>
                  <a:cubicBezTo>
                    <a:pt x="1798" y="15169"/>
                    <a:pt x="1798" y="15669"/>
                    <a:pt x="2096" y="15967"/>
                  </a:cubicBezTo>
                  <a:lnTo>
                    <a:pt x="3656" y="17539"/>
                  </a:lnTo>
                  <a:cubicBezTo>
                    <a:pt x="3805" y="17687"/>
                    <a:pt x="4007" y="17762"/>
                    <a:pt x="4209" y="17762"/>
                  </a:cubicBezTo>
                  <a:cubicBezTo>
                    <a:pt x="4412" y="17762"/>
                    <a:pt x="4614" y="17687"/>
                    <a:pt x="4763" y="17539"/>
                  </a:cubicBezTo>
                  <a:lnTo>
                    <a:pt x="5466" y="16836"/>
                  </a:lnTo>
                  <a:cubicBezTo>
                    <a:pt x="6204" y="17300"/>
                    <a:pt x="7037" y="17658"/>
                    <a:pt x="7930" y="17860"/>
                  </a:cubicBezTo>
                  <a:lnTo>
                    <a:pt x="7930" y="18860"/>
                  </a:lnTo>
                  <a:cubicBezTo>
                    <a:pt x="7930" y="19289"/>
                    <a:pt x="8275" y="19634"/>
                    <a:pt x="8704" y="19634"/>
                  </a:cubicBezTo>
                  <a:lnTo>
                    <a:pt x="10919" y="19634"/>
                  </a:lnTo>
                  <a:cubicBezTo>
                    <a:pt x="11359" y="19634"/>
                    <a:pt x="11704" y="19289"/>
                    <a:pt x="11704" y="18860"/>
                  </a:cubicBezTo>
                  <a:lnTo>
                    <a:pt x="11704" y="17860"/>
                  </a:lnTo>
                  <a:cubicBezTo>
                    <a:pt x="12597" y="17658"/>
                    <a:pt x="13407" y="17312"/>
                    <a:pt x="14169" y="16836"/>
                  </a:cubicBezTo>
                  <a:lnTo>
                    <a:pt x="14872" y="17539"/>
                  </a:lnTo>
                  <a:cubicBezTo>
                    <a:pt x="15020" y="17687"/>
                    <a:pt x="15220" y="17762"/>
                    <a:pt x="15419" y="17762"/>
                  </a:cubicBezTo>
                  <a:cubicBezTo>
                    <a:pt x="15619" y="17762"/>
                    <a:pt x="15818" y="17687"/>
                    <a:pt x="15967" y="17539"/>
                  </a:cubicBezTo>
                  <a:lnTo>
                    <a:pt x="17539" y="15967"/>
                  </a:lnTo>
                  <a:cubicBezTo>
                    <a:pt x="17836" y="15669"/>
                    <a:pt x="17836" y="15169"/>
                    <a:pt x="17539" y="14872"/>
                  </a:cubicBezTo>
                  <a:lnTo>
                    <a:pt x="16836" y="14169"/>
                  </a:lnTo>
                  <a:cubicBezTo>
                    <a:pt x="17300" y="13431"/>
                    <a:pt x="17658" y="12598"/>
                    <a:pt x="17860" y="11705"/>
                  </a:cubicBezTo>
                  <a:lnTo>
                    <a:pt x="18860" y="11705"/>
                  </a:lnTo>
                  <a:cubicBezTo>
                    <a:pt x="19289" y="11705"/>
                    <a:pt x="19634" y="11359"/>
                    <a:pt x="19634" y="10931"/>
                  </a:cubicBezTo>
                  <a:lnTo>
                    <a:pt x="19634" y="8704"/>
                  </a:lnTo>
                  <a:cubicBezTo>
                    <a:pt x="19634" y="8276"/>
                    <a:pt x="19289" y="7930"/>
                    <a:pt x="18860" y="7930"/>
                  </a:cubicBezTo>
                  <a:lnTo>
                    <a:pt x="17860" y="7930"/>
                  </a:lnTo>
                  <a:cubicBezTo>
                    <a:pt x="17658" y="7037"/>
                    <a:pt x="17312" y="6228"/>
                    <a:pt x="16836" y="5466"/>
                  </a:cubicBezTo>
                  <a:lnTo>
                    <a:pt x="17539" y="4763"/>
                  </a:lnTo>
                  <a:cubicBezTo>
                    <a:pt x="17836" y="4466"/>
                    <a:pt x="17836" y="3966"/>
                    <a:pt x="17539" y="3668"/>
                  </a:cubicBezTo>
                  <a:lnTo>
                    <a:pt x="15967" y="2096"/>
                  </a:lnTo>
                  <a:cubicBezTo>
                    <a:pt x="15818" y="1947"/>
                    <a:pt x="15619" y="1873"/>
                    <a:pt x="15419" y="1873"/>
                  </a:cubicBezTo>
                  <a:cubicBezTo>
                    <a:pt x="15220" y="1873"/>
                    <a:pt x="15020" y="1947"/>
                    <a:pt x="14872" y="2096"/>
                  </a:cubicBezTo>
                  <a:lnTo>
                    <a:pt x="14169" y="2799"/>
                  </a:lnTo>
                  <a:cubicBezTo>
                    <a:pt x="13431" y="2334"/>
                    <a:pt x="12597" y="1977"/>
                    <a:pt x="11704" y="1775"/>
                  </a:cubicBezTo>
                  <a:lnTo>
                    <a:pt x="11704" y="775"/>
                  </a:lnTo>
                  <a:cubicBezTo>
                    <a:pt x="11704" y="346"/>
                    <a:pt x="11359" y="1"/>
                    <a:pt x="10919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19"/>
            <p:cNvSpPr/>
            <p:nvPr/>
          </p:nvSpPr>
          <p:spPr>
            <a:xfrm>
              <a:off x="6780320" y="132595"/>
              <a:ext cx="1127090" cy="1127196"/>
            </a:xfrm>
            <a:custGeom>
              <a:avLst/>
              <a:gdLst/>
              <a:ahLst/>
              <a:cxnLst/>
              <a:rect l="l" t="t" r="r" b="b"/>
              <a:pathLst>
                <a:path w="19634" h="19635" extrusionOk="0">
                  <a:moveTo>
                    <a:pt x="9811" y="5847"/>
                  </a:moveTo>
                  <a:cubicBezTo>
                    <a:pt x="12002" y="5847"/>
                    <a:pt x="13764" y="7621"/>
                    <a:pt x="13764" y="9811"/>
                  </a:cubicBezTo>
                  <a:cubicBezTo>
                    <a:pt x="13764" y="12002"/>
                    <a:pt x="12002" y="13764"/>
                    <a:pt x="9811" y="13764"/>
                  </a:cubicBezTo>
                  <a:cubicBezTo>
                    <a:pt x="7621" y="13764"/>
                    <a:pt x="5847" y="12002"/>
                    <a:pt x="5847" y="9811"/>
                  </a:cubicBezTo>
                  <a:cubicBezTo>
                    <a:pt x="5847" y="7621"/>
                    <a:pt x="7621" y="5847"/>
                    <a:pt x="9811" y="5847"/>
                  </a:cubicBezTo>
                  <a:close/>
                  <a:moveTo>
                    <a:pt x="8704" y="1"/>
                  </a:moveTo>
                  <a:cubicBezTo>
                    <a:pt x="8275" y="1"/>
                    <a:pt x="7930" y="346"/>
                    <a:pt x="7930" y="775"/>
                  </a:cubicBezTo>
                  <a:lnTo>
                    <a:pt x="7930" y="1775"/>
                  </a:lnTo>
                  <a:cubicBezTo>
                    <a:pt x="7037" y="1977"/>
                    <a:pt x="6216" y="2322"/>
                    <a:pt x="5466" y="2799"/>
                  </a:cubicBezTo>
                  <a:lnTo>
                    <a:pt x="4763" y="2096"/>
                  </a:lnTo>
                  <a:cubicBezTo>
                    <a:pt x="4614" y="1947"/>
                    <a:pt x="4412" y="1873"/>
                    <a:pt x="4209" y="1873"/>
                  </a:cubicBezTo>
                  <a:cubicBezTo>
                    <a:pt x="4007" y="1873"/>
                    <a:pt x="3805" y="1947"/>
                    <a:pt x="3656" y="2096"/>
                  </a:cubicBezTo>
                  <a:lnTo>
                    <a:pt x="2096" y="3668"/>
                  </a:lnTo>
                  <a:cubicBezTo>
                    <a:pt x="1798" y="3966"/>
                    <a:pt x="1798" y="4466"/>
                    <a:pt x="2096" y="4763"/>
                  </a:cubicBezTo>
                  <a:lnTo>
                    <a:pt x="2799" y="5466"/>
                  </a:lnTo>
                  <a:cubicBezTo>
                    <a:pt x="2334" y="6204"/>
                    <a:pt x="1977" y="7037"/>
                    <a:pt x="1775" y="7930"/>
                  </a:cubicBezTo>
                  <a:lnTo>
                    <a:pt x="775" y="7930"/>
                  </a:lnTo>
                  <a:cubicBezTo>
                    <a:pt x="346" y="7930"/>
                    <a:pt x="1" y="8276"/>
                    <a:pt x="1" y="8704"/>
                  </a:cubicBezTo>
                  <a:lnTo>
                    <a:pt x="1" y="10931"/>
                  </a:lnTo>
                  <a:cubicBezTo>
                    <a:pt x="1" y="11359"/>
                    <a:pt x="346" y="11705"/>
                    <a:pt x="775" y="11705"/>
                  </a:cubicBezTo>
                  <a:lnTo>
                    <a:pt x="1775" y="11705"/>
                  </a:lnTo>
                  <a:cubicBezTo>
                    <a:pt x="1977" y="12598"/>
                    <a:pt x="2322" y="13407"/>
                    <a:pt x="2799" y="14169"/>
                  </a:cubicBezTo>
                  <a:lnTo>
                    <a:pt x="2096" y="14872"/>
                  </a:lnTo>
                  <a:cubicBezTo>
                    <a:pt x="1798" y="15169"/>
                    <a:pt x="1798" y="15669"/>
                    <a:pt x="2096" y="15967"/>
                  </a:cubicBezTo>
                  <a:lnTo>
                    <a:pt x="3656" y="17539"/>
                  </a:lnTo>
                  <a:cubicBezTo>
                    <a:pt x="3805" y="17687"/>
                    <a:pt x="4007" y="17762"/>
                    <a:pt x="4209" y="17762"/>
                  </a:cubicBezTo>
                  <a:cubicBezTo>
                    <a:pt x="4412" y="17762"/>
                    <a:pt x="4614" y="17687"/>
                    <a:pt x="4763" y="17539"/>
                  </a:cubicBezTo>
                  <a:lnTo>
                    <a:pt x="5466" y="16836"/>
                  </a:lnTo>
                  <a:cubicBezTo>
                    <a:pt x="6204" y="17300"/>
                    <a:pt x="7037" y="17658"/>
                    <a:pt x="7930" y="17860"/>
                  </a:cubicBezTo>
                  <a:lnTo>
                    <a:pt x="7930" y="18860"/>
                  </a:lnTo>
                  <a:cubicBezTo>
                    <a:pt x="7930" y="19289"/>
                    <a:pt x="8275" y="19634"/>
                    <a:pt x="8704" y="19634"/>
                  </a:cubicBezTo>
                  <a:lnTo>
                    <a:pt x="10919" y="19634"/>
                  </a:lnTo>
                  <a:cubicBezTo>
                    <a:pt x="11359" y="19634"/>
                    <a:pt x="11704" y="19289"/>
                    <a:pt x="11704" y="18860"/>
                  </a:cubicBezTo>
                  <a:lnTo>
                    <a:pt x="11704" y="17860"/>
                  </a:lnTo>
                  <a:cubicBezTo>
                    <a:pt x="12597" y="17658"/>
                    <a:pt x="13407" y="17312"/>
                    <a:pt x="14169" y="16836"/>
                  </a:cubicBezTo>
                  <a:lnTo>
                    <a:pt x="14872" y="17539"/>
                  </a:lnTo>
                  <a:cubicBezTo>
                    <a:pt x="15020" y="17687"/>
                    <a:pt x="15220" y="17762"/>
                    <a:pt x="15419" y="17762"/>
                  </a:cubicBezTo>
                  <a:cubicBezTo>
                    <a:pt x="15619" y="17762"/>
                    <a:pt x="15818" y="17687"/>
                    <a:pt x="15967" y="17539"/>
                  </a:cubicBezTo>
                  <a:lnTo>
                    <a:pt x="17539" y="15967"/>
                  </a:lnTo>
                  <a:cubicBezTo>
                    <a:pt x="17836" y="15669"/>
                    <a:pt x="17836" y="15169"/>
                    <a:pt x="17539" y="14872"/>
                  </a:cubicBezTo>
                  <a:lnTo>
                    <a:pt x="16836" y="14169"/>
                  </a:lnTo>
                  <a:cubicBezTo>
                    <a:pt x="17300" y="13431"/>
                    <a:pt x="17658" y="12598"/>
                    <a:pt x="17860" y="11705"/>
                  </a:cubicBezTo>
                  <a:lnTo>
                    <a:pt x="18860" y="11705"/>
                  </a:lnTo>
                  <a:cubicBezTo>
                    <a:pt x="19289" y="11705"/>
                    <a:pt x="19634" y="11359"/>
                    <a:pt x="19634" y="10931"/>
                  </a:cubicBezTo>
                  <a:lnTo>
                    <a:pt x="19634" y="8704"/>
                  </a:lnTo>
                  <a:cubicBezTo>
                    <a:pt x="19634" y="8276"/>
                    <a:pt x="19289" y="7930"/>
                    <a:pt x="18860" y="7930"/>
                  </a:cubicBezTo>
                  <a:lnTo>
                    <a:pt x="17860" y="7930"/>
                  </a:lnTo>
                  <a:cubicBezTo>
                    <a:pt x="17658" y="7037"/>
                    <a:pt x="17312" y="6228"/>
                    <a:pt x="16836" y="5466"/>
                  </a:cubicBezTo>
                  <a:lnTo>
                    <a:pt x="17539" y="4763"/>
                  </a:lnTo>
                  <a:cubicBezTo>
                    <a:pt x="17836" y="4466"/>
                    <a:pt x="17836" y="3966"/>
                    <a:pt x="17539" y="3668"/>
                  </a:cubicBezTo>
                  <a:lnTo>
                    <a:pt x="15967" y="2096"/>
                  </a:lnTo>
                  <a:cubicBezTo>
                    <a:pt x="15818" y="1947"/>
                    <a:pt x="15619" y="1873"/>
                    <a:pt x="15419" y="1873"/>
                  </a:cubicBezTo>
                  <a:cubicBezTo>
                    <a:pt x="15220" y="1873"/>
                    <a:pt x="15020" y="1947"/>
                    <a:pt x="14872" y="2096"/>
                  </a:cubicBezTo>
                  <a:lnTo>
                    <a:pt x="14169" y="2799"/>
                  </a:lnTo>
                  <a:cubicBezTo>
                    <a:pt x="13431" y="2334"/>
                    <a:pt x="12597" y="1977"/>
                    <a:pt x="11704" y="1775"/>
                  </a:cubicBezTo>
                  <a:lnTo>
                    <a:pt x="11704" y="775"/>
                  </a:lnTo>
                  <a:cubicBezTo>
                    <a:pt x="11704" y="346"/>
                    <a:pt x="11359" y="1"/>
                    <a:pt x="109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60" name="Google Shape;760;p19"/>
          <p:cNvGrpSpPr/>
          <p:nvPr/>
        </p:nvGrpSpPr>
        <p:grpSpPr>
          <a:xfrm>
            <a:off x="10656334" y="1123327"/>
            <a:ext cx="1278945" cy="1285252"/>
            <a:chOff x="7849815" y="1023153"/>
            <a:chExt cx="1208986" cy="1214947"/>
          </a:xfrm>
        </p:grpSpPr>
        <p:sp>
          <p:nvSpPr>
            <p:cNvPr id="761" name="Google Shape;761;p19"/>
            <p:cNvSpPr/>
            <p:nvPr/>
          </p:nvSpPr>
          <p:spPr>
            <a:xfrm>
              <a:off x="7931711" y="1110903"/>
              <a:ext cx="1127090" cy="1127196"/>
            </a:xfrm>
            <a:custGeom>
              <a:avLst/>
              <a:gdLst/>
              <a:ahLst/>
              <a:cxnLst/>
              <a:rect l="l" t="t" r="r" b="b"/>
              <a:pathLst>
                <a:path w="19634" h="19635" extrusionOk="0">
                  <a:moveTo>
                    <a:pt x="9811" y="5847"/>
                  </a:moveTo>
                  <a:cubicBezTo>
                    <a:pt x="12002" y="5847"/>
                    <a:pt x="13764" y="7621"/>
                    <a:pt x="13764" y="9811"/>
                  </a:cubicBezTo>
                  <a:cubicBezTo>
                    <a:pt x="13764" y="12002"/>
                    <a:pt x="12002" y="13764"/>
                    <a:pt x="9811" y="13764"/>
                  </a:cubicBezTo>
                  <a:cubicBezTo>
                    <a:pt x="7621" y="13764"/>
                    <a:pt x="5847" y="12002"/>
                    <a:pt x="5847" y="9811"/>
                  </a:cubicBezTo>
                  <a:cubicBezTo>
                    <a:pt x="5847" y="7621"/>
                    <a:pt x="7621" y="5847"/>
                    <a:pt x="9811" y="5847"/>
                  </a:cubicBezTo>
                  <a:close/>
                  <a:moveTo>
                    <a:pt x="8704" y="1"/>
                  </a:moveTo>
                  <a:cubicBezTo>
                    <a:pt x="8275" y="1"/>
                    <a:pt x="7930" y="346"/>
                    <a:pt x="7930" y="775"/>
                  </a:cubicBezTo>
                  <a:lnTo>
                    <a:pt x="7930" y="1775"/>
                  </a:lnTo>
                  <a:cubicBezTo>
                    <a:pt x="7037" y="1977"/>
                    <a:pt x="6216" y="2322"/>
                    <a:pt x="5466" y="2799"/>
                  </a:cubicBezTo>
                  <a:lnTo>
                    <a:pt x="4763" y="2096"/>
                  </a:lnTo>
                  <a:cubicBezTo>
                    <a:pt x="4614" y="1947"/>
                    <a:pt x="4412" y="1873"/>
                    <a:pt x="4209" y="1873"/>
                  </a:cubicBezTo>
                  <a:cubicBezTo>
                    <a:pt x="4007" y="1873"/>
                    <a:pt x="3805" y="1947"/>
                    <a:pt x="3656" y="2096"/>
                  </a:cubicBezTo>
                  <a:lnTo>
                    <a:pt x="2096" y="3668"/>
                  </a:lnTo>
                  <a:cubicBezTo>
                    <a:pt x="1798" y="3966"/>
                    <a:pt x="1798" y="4466"/>
                    <a:pt x="2096" y="4763"/>
                  </a:cubicBezTo>
                  <a:lnTo>
                    <a:pt x="2799" y="5466"/>
                  </a:lnTo>
                  <a:cubicBezTo>
                    <a:pt x="2334" y="6204"/>
                    <a:pt x="1977" y="7037"/>
                    <a:pt x="1775" y="7930"/>
                  </a:cubicBezTo>
                  <a:lnTo>
                    <a:pt x="775" y="7930"/>
                  </a:lnTo>
                  <a:cubicBezTo>
                    <a:pt x="346" y="7930"/>
                    <a:pt x="1" y="8276"/>
                    <a:pt x="1" y="8704"/>
                  </a:cubicBezTo>
                  <a:lnTo>
                    <a:pt x="1" y="10931"/>
                  </a:lnTo>
                  <a:cubicBezTo>
                    <a:pt x="1" y="11359"/>
                    <a:pt x="346" y="11705"/>
                    <a:pt x="775" y="11705"/>
                  </a:cubicBezTo>
                  <a:lnTo>
                    <a:pt x="1775" y="11705"/>
                  </a:lnTo>
                  <a:cubicBezTo>
                    <a:pt x="1977" y="12598"/>
                    <a:pt x="2322" y="13407"/>
                    <a:pt x="2799" y="14169"/>
                  </a:cubicBezTo>
                  <a:lnTo>
                    <a:pt x="2096" y="14872"/>
                  </a:lnTo>
                  <a:cubicBezTo>
                    <a:pt x="1798" y="15169"/>
                    <a:pt x="1798" y="15669"/>
                    <a:pt x="2096" y="15967"/>
                  </a:cubicBezTo>
                  <a:lnTo>
                    <a:pt x="3656" y="17539"/>
                  </a:lnTo>
                  <a:cubicBezTo>
                    <a:pt x="3805" y="17687"/>
                    <a:pt x="4007" y="17762"/>
                    <a:pt x="4209" y="17762"/>
                  </a:cubicBezTo>
                  <a:cubicBezTo>
                    <a:pt x="4412" y="17762"/>
                    <a:pt x="4614" y="17687"/>
                    <a:pt x="4763" y="17539"/>
                  </a:cubicBezTo>
                  <a:lnTo>
                    <a:pt x="5466" y="16836"/>
                  </a:lnTo>
                  <a:cubicBezTo>
                    <a:pt x="6204" y="17300"/>
                    <a:pt x="7037" y="17658"/>
                    <a:pt x="7930" y="17860"/>
                  </a:cubicBezTo>
                  <a:lnTo>
                    <a:pt x="7930" y="18860"/>
                  </a:lnTo>
                  <a:cubicBezTo>
                    <a:pt x="7930" y="19289"/>
                    <a:pt x="8275" y="19634"/>
                    <a:pt x="8704" y="19634"/>
                  </a:cubicBezTo>
                  <a:lnTo>
                    <a:pt x="10919" y="19634"/>
                  </a:lnTo>
                  <a:cubicBezTo>
                    <a:pt x="11359" y="19634"/>
                    <a:pt x="11704" y="19289"/>
                    <a:pt x="11704" y="18860"/>
                  </a:cubicBezTo>
                  <a:lnTo>
                    <a:pt x="11704" y="17860"/>
                  </a:lnTo>
                  <a:cubicBezTo>
                    <a:pt x="12597" y="17658"/>
                    <a:pt x="13407" y="17312"/>
                    <a:pt x="14169" y="16836"/>
                  </a:cubicBezTo>
                  <a:lnTo>
                    <a:pt x="14872" y="17539"/>
                  </a:lnTo>
                  <a:cubicBezTo>
                    <a:pt x="15020" y="17687"/>
                    <a:pt x="15220" y="17762"/>
                    <a:pt x="15419" y="17762"/>
                  </a:cubicBezTo>
                  <a:cubicBezTo>
                    <a:pt x="15619" y="17762"/>
                    <a:pt x="15818" y="17687"/>
                    <a:pt x="15967" y="17539"/>
                  </a:cubicBezTo>
                  <a:lnTo>
                    <a:pt x="17539" y="15967"/>
                  </a:lnTo>
                  <a:cubicBezTo>
                    <a:pt x="17836" y="15669"/>
                    <a:pt x="17836" y="15169"/>
                    <a:pt x="17539" y="14872"/>
                  </a:cubicBezTo>
                  <a:lnTo>
                    <a:pt x="16836" y="14169"/>
                  </a:lnTo>
                  <a:cubicBezTo>
                    <a:pt x="17300" y="13431"/>
                    <a:pt x="17658" y="12598"/>
                    <a:pt x="17860" y="11705"/>
                  </a:cubicBezTo>
                  <a:lnTo>
                    <a:pt x="18860" y="11705"/>
                  </a:lnTo>
                  <a:cubicBezTo>
                    <a:pt x="19289" y="11705"/>
                    <a:pt x="19634" y="11359"/>
                    <a:pt x="19634" y="10931"/>
                  </a:cubicBezTo>
                  <a:lnTo>
                    <a:pt x="19634" y="8704"/>
                  </a:lnTo>
                  <a:cubicBezTo>
                    <a:pt x="19634" y="8276"/>
                    <a:pt x="19289" y="7930"/>
                    <a:pt x="18860" y="7930"/>
                  </a:cubicBezTo>
                  <a:lnTo>
                    <a:pt x="17860" y="7930"/>
                  </a:lnTo>
                  <a:cubicBezTo>
                    <a:pt x="17658" y="7037"/>
                    <a:pt x="17312" y="6228"/>
                    <a:pt x="16836" y="5466"/>
                  </a:cubicBezTo>
                  <a:lnTo>
                    <a:pt x="17539" y="4763"/>
                  </a:lnTo>
                  <a:cubicBezTo>
                    <a:pt x="17836" y="4466"/>
                    <a:pt x="17836" y="3966"/>
                    <a:pt x="17539" y="3668"/>
                  </a:cubicBezTo>
                  <a:lnTo>
                    <a:pt x="15967" y="2096"/>
                  </a:lnTo>
                  <a:cubicBezTo>
                    <a:pt x="15818" y="1947"/>
                    <a:pt x="15619" y="1873"/>
                    <a:pt x="15419" y="1873"/>
                  </a:cubicBezTo>
                  <a:cubicBezTo>
                    <a:pt x="15220" y="1873"/>
                    <a:pt x="15020" y="1947"/>
                    <a:pt x="14872" y="2096"/>
                  </a:cubicBezTo>
                  <a:lnTo>
                    <a:pt x="14169" y="2799"/>
                  </a:lnTo>
                  <a:cubicBezTo>
                    <a:pt x="13431" y="2334"/>
                    <a:pt x="12597" y="1977"/>
                    <a:pt x="11704" y="1775"/>
                  </a:cubicBezTo>
                  <a:lnTo>
                    <a:pt x="11704" y="775"/>
                  </a:lnTo>
                  <a:cubicBezTo>
                    <a:pt x="11704" y="346"/>
                    <a:pt x="11359" y="1"/>
                    <a:pt x="10919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19"/>
            <p:cNvSpPr/>
            <p:nvPr/>
          </p:nvSpPr>
          <p:spPr>
            <a:xfrm>
              <a:off x="7849815" y="1023153"/>
              <a:ext cx="1127090" cy="1127196"/>
            </a:xfrm>
            <a:custGeom>
              <a:avLst/>
              <a:gdLst/>
              <a:ahLst/>
              <a:cxnLst/>
              <a:rect l="l" t="t" r="r" b="b"/>
              <a:pathLst>
                <a:path w="19634" h="19635" extrusionOk="0">
                  <a:moveTo>
                    <a:pt x="9811" y="5847"/>
                  </a:moveTo>
                  <a:cubicBezTo>
                    <a:pt x="12002" y="5847"/>
                    <a:pt x="13764" y="7621"/>
                    <a:pt x="13764" y="9811"/>
                  </a:cubicBezTo>
                  <a:cubicBezTo>
                    <a:pt x="13764" y="12002"/>
                    <a:pt x="12002" y="13764"/>
                    <a:pt x="9811" y="13764"/>
                  </a:cubicBezTo>
                  <a:cubicBezTo>
                    <a:pt x="7621" y="13764"/>
                    <a:pt x="5847" y="12002"/>
                    <a:pt x="5847" y="9811"/>
                  </a:cubicBezTo>
                  <a:cubicBezTo>
                    <a:pt x="5847" y="7621"/>
                    <a:pt x="7621" y="5847"/>
                    <a:pt x="9811" y="5847"/>
                  </a:cubicBezTo>
                  <a:close/>
                  <a:moveTo>
                    <a:pt x="8704" y="1"/>
                  </a:moveTo>
                  <a:cubicBezTo>
                    <a:pt x="8275" y="1"/>
                    <a:pt x="7930" y="346"/>
                    <a:pt x="7930" y="775"/>
                  </a:cubicBezTo>
                  <a:lnTo>
                    <a:pt x="7930" y="1775"/>
                  </a:lnTo>
                  <a:cubicBezTo>
                    <a:pt x="7037" y="1977"/>
                    <a:pt x="6216" y="2322"/>
                    <a:pt x="5466" y="2799"/>
                  </a:cubicBezTo>
                  <a:lnTo>
                    <a:pt x="4763" y="2096"/>
                  </a:lnTo>
                  <a:cubicBezTo>
                    <a:pt x="4614" y="1947"/>
                    <a:pt x="4412" y="1873"/>
                    <a:pt x="4209" y="1873"/>
                  </a:cubicBezTo>
                  <a:cubicBezTo>
                    <a:pt x="4007" y="1873"/>
                    <a:pt x="3805" y="1947"/>
                    <a:pt x="3656" y="2096"/>
                  </a:cubicBezTo>
                  <a:lnTo>
                    <a:pt x="2096" y="3668"/>
                  </a:lnTo>
                  <a:cubicBezTo>
                    <a:pt x="1798" y="3966"/>
                    <a:pt x="1798" y="4466"/>
                    <a:pt x="2096" y="4763"/>
                  </a:cubicBezTo>
                  <a:lnTo>
                    <a:pt x="2799" y="5466"/>
                  </a:lnTo>
                  <a:cubicBezTo>
                    <a:pt x="2334" y="6204"/>
                    <a:pt x="1977" y="7037"/>
                    <a:pt x="1775" y="7930"/>
                  </a:cubicBezTo>
                  <a:lnTo>
                    <a:pt x="775" y="7930"/>
                  </a:lnTo>
                  <a:cubicBezTo>
                    <a:pt x="346" y="7930"/>
                    <a:pt x="1" y="8276"/>
                    <a:pt x="1" y="8704"/>
                  </a:cubicBezTo>
                  <a:lnTo>
                    <a:pt x="1" y="10931"/>
                  </a:lnTo>
                  <a:cubicBezTo>
                    <a:pt x="1" y="11359"/>
                    <a:pt x="346" y="11705"/>
                    <a:pt x="775" y="11705"/>
                  </a:cubicBezTo>
                  <a:lnTo>
                    <a:pt x="1775" y="11705"/>
                  </a:lnTo>
                  <a:cubicBezTo>
                    <a:pt x="1977" y="12598"/>
                    <a:pt x="2322" y="13407"/>
                    <a:pt x="2799" y="14169"/>
                  </a:cubicBezTo>
                  <a:lnTo>
                    <a:pt x="2096" y="14872"/>
                  </a:lnTo>
                  <a:cubicBezTo>
                    <a:pt x="1798" y="15169"/>
                    <a:pt x="1798" y="15669"/>
                    <a:pt x="2096" y="15967"/>
                  </a:cubicBezTo>
                  <a:lnTo>
                    <a:pt x="3656" y="17539"/>
                  </a:lnTo>
                  <a:cubicBezTo>
                    <a:pt x="3805" y="17687"/>
                    <a:pt x="4007" y="17762"/>
                    <a:pt x="4209" y="17762"/>
                  </a:cubicBezTo>
                  <a:cubicBezTo>
                    <a:pt x="4412" y="17762"/>
                    <a:pt x="4614" y="17687"/>
                    <a:pt x="4763" y="17539"/>
                  </a:cubicBezTo>
                  <a:lnTo>
                    <a:pt x="5466" y="16836"/>
                  </a:lnTo>
                  <a:cubicBezTo>
                    <a:pt x="6204" y="17300"/>
                    <a:pt x="7037" y="17658"/>
                    <a:pt x="7930" y="17860"/>
                  </a:cubicBezTo>
                  <a:lnTo>
                    <a:pt x="7930" y="18860"/>
                  </a:lnTo>
                  <a:cubicBezTo>
                    <a:pt x="7930" y="19289"/>
                    <a:pt x="8275" y="19634"/>
                    <a:pt x="8704" y="19634"/>
                  </a:cubicBezTo>
                  <a:lnTo>
                    <a:pt x="10919" y="19634"/>
                  </a:lnTo>
                  <a:cubicBezTo>
                    <a:pt x="11359" y="19634"/>
                    <a:pt x="11704" y="19289"/>
                    <a:pt x="11704" y="18860"/>
                  </a:cubicBezTo>
                  <a:lnTo>
                    <a:pt x="11704" y="17860"/>
                  </a:lnTo>
                  <a:cubicBezTo>
                    <a:pt x="12597" y="17658"/>
                    <a:pt x="13407" y="17312"/>
                    <a:pt x="14169" y="16836"/>
                  </a:cubicBezTo>
                  <a:lnTo>
                    <a:pt x="14872" y="17539"/>
                  </a:lnTo>
                  <a:cubicBezTo>
                    <a:pt x="15020" y="17687"/>
                    <a:pt x="15220" y="17762"/>
                    <a:pt x="15419" y="17762"/>
                  </a:cubicBezTo>
                  <a:cubicBezTo>
                    <a:pt x="15619" y="17762"/>
                    <a:pt x="15818" y="17687"/>
                    <a:pt x="15967" y="17539"/>
                  </a:cubicBezTo>
                  <a:lnTo>
                    <a:pt x="17539" y="15967"/>
                  </a:lnTo>
                  <a:cubicBezTo>
                    <a:pt x="17836" y="15669"/>
                    <a:pt x="17836" y="15169"/>
                    <a:pt x="17539" y="14872"/>
                  </a:cubicBezTo>
                  <a:lnTo>
                    <a:pt x="16836" y="14169"/>
                  </a:lnTo>
                  <a:cubicBezTo>
                    <a:pt x="17300" y="13431"/>
                    <a:pt x="17658" y="12598"/>
                    <a:pt x="17860" y="11705"/>
                  </a:cubicBezTo>
                  <a:lnTo>
                    <a:pt x="18860" y="11705"/>
                  </a:lnTo>
                  <a:cubicBezTo>
                    <a:pt x="19289" y="11705"/>
                    <a:pt x="19634" y="11359"/>
                    <a:pt x="19634" y="10931"/>
                  </a:cubicBezTo>
                  <a:lnTo>
                    <a:pt x="19634" y="8704"/>
                  </a:lnTo>
                  <a:cubicBezTo>
                    <a:pt x="19634" y="8276"/>
                    <a:pt x="19289" y="7930"/>
                    <a:pt x="18860" y="7930"/>
                  </a:cubicBezTo>
                  <a:lnTo>
                    <a:pt x="17860" y="7930"/>
                  </a:lnTo>
                  <a:cubicBezTo>
                    <a:pt x="17658" y="7037"/>
                    <a:pt x="17312" y="6228"/>
                    <a:pt x="16836" y="5466"/>
                  </a:cubicBezTo>
                  <a:lnTo>
                    <a:pt x="17539" y="4763"/>
                  </a:lnTo>
                  <a:cubicBezTo>
                    <a:pt x="17836" y="4466"/>
                    <a:pt x="17836" y="3966"/>
                    <a:pt x="17539" y="3668"/>
                  </a:cubicBezTo>
                  <a:lnTo>
                    <a:pt x="15967" y="2096"/>
                  </a:lnTo>
                  <a:cubicBezTo>
                    <a:pt x="15818" y="1947"/>
                    <a:pt x="15619" y="1873"/>
                    <a:pt x="15419" y="1873"/>
                  </a:cubicBezTo>
                  <a:cubicBezTo>
                    <a:pt x="15220" y="1873"/>
                    <a:pt x="15020" y="1947"/>
                    <a:pt x="14872" y="2096"/>
                  </a:cubicBezTo>
                  <a:lnTo>
                    <a:pt x="14169" y="2799"/>
                  </a:lnTo>
                  <a:cubicBezTo>
                    <a:pt x="13431" y="2334"/>
                    <a:pt x="12597" y="1977"/>
                    <a:pt x="11704" y="1775"/>
                  </a:cubicBezTo>
                  <a:lnTo>
                    <a:pt x="11704" y="775"/>
                  </a:lnTo>
                  <a:cubicBezTo>
                    <a:pt x="11704" y="346"/>
                    <a:pt x="11359" y="1"/>
                    <a:pt x="109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63" name="Google Shape;763;p19"/>
          <p:cNvSpPr/>
          <p:nvPr/>
        </p:nvSpPr>
        <p:spPr>
          <a:xfrm>
            <a:off x="1361833" y="379400"/>
            <a:ext cx="3618800" cy="3618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4" name="Google Shape;764;p19"/>
          <p:cNvSpPr/>
          <p:nvPr/>
        </p:nvSpPr>
        <p:spPr>
          <a:xfrm>
            <a:off x="8346300" y="4406633"/>
            <a:ext cx="1732000" cy="17320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5" name="Google Shape;765;p19"/>
          <p:cNvSpPr/>
          <p:nvPr/>
        </p:nvSpPr>
        <p:spPr>
          <a:xfrm>
            <a:off x="9940065" y="5241351"/>
            <a:ext cx="272400" cy="2724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6" name="Google Shape;766;p19"/>
          <p:cNvSpPr/>
          <p:nvPr/>
        </p:nvSpPr>
        <p:spPr>
          <a:xfrm>
            <a:off x="2292884" y="275939"/>
            <a:ext cx="750800" cy="204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7" name="Google Shape;767;p19"/>
          <p:cNvGrpSpPr/>
          <p:nvPr/>
        </p:nvGrpSpPr>
        <p:grpSpPr>
          <a:xfrm>
            <a:off x="315570" y="3022920"/>
            <a:ext cx="2838205" cy="3708184"/>
            <a:chOff x="809902" y="2172440"/>
            <a:chExt cx="2128654" cy="2781138"/>
          </a:xfrm>
        </p:grpSpPr>
        <p:sp>
          <p:nvSpPr>
            <p:cNvPr id="768" name="Google Shape;768;p19"/>
            <p:cNvSpPr/>
            <p:nvPr/>
          </p:nvSpPr>
          <p:spPr>
            <a:xfrm rot="-1521146">
              <a:off x="1258015" y="2452634"/>
              <a:ext cx="1187932" cy="2360275"/>
            </a:xfrm>
            <a:custGeom>
              <a:avLst/>
              <a:gdLst/>
              <a:ahLst/>
              <a:cxnLst/>
              <a:rect l="l" t="t" r="r" b="b"/>
              <a:pathLst>
                <a:path w="20956" h="41637" extrusionOk="0">
                  <a:moveTo>
                    <a:pt x="18943" y="0"/>
                  </a:moveTo>
                  <a:lnTo>
                    <a:pt x="1834" y="71"/>
                  </a:lnTo>
                  <a:cubicBezTo>
                    <a:pt x="822" y="71"/>
                    <a:pt x="1" y="905"/>
                    <a:pt x="1" y="1917"/>
                  </a:cubicBezTo>
                  <a:lnTo>
                    <a:pt x="155" y="39814"/>
                  </a:lnTo>
                  <a:cubicBezTo>
                    <a:pt x="155" y="40826"/>
                    <a:pt x="989" y="41636"/>
                    <a:pt x="1989" y="41636"/>
                  </a:cubicBezTo>
                  <a:lnTo>
                    <a:pt x="19110" y="41565"/>
                  </a:lnTo>
                  <a:cubicBezTo>
                    <a:pt x="20134" y="41565"/>
                    <a:pt x="20956" y="40731"/>
                    <a:pt x="20944" y="39719"/>
                  </a:cubicBezTo>
                  <a:lnTo>
                    <a:pt x="20789" y="1834"/>
                  </a:lnTo>
                  <a:cubicBezTo>
                    <a:pt x="20789" y="822"/>
                    <a:pt x="19955" y="0"/>
                    <a:pt x="18943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19"/>
            <p:cNvSpPr/>
            <p:nvPr/>
          </p:nvSpPr>
          <p:spPr>
            <a:xfrm rot="-1521146">
              <a:off x="1302511" y="2313110"/>
              <a:ext cx="1187932" cy="2360275"/>
            </a:xfrm>
            <a:custGeom>
              <a:avLst/>
              <a:gdLst/>
              <a:ahLst/>
              <a:cxnLst/>
              <a:rect l="l" t="t" r="r" b="b"/>
              <a:pathLst>
                <a:path w="20956" h="41637" extrusionOk="0">
                  <a:moveTo>
                    <a:pt x="18943" y="0"/>
                  </a:moveTo>
                  <a:lnTo>
                    <a:pt x="1834" y="71"/>
                  </a:lnTo>
                  <a:cubicBezTo>
                    <a:pt x="822" y="71"/>
                    <a:pt x="1" y="905"/>
                    <a:pt x="1" y="1917"/>
                  </a:cubicBezTo>
                  <a:lnTo>
                    <a:pt x="155" y="39814"/>
                  </a:lnTo>
                  <a:cubicBezTo>
                    <a:pt x="155" y="40826"/>
                    <a:pt x="989" y="41636"/>
                    <a:pt x="1989" y="41636"/>
                  </a:cubicBezTo>
                  <a:lnTo>
                    <a:pt x="19110" y="41565"/>
                  </a:lnTo>
                  <a:cubicBezTo>
                    <a:pt x="20134" y="41565"/>
                    <a:pt x="20956" y="40731"/>
                    <a:pt x="20944" y="39719"/>
                  </a:cubicBezTo>
                  <a:lnTo>
                    <a:pt x="20789" y="1834"/>
                  </a:lnTo>
                  <a:cubicBezTo>
                    <a:pt x="20789" y="822"/>
                    <a:pt x="19955" y="0"/>
                    <a:pt x="18943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19"/>
            <p:cNvSpPr/>
            <p:nvPr/>
          </p:nvSpPr>
          <p:spPr>
            <a:xfrm rot="-1521146">
              <a:off x="1352693" y="2563379"/>
              <a:ext cx="203903" cy="16893"/>
            </a:xfrm>
            <a:custGeom>
              <a:avLst/>
              <a:gdLst/>
              <a:ahLst/>
              <a:cxnLst/>
              <a:rect l="l" t="t" r="r" b="b"/>
              <a:pathLst>
                <a:path w="3597" h="298" extrusionOk="0">
                  <a:moveTo>
                    <a:pt x="3442" y="0"/>
                  </a:moveTo>
                  <a:lnTo>
                    <a:pt x="144" y="24"/>
                  </a:lnTo>
                  <a:cubicBezTo>
                    <a:pt x="60" y="24"/>
                    <a:pt x="1" y="95"/>
                    <a:pt x="1" y="167"/>
                  </a:cubicBezTo>
                  <a:cubicBezTo>
                    <a:pt x="1" y="238"/>
                    <a:pt x="84" y="298"/>
                    <a:pt x="156" y="298"/>
                  </a:cubicBezTo>
                  <a:lnTo>
                    <a:pt x="3466" y="286"/>
                  </a:lnTo>
                  <a:cubicBezTo>
                    <a:pt x="3537" y="286"/>
                    <a:pt x="3597" y="226"/>
                    <a:pt x="3597" y="143"/>
                  </a:cubicBezTo>
                  <a:cubicBezTo>
                    <a:pt x="3597" y="60"/>
                    <a:pt x="3513" y="0"/>
                    <a:pt x="34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19"/>
            <p:cNvSpPr/>
            <p:nvPr/>
          </p:nvSpPr>
          <p:spPr>
            <a:xfrm rot="-1521146">
              <a:off x="1267713" y="2631629"/>
              <a:ext cx="40531" cy="40588"/>
            </a:xfrm>
            <a:custGeom>
              <a:avLst/>
              <a:gdLst/>
              <a:ahLst/>
              <a:cxnLst/>
              <a:rect l="l" t="t" r="r" b="b"/>
              <a:pathLst>
                <a:path w="715" h="716" extrusionOk="0">
                  <a:moveTo>
                    <a:pt x="357" y="1"/>
                  </a:moveTo>
                  <a:cubicBezTo>
                    <a:pt x="167" y="1"/>
                    <a:pt x="0" y="167"/>
                    <a:pt x="0" y="358"/>
                  </a:cubicBezTo>
                  <a:cubicBezTo>
                    <a:pt x="0" y="548"/>
                    <a:pt x="167" y="715"/>
                    <a:pt x="357" y="715"/>
                  </a:cubicBezTo>
                  <a:cubicBezTo>
                    <a:pt x="548" y="715"/>
                    <a:pt x="715" y="548"/>
                    <a:pt x="715" y="358"/>
                  </a:cubicBezTo>
                  <a:cubicBezTo>
                    <a:pt x="715" y="167"/>
                    <a:pt x="548" y="1"/>
                    <a:pt x="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19"/>
            <p:cNvSpPr/>
            <p:nvPr/>
          </p:nvSpPr>
          <p:spPr>
            <a:xfrm rot="-1521146">
              <a:off x="1353551" y="2592427"/>
              <a:ext cx="1074558" cy="1777816"/>
            </a:xfrm>
            <a:custGeom>
              <a:avLst/>
              <a:gdLst/>
              <a:ahLst/>
              <a:cxnLst/>
              <a:rect l="l" t="t" r="r" b="b"/>
              <a:pathLst>
                <a:path w="18956" h="31362" extrusionOk="0">
                  <a:moveTo>
                    <a:pt x="18824" y="0"/>
                  </a:moveTo>
                  <a:lnTo>
                    <a:pt x="1" y="84"/>
                  </a:lnTo>
                  <a:lnTo>
                    <a:pt x="72" y="20122"/>
                  </a:lnTo>
                  <a:lnTo>
                    <a:pt x="120" y="31361"/>
                  </a:lnTo>
                  <a:lnTo>
                    <a:pt x="18955" y="31290"/>
                  </a:lnTo>
                  <a:lnTo>
                    <a:pt x="18836" y="2894"/>
                  </a:lnTo>
                  <a:lnTo>
                    <a:pt x="18824" y="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19"/>
            <p:cNvSpPr/>
            <p:nvPr/>
          </p:nvSpPr>
          <p:spPr>
            <a:xfrm rot="-1521146">
              <a:off x="2253099" y="4332448"/>
              <a:ext cx="172839" cy="172839"/>
            </a:xfrm>
            <a:custGeom>
              <a:avLst/>
              <a:gdLst/>
              <a:ahLst/>
              <a:cxnLst/>
              <a:rect l="l" t="t" r="r" b="b"/>
              <a:pathLst>
                <a:path w="3049" h="3049" extrusionOk="0">
                  <a:moveTo>
                    <a:pt x="1513" y="0"/>
                  </a:moveTo>
                  <a:cubicBezTo>
                    <a:pt x="679" y="0"/>
                    <a:pt x="0" y="691"/>
                    <a:pt x="0" y="1536"/>
                  </a:cubicBezTo>
                  <a:cubicBezTo>
                    <a:pt x="0" y="2370"/>
                    <a:pt x="679" y="3048"/>
                    <a:pt x="1524" y="3048"/>
                  </a:cubicBezTo>
                  <a:cubicBezTo>
                    <a:pt x="2382" y="3037"/>
                    <a:pt x="3048" y="2370"/>
                    <a:pt x="3048" y="1524"/>
                  </a:cubicBezTo>
                  <a:cubicBezTo>
                    <a:pt x="3048" y="691"/>
                    <a:pt x="2358" y="0"/>
                    <a:pt x="1513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74" name="Google Shape;774;p19"/>
          <p:cNvGrpSpPr/>
          <p:nvPr/>
        </p:nvGrpSpPr>
        <p:grpSpPr>
          <a:xfrm rot="-1557361">
            <a:off x="1484535" y="2830821"/>
            <a:ext cx="1072376" cy="1196355"/>
            <a:chOff x="7849928" y="450523"/>
            <a:chExt cx="639337" cy="713251"/>
          </a:xfrm>
        </p:grpSpPr>
        <p:sp>
          <p:nvSpPr>
            <p:cNvPr id="775" name="Google Shape;775;p19"/>
            <p:cNvSpPr/>
            <p:nvPr/>
          </p:nvSpPr>
          <p:spPr>
            <a:xfrm>
              <a:off x="7849928" y="525282"/>
              <a:ext cx="639337" cy="638493"/>
            </a:xfrm>
            <a:custGeom>
              <a:avLst/>
              <a:gdLst/>
              <a:ahLst/>
              <a:cxnLst/>
              <a:rect l="l" t="t" r="r" b="b"/>
              <a:pathLst>
                <a:path w="8549" h="8538" extrusionOk="0">
                  <a:moveTo>
                    <a:pt x="1370" y="0"/>
                  </a:moveTo>
                  <a:cubicBezTo>
                    <a:pt x="608" y="0"/>
                    <a:pt x="0" y="608"/>
                    <a:pt x="0" y="1370"/>
                  </a:cubicBezTo>
                  <a:lnTo>
                    <a:pt x="0" y="7168"/>
                  </a:lnTo>
                  <a:cubicBezTo>
                    <a:pt x="0" y="7930"/>
                    <a:pt x="608" y="8537"/>
                    <a:pt x="1370" y="8537"/>
                  </a:cubicBezTo>
                  <a:lnTo>
                    <a:pt x="7180" y="8537"/>
                  </a:lnTo>
                  <a:cubicBezTo>
                    <a:pt x="7930" y="8537"/>
                    <a:pt x="8549" y="7930"/>
                    <a:pt x="8549" y="7168"/>
                  </a:cubicBezTo>
                  <a:lnTo>
                    <a:pt x="8549" y="1370"/>
                  </a:lnTo>
                  <a:cubicBezTo>
                    <a:pt x="8549" y="608"/>
                    <a:pt x="7930" y="0"/>
                    <a:pt x="7180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19"/>
            <p:cNvSpPr/>
            <p:nvPr/>
          </p:nvSpPr>
          <p:spPr>
            <a:xfrm>
              <a:off x="7849928" y="450523"/>
              <a:ext cx="639337" cy="638493"/>
            </a:xfrm>
            <a:custGeom>
              <a:avLst/>
              <a:gdLst/>
              <a:ahLst/>
              <a:cxnLst/>
              <a:rect l="l" t="t" r="r" b="b"/>
              <a:pathLst>
                <a:path w="8549" h="8538" extrusionOk="0">
                  <a:moveTo>
                    <a:pt x="1370" y="0"/>
                  </a:moveTo>
                  <a:cubicBezTo>
                    <a:pt x="608" y="0"/>
                    <a:pt x="0" y="608"/>
                    <a:pt x="0" y="1370"/>
                  </a:cubicBezTo>
                  <a:lnTo>
                    <a:pt x="0" y="7168"/>
                  </a:lnTo>
                  <a:cubicBezTo>
                    <a:pt x="0" y="7930"/>
                    <a:pt x="608" y="8537"/>
                    <a:pt x="1370" y="8537"/>
                  </a:cubicBezTo>
                  <a:lnTo>
                    <a:pt x="7180" y="8537"/>
                  </a:lnTo>
                  <a:cubicBezTo>
                    <a:pt x="7930" y="8537"/>
                    <a:pt x="8549" y="7930"/>
                    <a:pt x="8549" y="7168"/>
                  </a:cubicBezTo>
                  <a:lnTo>
                    <a:pt x="8549" y="1370"/>
                  </a:lnTo>
                  <a:cubicBezTo>
                    <a:pt x="8549" y="608"/>
                    <a:pt x="7930" y="0"/>
                    <a:pt x="7180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77" name="Google Shape;777;p19"/>
            <p:cNvGrpSpPr/>
            <p:nvPr/>
          </p:nvGrpSpPr>
          <p:grpSpPr>
            <a:xfrm>
              <a:off x="7966556" y="557387"/>
              <a:ext cx="406083" cy="424765"/>
              <a:chOff x="7634875" y="4670950"/>
              <a:chExt cx="135750" cy="142000"/>
            </a:xfrm>
          </p:grpSpPr>
          <p:sp>
            <p:nvSpPr>
              <p:cNvPr id="778" name="Google Shape;778;p19"/>
              <p:cNvSpPr/>
              <p:nvPr/>
            </p:nvSpPr>
            <p:spPr>
              <a:xfrm>
                <a:off x="7676850" y="4670950"/>
                <a:ext cx="93775" cy="89325"/>
              </a:xfrm>
              <a:custGeom>
                <a:avLst/>
                <a:gdLst/>
                <a:ahLst/>
                <a:cxnLst/>
                <a:rect l="l" t="t" r="r" b="b"/>
                <a:pathLst>
                  <a:path w="3751" h="3573" extrusionOk="0">
                    <a:moveTo>
                      <a:pt x="1881" y="0"/>
                    </a:moveTo>
                    <a:lnTo>
                      <a:pt x="0" y="1369"/>
                    </a:lnTo>
                    <a:lnTo>
                      <a:pt x="738" y="3572"/>
                    </a:lnTo>
                    <a:lnTo>
                      <a:pt x="3036" y="3572"/>
                    </a:lnTo>
                    <a:lnTo>
                      <a:pt x="3751" y="1369"/>
                    </a:lnTo>
                    <a:lnTo>
                      <a:pt x="1881" y="0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9" name="Google Shape;779;p19"/>
              <p:cNvSpPr/>
              <p:nvPr/>
            </p:nvSpPr>
            <p:spPr>
              <a:xfrm>
                <a:off x="7634875" y="4727500"/>
                <a:ext cx="85750" cy="85450"/>
              </a:xfrm>
              <a:custGeom>
                <a:avLst/>
                <a:gdLst/>
                <a:ahLst/>
                <a:cxnLst/>
                <a:rect l="l" t="t" r="r" b="b"/>
                <a:pathLst>
                  <a:path w="3430" h="3418" extrusionOk="0">
                    <a:moveTo>
                      <a:pt x="1715" y="0"/>
                    </a:moveTo>
                    <a:cubicBezTo>
                      <a:pt x="762" y="0"/>
                      <a:pt x="0" y="762"/>
                      <a:pt x="0" y="1703"/>
                    </a:cubicBezTo>
                    <a:cubicBezTo>
                      <a:pt x="0" y="2655"/>
                      <a:pt x="762" y="3417"/>
                      <a:pt x="1715" y="3417"/>
                    </a:cubicBezTo>
                    <a:cubicBezTo>
                      <a:pt x="2655" y="3417"/>
                      <a:pt x="3429" y="2655"/>
                      <a:pt x="3429" y="1703"/>
                    </a:cubicBezTo>
                    <a:cubicBezTo>
                      <a:pt x="3429" y="762"/>
                      <a:pt x="2655" y="0"/>
                      <a:pt x="17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780" name="Google Shape;780;p19"/>
          <p:cNvGrpSpPr/>
          <p:nvPr/>
        </p:nvGrpSpPr>
        <p:grpSpPr>
          <a:xfrm rot="-1560080">
            <a:off x="603794" y="4136956"/>
            <a:ext cx="852564" cy="951019"/>
            <a:chOff x="5982390" y="450523"/>
            <a:chExt cx="639412" cy="713251"/>
          </a:xfrm>
        </p:grpSpPr>
        <p:sp>
          <p:nvSpPr>
            <p:cNvPr id="781" name="Google Shape;781;p19"/>
            <p:cNvSpPr/>
            <p:nvPr/>
          </p:nvSpPr>
          <p:spPr>
            <a:xfrm>
              <a:off x="5982390" y="525282"/>
              <a:ext cx="639412" cy="638493"/>
            </a:xfrm>
            <a:custGeom>
              <a:avLst/>
              <a:gdLst/>
              <a:ahLst/>
              <a:cxnLst/>
              <a:rect l="l" t="t" r="r" b="b"/>
              <a:pathLst>
                <a:path w="8550" h="8538" extrusionOk="0">
                  <a:moveTo>
                    <a:pt x="1370" y="0"/>
                  </a:moveTo>
                  <a:cubicBezTo>
                    <a:pt x="608" y="0"/>
                    <a:pt x="1" y="608"/>
                    <a:pt x="1" y="1370"/>
                  </a:cubicBezTo>
                  <a:lnTo>
                    <a:pt x="1" y="7168"/>
                  </a:lnTo>
                  <a:cubicBezTo>
                    <a:pt x="1" y="7930"/>
                    <a:pt x="608" y="8537"/>
                    <a:pt x="1370" y="8537"/>
                  </a:cubicBezTo>
                  <a:lnTo>
                    <a:pt x="7180" y="8537"/>
                  </a:lnTo>
                  <a:cubicBezTo>
                    <a:pt x="7930" y="8537"/>
                    <a:pt x="8549" y="7930"/>
                    <a:pt x="8549" y="7168"/>
                  </a:cubicBezTo>
                  <a:lnTo>
                    <a:pt x="8549" y="1370"/>
                  </a:lnTo>
                  <a:cubicBezTo>
                    <a:pt x="8549" y="608"/>
                    <a:pt x="7930" y="0"/>
                    <a:pt x="7180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19"/>
            <p:cNvSpPr/>
            <p:nvPr/>
          </p:nvSpPr>
          <p:spPr>
            <a:xfrm>
              <a:off x="5982390" y="450523"/>
              <a:ext cx="639412" cy="638493"/>
            </a:xfrm>
            <a:custGeom>
              <a:avLst/>
              <a:gdLst/>
              <a:ahLst/>
              <a:cxnLst/>
              <a:rect l="l" t="t" r="r" b="b"/>
              <a:pathLst>
                <a:path w="8550" h="8538" extrusionOk="0">
                  <a:moveTo>
                    <a:pt x="1370" y="0"/>
                  </a:moveTo>
                  <a:cubicBezTo>
                    <a:pt x="608" y="0"/>
                    <a:pt x="1" y="608"/>
                    <a:pt x="1" y="1370"/>
                  </a:cubicBezTo>
                  <a:lnTo>
                    <a:pt x="1" y="7168"/>
                  </a:lnTo>
                  <a:cubicBezTo>
                    <a:pt x="1" y="7930"/>
                    <a:pt x="608" y="8537"/>
                    <a:pt x="1370" y="8537"/>
                  </a:cubicBezTo>
                  <a:lnTo>
                    <a:pt x="7180" y="8537"/>
                  </a:lnTo>
                  <a:cubicBezTo>
                    <a:pt x="7930" y="8537"/>
                    <a:pt x="8549" y="7930"/>
                    <a:pt x="8549" y="7168"/>
                  </a:cubicBezTo>
                  <a:lnTo>
                    <a:pt x="8549" y="1370"/>
                  </a:lnTo>
                  <a:cubicBezTo>
                    <a:pt x="8549" y="608"/>
                    <a:pt x="7930" y="0"/>
                    <a:pt x="7180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19"/>
            <p:cNvSpPr/>
            <p:nvPr/>
          </p:nvSpPr>
          <p:spPr>
            <a:xfrm>
              <a:off x="6161351" y="614372"/>
              <a:ext cx="280593" cy="267123"/>
            </a:xfrm>
            <a:custGeom>
              <a:avLst/>
              <a:gdLst/>
              <a:ahLst/>
              <a:cxnLst/>
              <a:rect l="l" t="t" r="r" b="b"/>
              <a:pathLst>
                <a:path w="3752" h="3572" extrusionOk="0">
                  <a:moveTo>
                    <a:pt x="1882" y="0"/>
                  </a:moveTo>
                  <a:lnTo>
                    <a:pt x="1" y="1369"/>
                  </a:lnTo>
                  <a:lnTo>
                    <a:pt x="739" y="3572"/>
                  </a:lnTo>
                  <a:lnTo>
                    <a:pt x="3037" y="3572"/>
                  </a:lnTo>
                  <a:lnTo>
                    <a:pt x="3751" y="1369"/>
                  </a:lnTo>
                  <a:lnTo>
                    <a:pt x="1882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4" name="Google Shape;784;p19"/>
          <p:cNvGrpSpPr/>
          <p:nvPr/>
        </p:nvGrpSpPr>
        <p:grpSpPr>
          <a:xfrm rot="-1560080">
            <a:off x="1848160" y="4404420"/>
            <a:ext cx="851368" cy="952216"/>
            <a:chOff x="6960509" y="450052"/>
            <a:chExt cx="638514" cy="714149"/>
          </a:xfrm>
        </p:grpSpPr>
        <p:sp>
          <p:nvSpPr>
            <p:cNvPr id="785" name="Google Shape;785;p19"/>
            <p:cNvSpPr/>
            <p:nvPr/>
          </p:nvSpPr>
          <p:spPr>
            <a:xfrm>
              <a:off x="6960509" y="524811"/>
              <a:ext cx="638514" cy="639390"/>
            </a:xfrm>
            <a:custGeom>
              <a:avLst/>
              <a:gdLst/>
              <a:ahLst/>
              <a:cxnLst/>
              <a:rect l="l" t="t" r="r" b="b"/>
              <a:pathLst>
                <a:path w="8538" h="8550" extrusionOk="0">
                  <a:moveTo>
                    <a:pt x="1370" y="1"/>
                  </a:moveTo>
                  <a:cubicBezTo>
                    <a:pt x="608" y="1"/>
                    <a:pt x="1" y="620"/>
                    <a:pt x="1" y="1370"/>
                  </a:cubicBezTo>
                  <a:lnTo>
                    <a:pt x="1" y="7180"/>
                  </a:lnTo>
                  <a:cubicBezTo>
                    <a:pt x="1" y="7942"/>
                    <a:pt x="608" y="8549"/>
                    <a:pt x="1370" y="8549"/>
                  </a:cubicBezTo>
                  <a:lnTo>
                    <a:pt x="7168" y="8549"/>
                  </a:lnTo>
                  <a:cubicBezTo>
                    <a:pt x="7930" y="8549"/>
                    <a:pt x="8537" y="7942"/>
                    <a:pt x="8537" y="7180"/>
                  </a:cubicBezTo>
                  <a:lnTo>
                    <a:pt x="8537" y="1370"/>
                  </a:lnTo>
                  <a:cubicBezTo>
                    <a:pt x="8537" y="608"/>
                    <a:pt x="7930" y="1"/>
                    <a:pt x="7168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19"/>
            <p:cNvSpPr/>
            <p:nvPr/>
          </p:nvSpPr>
          <p:spPr>
            <a:xfrm>
              <a:off x="6960509" y="450052"/>
              <a:ext cx="638514" cy="639390"/>
            </a:xfrm>
            <a:custGeom>
              <a:avLst/>
              <a:gdLst/>
              <a:ahLst/>
              <a:cxnLst/>
              <a:rect l="l" t="t" r="r" b="b"/>
              <a:pathLst>
                <a:path w="8538" h="8550" extrusionOk="0">
                  <a:moveTo>
                    <a:pt x="1370" y="1"/>
                  </a:moveTo>
                  <a:cubicBezTo>
                    <a:pt x="608" y="1"/>
                    <a:pt x="1" y="620"/>
                    <a:pt x="1" y="1370"/>
                  </a:cubicBezTo>
                  <a:lnTo>
                    <a:pt x="1" y="7180"/>
                  </a:lnTo>
                  <a:cubicBezTo>
                    <a:pt x="1" y="7942"/>
                    <a:pt x="608" y="8549"/>
                    <a:pt x="1370" y="8549"/>
                  </a:cubicBezTo>
                  <a:lnTo>
                    <a:pt x="7168" y="8549"/>
                  </a:lnTo>
                  <a:cubicBezTo>
                    <a:pt x="7930" y="8549"/>
                    <a:pt x="8537" y="7942"/>
                    <a:pt x="8537" y="7180"/>
                  </a:cubicBezTo>
                  <a:lnTo>
                    <a:pt x="8537" y="1370"/>
                  </a:lnTo>
                  <a:cubicBezTo>
                    <a:pt x="8537" y="608"/>
                    <a:pt x="7930" y="1"/>
                    <a:pt x="7168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87" name="Google Shape;787;p19"/>
            <p:cNvGrpSpPr/>
            <p:nvPr/>
          </p:nvGrpSpPr>
          <p:grpSpPr>
            <a:xfrm>
              <a:off x="7081174" y="579613"/>
              <a:ext cx="397183" cy="380269"/>
              <a:chOff x="7218150" y="5020675"/>
              <a:chExt cx="132775" cy="127125"/>
            </a:xfrm>
          </p:grpSpPr>
          <p:sp>
            <p:nvSpPr>
              <p:cNvPr id="788" name="Google Shape;788;p19"/>
              <p:cNvSpPr/>
              <p:nvPr/>
            </p:nvSpPr>
            <p:spPr>
              <a:xfrm>
                <a:off x="7256250" y="5020675"/>
                <a:ext cx="94675" cy="82200"/>
              </a:xfrm>
              <a:custGeom>
                <a:avLst/>
                <a:gdLst/>
                <a:ahLst/>
                <a:cxnLst/>
                <a:rect l="l" t="t" r="r" b="b"/>
                <a:pathLst>
                  <a:path w="3787" h="3288" extrusionOk="0">
                    <a:moveTo>
                      <a:pt x="953" y="1"/>
                    </a:moveTo>
                    <a:lnTo>
                      <a:pt x="1" y="1632"/>
                    </a:lnTo>
                    <a:lnTo>
                      <a:pt x="953" y="3287"/>
                    </a:lnTo>
                    <a:lnTo>
                      <a:pt x="2834" y="3287"/>
                    </a:lnTo>
                    <a:lnTo>
                      <a:pt x="3787" y="1632"/>
                    </a:lnTo>
                    <a:lnTo>
                      <a:pt x="2834" y="1"/>
                    </a:ln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9" name="Google Shape;789;p19"/>
              <p:cNvSpPr/>
              <p:nvPr/>
            </p:nvSpPr>
            <p:spPr>
              <a:xfrm>
                <a:off x="7218150" y="5073375"/>
                <a:ext cx="74450" cy="74425"/>
              </a:xfrm>
              <a:custGeom>
                <a:avLst/>
                <a:gdLst/>
                <a:ahLst/>
                <a:cxnLst/>
                <a:rect l="l" t="t" r="r" b="b"/>
                <a:pathLst>
                  <a:path w="2978" h="2977" extrusionOk="0">
                    <a:moveTo>
                      <a:pt x="1" y="0"/>
                    </a:moveTo>
                    <a:lnTo>
                      <a:pt x="1" y="2977"/>
                    </a:lnTo>
                    <a:lnTo>
                      <a:pt x="2977" y="2977"/>
                    </a:lnTo>
                    <a:lnTo>
                      <a:pt x="2977" y="0"/>
                    </a:lnTo>
                    <a:close/>
                  </a:path>
                </a:pathLst>
              </a:custGeom>
              <a:solidFill>
                <a:srgbClr val="FFFFFF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790" name="Google Shape;790;p19"/>
          <p:cNvSpPr/>
          <p:nvPr/>
        </p:nvSpPr>
        <p:spPr>
          <a:xfrm>
            <a:off x="4186533" y="2505967"/>
            <a:ext cx="4753200" cy="2801200"/>
          </a:xfrm>
          <a:prstGeom prst="roundRect">
            <a:avLst>
              <a:gd name="adj" fmla="val 9649"/>
            </a:avLst>
          </a:prstGeom>
          <a:solidFill>
            <a:schemeClr val="dk2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1" name="Google Shape;791;p19"/>
          <p:cNvSpPr/>
          <p:nvPr/>
        </p:nvSpPr>
        <p:spPr>
          <a:xfrm>
            <a:off x="4186533" y="2330867"/>
            <a:ext cx="4753200" cy="2801200"/>
          </a:xfrm>
          <a:prstGeom prst="roundRect">
            <a:avLst>
              <a:gd name="adj" fmla="val 9649"/>
            </a:avLst>
          </a:prstGeom>
          <a:solidFill>
            <a:schemeClr val="lt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2" name="Google Shape;792;p19"/>
          <p:cNvSpPr/>
          <p:nvPr/>
        </p:nvSpPr>
        <p:spPr>
          <a:xfrm>
            <a:off x="3583299" y="1720691"/>
            <a:ext cx="3916800" cy="9116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3" name="Google Shape;793;p19"/>
          <p:cNvSpPr/>
          <p:nvPr/>
        </p:nvSpPr>
        <p:spPr>
          <a:xfrm>
            <a:off x="3583299" y="1550833"/>
            <a:ext cx="3916800" cy="9116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94" name="Google Shape;794;p19"/>
          <p:cNvGrpSpPr/>
          <p:nvPr/>
        </p:nvGrpSpPr>
        <p:grpSpPr>
          <a:xfrm>
            <a:off x="8414401" y="1311178"/>
            <a:ext cx="1278972" cy="1479569"/>
            <a:chOff x="4212420" y="-38612"/>
            <a:chExt cx="563060" cy="651372"/>
          </a:xfrm>
        </p:grpSpPr>
        <p:sp>
          <p:nvSpPr>
            <p:cNvPr id="795" name="Google Shape;795;p19"/>
            <p:cNvSpPr/>
            <p:nvPr/>
          </p:nvSpPr>
          <p:spPr>
            <a:xfrm>
              <a:off x="4212420" y="48930"/>
              <a:ext cx="563060" cy="563830"/>
            </a:xfrm>
            <a:custGeom>
              <a:avLst/>
              <a:gdLst/>
              <a:ahLst/>
              <a:cxnLst/>
              <a:rect l="l" t="t" r="r" b="b"/>
              <a:pathLst>
                <a:path w="8538" h="8550" extrusionOk="0">
                  <a:moveTo>
                    <a:pt x="1370" y="1"/>
                  </a:moveTo>
                  <a:cubicBezTo>
                    <a:pt x="608" y="1"/>
                    <a:pt x="1" y="620"/>
                    <a:pt x="1" y="1370"/>
                  </a:cubicBezTo>
                  <a:lnTo>
                    <a:pt x="1" y="7180"/>
                  </a:lnTo>
                  <a:cubicBezTo>
                    <a:pt x="1" y="7942"/>
                    <a:pt x="608" y="8550"/>
                    <a:pt x="1370" y="8550"/>
                  </a:cubicBezTo>
                  <a:lnTo>
                    <a:pt x="7168" y="8550"/>
                  </a:lnTo>
                  <a:cubicBezTo>
                    <a:pt x="7930" y="8550"/>
                    <a:pt x="8537" y="7942"/>
                    <a:pt x="8537" y="7180"/>
                  </a:cubicBezTo>
                  <a:lnTo>
                    <a:pt x="8537" y="1370"/>
                  </a:lnTo>
                  <a:cubicBezTo>
                    <a:pt x="8537" y="620"/>
                    <a:pt x="7930" y="1"/>
                    <a:pt x="7168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19"/>
            <p:cNvSpPr/>
            <p:nvPr/>
          </p:nvSpPr>
          <p:spPr>
            <a:xfrm>
              <a:off x="4212420" y="-38612"/>
              <a:ext cx="563060" cy="563830"/>
            </a:xfrm>
            <a:custGeom>
              <a:avLst/>
              <a:gdLst/>
              <a:ahLst/>
              <a:cxnLst/>
              <a:rect l="l" t="t" r="r" b="b"/>
              <a:pathLst>
                <a:path w="8538" h="8550" extrusionOk="0">
                  <a:moveTo>
                    <a:pt x="1370" y="1"/>
                  </a:moveTo>
                  <a:cubicBezTo>
                    <a:pt x="608" y="1"/>
                    <a:pt x="1" y="620"/>
                    <a:pt x="1" y="1370"/>
                  </a:cubicBezTo>
                  <a:lnTo>
                    <a:pt x="1" y="7180"/>
                  </a:lnTo>
                  <a:cubicBezTo>
                    <a:pt x="1" y="7942"/>
                    <a:pt x="608" y="8550"/>
                    <a:pt x="1370" y="8550"/>
                  </a:cubicBezTo>
                  <a:lnTo>
                    <a:pt x="7168" y="8550"/>
                  </a:lnTo>
                  <a:cubicBezTo>
                    <a:pt x="7930" y="8550"/>
                    <a:pt x="8537" y="7942"/>
                    <a:pt x="8537" y="7180"/>
                  </a:cubicBezTo>
                  <a:lnTo>
                    <a:pt x="8537" y="1370"/>
                  </a:lnTo>
                  <a:cubicBezTo>
                    <a:pt x="8537" y="620"/>
                    <a:pt x="7930" y="1"/>
                    <a:pt x="716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19"/>
            <p:cNvSpPr/>
            <p:nvPr/>
          </p:nvSpPr>
          <p:spPr>
            <a:xfrm rot="10800000">
              <a:off x="4400316" y="131938"/>
              <a:ext cx="216200" cy="222749"/>
            </a:xfrm>
            <a:custGeom>
              <a:avLst/>
              <a:gdLst/>
              <a:ahLst/>
              <a:cxnLst/>
              <a:rect l="l" t="t" r="r" b="b"/>
              <a:pathLst>
                <a:path w="2740" h="2823" extrusionOk="0">
                  <a:moveTo>
                    <a:pt x="2414" y="0"/>
                  </a:moveTo>
                  <a:cubicBezTo>
                    <a:pt x="2360" y="0"/>
                    <a:pt x="2305" y="13"/>
                    <a:pt x="2251" y="41"/>
                  </a:cubicBezTo>
                  <a:lnTo>
                    <a:pt x="1239" y="589"/>
                  </a:lnTo>
                  <a:lnTo>
                    <a:pt x="227" y="1148"/>
                  </a:lnTo>
                  <a:cubicBezTo>
                    <a:pt x="1" y="1267"/>
                    <a:pt x="1" y="1565"/>
                    <a:pt x="227" y="1684"/>
                  </a:cubicBezTo>
                  <a:lnTo>
                    <a:pt x="1239" y="2232"/>
                  </a:lnTo>
                  <a:lnTo>
                    <a:pt x="2251" y="2780"/>
                  </a:lnTo>
                  <a:cubicBezTo>
                    <a:pt x="2301" y="2809"/>
                    <a:pt x="2356" y="2822"/>
                    <a:pt x="2410" y="2822"/>
                  </a:cubicBezTo>
                  <a:cubicBezTo>
                    <a:pt x="2577" y="2822"/>
                    <a:pt x="2739" y="2697"/>
                    <a:pt x="2739" y="2518"/>
                  </a:cubicBezTo>
                  <a:lnTo>
                    <a:pt x="2739" y="1434"/>
                  </a:lnTo>
                  <a:lnTo>
                    <a:pt x="2739" y="315"/>
                  </a:lnTo>
                  <a:cubicBezTo>
                    <a:pt x="2739" y="133"/>
                    <a:pt x="2587" y="0"/>
                    <a:pt x="2414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98" name="Google Shape;798;p19"/>
          <p:cNvSpPr txBox="1">
            <a:spLocks noGrp="1"/>
          </p:cNvSpPr>
          <p:nvPr>
            <p:ph type="title"/>
          </p:nvPr>
        </p:nvSpPr>
        <p:spPr>
          <a:xfrm>
            <a:off x="3962500" y="1697533"/>
            <a:ext cx="3158400" cy="6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99" name="Google Shape;799;p19"/>
          <p:cNvSpPr txBox="1">
            <a:spLocks noGrp="1"/>
          </p:cNvSpPr>
          <p:nvPr>
            <p:ph type="subTitle" idx="1"/>
          </p:nvPr>
        </p:nvSpPr>
        <p:spPr>
          <a:xfrm>
            <a:off x="4541533" y="2722933"/>
            <a:ext cx="4043200" cy="22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1067"/>
              </a:spcBef>
              <a:spcAft>
                <a:spcPts val="1067"/>
              </a:spcAft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8610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79" name="Google Shape;79;p6"/>
          <p:cNvGrpSpPr/>
          <p:nvPr/>
        </p:nvGrpSpPr>
        <p:grpSpPr>
          <a:xfrm>
            <a:off x="-255434" y="193644"/>
            <a:ext cx="1050433" cy="525515"/>
            <a:chOff x="634300" y="2692125"/>
            <a:chExt cx="677175" cy="338750"/>
          </a:xfrm>
        </p:grpSpPr>
        <p:sp>
          <p:nvSpPr>
            <p:cNvPr id="80" name="Google Shape;80;p6"/>
            <p:cNvSpPr/>
            <p:nvPr/>
          </p:nvSpPr>
          <p:spPr>
            <a:xfrm>
              <a:off x="634300" y="2811200"/>
              <a:ext cx="52100" cy="219675"/>
            </a:xfrm>
            <a:custGeom>
              <a:avLst/>
              <a:gdLst/>
              <a:ahLst/>
              <a:cxnLst/>
              <a:rect l="l" t="t" r="r" b="b"/>
              <a:pathLst>
                <a:path w="2084" h="8787" extrusionOk="0">
                  <a:moveTo>
                    <a:pt x="0" y="0"/>
                  </a:moveTo>
                  <a:lnTo>
                    <a:pt x="0" y="8787"/>
                  </a:lnTo>
                  <a:lnTo>
                    <a:pt x="2084" y="8787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6"/>
            <p:cNvSpPr/>
            <p:nvPr/>
          </p:nvSpPr>
          <p:spPr>
            <a:xfrm>
              <a:off x="738475" y="2740650"/>
              <a:ext cx="52100" cy="290225"/>
            </a:xfrm>
            <a:custGeom>
              <a:avLst/>
              <a:gdLst/>
              <a:ahLst/>
              <a:cxnLst/>
              <a:rect l="l" t="t" r="r" b="b"/>
              <a:pathLst>
                <a:path w="2084" h="11609" extrusionOk="0">
                  <a:moveTo>
                    <a:pt x="0" y="0"/>
                  </a:moveTo>
                  <a:lnTo>
                    <a:pt x="0" y="11609"/>
                  </a:lnTo>
                  <a:lnTo>
                    <a:pt x="2084" y="11609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6"/>
            <p:cNvSpPr/>
            <p:nvPr/>
          </p:nvSpPr>
          <p:spPr>
            <a:xfrm>
              <a:off x="842650" y="2692125"/>
              <a:ext cx="52125" cy="338750"/>
            </a:xfrm>
            <a:custGeom>
              <a:avLst/>
              <a:gdLst/>
              <a:ahLst/>
              <a:cxnLst/>
              <a:rect l="l" t="t" r="r" b="b"/>
              <a:pathLst>
                <a:path w="2085" h="13550" extrusionOk="0">
                  <a:moveTo>
                    <a:pt x="1" y="1"/>
                  </a:moveTo>
                  <a:lnTo>
                    <a:pt x="1" y="13550"/>
                  </a:lnTo>
                  <a:lnTo>
                    <a:pt x="2084" y="13550"/>
                  </a:lnTo>
                  <a:lnTo>
                    <a:pt x="20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6"/>
            <p:cNvSpPr/>
            <p:nvPr/>
          </p:nvSpPr>
          <p:spPr>
            <a:xfrm>
              <a:off x="946825" y="2878150"/>
              <a:ext cx="52125" cy="152725"/>
            </a:xfrm>
            <a:custGeom>
              <a:avLst/>
              <a:gdLst/>
              <a:ahLst/>
              <a:cxnLst/>
              <a:rect l="l" t="t" r="r" b="b"/>
              <a:pathLst>
                <a:path w="2085" h="6109" extrusionOk="0">
                  <a:moveTo>
                    <a:pt x="1" y="1"/>
                  </a:moveTo>
                  <a:lnTo>
                    <a:pt x="1" y="6109"/>
                  </a:lnTo>
                  <a:lnTo>
                    <a:pt x="2084" y="6109"/>
                  </a:lnTo>
                  <a:lnTo>
                    <a:pt x="20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6"/>
            <p:cNvSpPr/>
            <p:nvPr/>
          </p:nvSpPr>
          <p:spPr>
            <a:xfrm>
              <a:off x="1051000" y="2777850"/>
              <a:ext cx="52125" cy="253025"/>
            </a:xfrm>
            <a:custGeom>
              <a:avLst/>
              <a:gdLst/>
              <a:ahLst/>
              <a:cxnLst/>
              <a:rect l="l" t="t" r="r" b="b"/>
              <a:pathLst>
                <a:path w="2085" h="10121" extrusionOk="0">
                  <a:moveTo>
                    <a:pt x="1" y="1"/>
                  </a:moveTo>
                  <a:lnTo>
                    <a:pt x="1" y="10121"/>
                  </a:lnTo>
                  <a:lnTo>
                    <a:pt x="2085" y="10121"/>
                  </a:lnTo>
                  <a:lnTo>
                    <a:pt x="208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6"/>
            <p:cNvSpPr/>
            <p:nvPr/>
          </p:nvSpPr>
          <p:spPr>
            <a:xfrm>
              <a:off x="1155200" y="2740650"/>
              <a:ext cx="52100" cy="290225"/>
            </a:xfrm>
            <a:custGeom>
              <a:avLst/>
              <a:gdLst/>
              <a:ahLst/>
              <a:cxnLst/>
              <a:rect l="l" t="t" r="r" b="b"/>
              <a:pathLst>
                <a:path w="2084" h="11609" extrusionOk="0">
                  <a:moveTo>
                    <a:pt x="0" y="0"/>
                  </a:moveTo>
                  <a:lnTo>
                    <a:pt x="0" y="11609"/>
                  </a:lnTo>
                  <a:lnTo>
                    <a:pt x="2084" y="11609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6"/>
            <p:cNvSpPr/>
            <p:nvPr/>
          </p:nvSpPr>
          <p:spPr>
            <a:xfrm>
              <a:off x="1259375" y="2833525"/>
              <a:ext cx="52100" cy="197350"/>
            </a:xfrm>
            <a:custGeom>
              <a:avLst/>
              <a:gdLst/>
              <a:ahLst/>
              <a:cxnLst/>
              <a:rect l="l" t="t" r="r" b="b"/>
              <a:pathLst>
                <a:path w="2084" h="7894" extrusionOk="0">
                  <a:moveTo>
                    <a:pt x="0" y="0"/>
                  </a:moveTo>
                  <a:lnTo>
                    <a:pt x="0" y="7894"/>
                  </a:lnTo>
                  <a:lnTo>
                    <a:pt x="2084" y="7894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7" name="Google Shape;87;p6"/>
          <p:cNvSpPr/>
          <p:nvPr/>
        </p:nvSpPr>
        <p:spPr>
          <a:xfrm>
            <a:off x="11612971" y="5558782"/>
            <a:ext cx="1163231" cy="1160041"/>
          </a:xfrm>
          <a:custGeom>
            <a:avLst/>
            <a:gdLst/>
            <a:ahLst/>
            <a:cxnLst/>
            <a:rect l="l" t="t" r="r" b="b"/>
            <a:pathLst>
              <a:path w="8526" h="8502" extrusionOk="0">
                <a:moveTo>
                  <a:pt x="4313" y="2678"/>
                </a:moveTo>
                <a:cubicBezTo>
                  <a:pt x="4693" y="2678"/>
                  <a:pt x="5074" y="2818"/>
                  <a:pt x="5370" y="3108"/>
                </a:cubicBezTo>
                <a:cubicBezTo>
                  <a:pt x="5966" y="3691"/>
                  <a:pt x="5989" y="4656"/>
                  <a:pt x="5406" y="5263"/>
                </a:cubicBezTo>
                <a:cubicBezTo>
                  <a:pt x="5107" y="5568"/>
                  <a:pt x="4708" y="5723"/>
                  <a:pt x="4308" y="5723"/>
                </a:cubicBezTo>
                <a:cubicBezTo>
                  <a:pt x="3928" y="5723"/>
                  <a:pt x="3547" y="5583"/>
                  <a:pt x="3251" y="5299"/>
                </a:cubicBezTo>
                <a:cubicBezTo>
                  <a:pt x="2656" y="4715"/>
                  <a:pt x="2632" y="3751"/>
                  <a:pt x="3215" y="3132"/>
                </a:cubicBezTo>
                <a:cubicBezTo>
                  <a:pt x="3514" y="2833"/>
                  <a:pt x="3913" y="2678"/>
                  <a:pt x="4313" y="2678"/>
                </a:cubicBezTo>
                <a:close/>
                <a:moveTo>
                  <a:pt x="4918" y="0"/>
                </a:moveTo>
                <a:lnTo>
                  <a:pt x="3489" y="24"/>
                </a:lnTo>
                <a:lnTo>
                  <a:pt x="3310" y="881"/>
                </a:lnTo>
                <a:cubicBezTo>
                  <a:pt x="3013" y="965"/>
                  <a:pt x="2727" y="1084"/>
                  <a:pt x="2453" y="1251"/>
                </a:cubicBezTo>
                <a:lnTo>
                  <a:pt x="1703" y="798"/>
                </a:lnTo>
                <a:lnTo>
                  <a:pt x="703" y="1834"/>
                </a:lnTo>
                <a:lnTo>
                  <a:pt x="1179" y="2548"/>
                </a:lnTo>
                <a:cubicBezTo>
                  <a:pt x="1024" y="2810"/>
                  <a:pt x="905" y="3108"/>
                  <a:pt x="834" y="3406"/>
                </a:cubicBezTo>
                <a:lnTo>
                  <a:pt x="0" y="3620"/>
                </a:lnTo>
                <a:lnTo>
                  <a:pt x="36" y="5049"/>
                </a:lnTo>
                <a:lnTo>
                  <a:pt x="882" y="5215"/>
                </a:lnTo>
                <a:cubicBezTo>
                  <a:pt x="965" y="5513"/>
                  <a:pt x="1084" y="5799"/>
                  <a:pt x="1251" y="6073"/>
                </a:cubicBezTo>
                <a:lnTo>
                  <a:pt x="810" y="6799"/>
                </a:lnTo>
                <a:lnTo>
                  <a:pt x="1834" y="7799"/>
                </a:lnTo>
                <a:lnTo>
                  <a:pt x="2560" y="7323"/>
                </a:lnTo>
                <a:cubicBezTo>
                  <a:pt x="2834" y="7466"/>
                  <a:pt x="3132" y="7585"/>
                  <a:pt x="3429" y="7668"/>
                </a:cubicBezTo>
                <a:lnTo>
                  <a:pt x="3632" y="8501"/>
                </a:lnTo>
                <a:lnTo>
                  <a:pt x="5061" y="8466"/>
                </a:lnTo>
                <a:lnTo>
                  <a:pt x="5275" y="7620"/>
                </a:lnTo>
                <a:cubicBezTo>
                  <a:pt x="5573" y="7525"/>
                  <a:pt x="5846" y="7406"/>
                  <a:pt x="6120" y="7239"/>
                </a:cubicBezTo>
                <a:lnTo>
                  <a:pt x="6847" y="7692"/>
                </a:lnTo>
                <a:lnTo>
                  <a:pt x="7835" y="6668"/>
                </a:lnTo>
                <a:lnTo>
                  <a:pt x="7359" y="5930"/>
                </a:lnTo>
                <a:cubicBezTo>
                  <a:pt x="7501" y="5668"/>
                  <a:pt x="7620" y="5370"/>
                  <a:pt x="7692" y="5072"/>
                </a:cubicBezTo>
                <a:lnTo>
                  <a:pt x="8525" y="4858"/>
                </a:lnTo>
                <a:lnTo>
                  <a:pt x="8502" y="3429"/>
                </a:lnTo>
                <a:lnTo>
                  <a:pt x="7656" y="3251"/>
                </a:lnTo>
                <a:cubicBezTo>
                  <a:pt x="7561" y="2953"/>
                  <a:pt x="7442" y="2679"/>
                  <a:pt x="7275" y="2405"/>
                </a:cubicBezTo>
                <a:lnTo>
                  <a:pt x="7728" y="1679"/>
                </a:lnTo>
                <a:lnTo>
                  <a:pt x="6704" y="691"/>
                </a:lnTo>
                <a:lnTo>
                  <a:pt x="5989" y="1167"/>
                </a:lnTo>
                <a:cubicBezTo>
                  <a:pt x="5715" y="1024"/>
                  <a:pt x="5418" y="905"/>
                  <a:pt x="5120" y="834"/>
                </a:cubicBezTo>
                <a:lnTo>
                  <a:pt x="491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6"/>
          <p:cNvSpPr/>
          <p:nvPr/>
        </p:nvSpPr>
        <p:spPr>
          <a:xfrm>
            <a:off x="10624302" y="6385636"/>
            <a:ext cx="870079" cy="867657"/>
          </a:xfrm>
          <a:custGeom>
            <a:avLst/>
            <a:gdLst/>
            <a:ahLst/>
            <a:cxnLst/>
            <a:rect l="l" t="t" r="r" b="b"/>
            <a:pathLst>
              <a:path w="8526" h="8502" extrusionOk="0">
                <a:moveTo>
                  <a:pt x="4313" y="2678"/>
                </a:moveTo>
                <a:cubicBezTo>
                  <a:pt x="4693" y="2678"/>
                  <a:pt x="5074" y="2818"/>
                  <a:pt x="5370" y="3108"/>
                </a:cubicBezTo>
                <a:cubicBezTo>
                  <a:pt x="5966" y="3691"/>
                  <a:pt x="5989" y="4656"/>
                  <a:pt x="5406" y="5263"/>
                </a:cubicBezTo>
                <a:cubicBezTo>
                  <a:pt x="5107" y="5568"/>
                  <a:pt x="4708" y="5723"/>
                  <a:pt x="4308" y="5723"/>
                </a:cubicBezTo>
                <a:cubicBezTo>
                  <a:pt x="3928" y="5723"/>
                  <a:pt x="3547" y="5583"/>
                  <a:pt x="3251" y="5299"/>
                </a:cubicBezTo>
                <a:cubicBezTo>
                  <a:pt x="2656" y="4715"/>
                  <a:pt x="2632" y="3751"/>
                  <a:pt x="3215" y="3132"/>
                </a:cubicBezTo>
                <a:cubicBezTo>
                  <a:pt x="3514" y="2833"/>
                  <a:pt x="3913" y="2678"/>
                  <a:pt x="4313" y="2678"/>
                </a:cubicBezTo>
                <a:close/>
                <a:moveTo>
                  <a:pt x="4918" y="0"/>
                </a:moveTo>
                <a:lnTo>
                  <a:pt x="3489" y="24"/>
                </a:lnTo>
                <a:lnTo>
                  <a:pt x="3310" y="881"/>
                </a:lnTo>
                <a:cubicBezTo>
                  <a:pt x="3013" y="965"/>
                  <a:pt x="2727" y="1084"/>
                  <a:pt x="2453" y="1251"/>
                </a:cubicBezTo>
                <a:lnTo>
                  <a:pt x="1703" y="798"/>
                </a:lnTo>
                <a:lnTo>
                  <a:pt x="703" y="1834"/>
                </a:lnTo>
                <a:lnTo>
                  <a:pt x="1179" y="2548"/>
                </a:lnTo>
                <a:cubicBezTo>
                  <a:pt x="1024" y="2810"/>
                  <a:pt x="905" y="3108"/>
                  <a:pt x="834" y="3406"/>
                </a:cubicBezTo>
                <a:lnTo>
                  <a:pt x="0" y="3620"/>
                </a:lnTo>
                <a:lnTo>
                  <a:pt x="36" y="5049"/>
                </a:lnTo>
                <a:lnTo>
                  <a:pt x="882" y="5215"/>
                </a:lnTo>
                <a:cubicBezTo>
                  <a:pt x="965" y="5513"/>
                  <a:pt x="1084" y="5799"/>
                  <a:pt x="1251" y="6073"/>
                </a:cubicBezTo>
                <a:lnTo>
                  <a:pt x="810" y="6799"/>
                </a:lnTo>
                <a:lnTo>
                  <a:pt x="1834" y="7799"/>
                </a:lnTo>
                <a:lnTo>
                  <a:pt x="2560" y="7323"/>
                </a:lnTo>
                <a:cubicBezTo>
                  <a:pt x="2834" y="7466"/>
                  <a:pt x="3132" y="7585"/>
                  <a:pt x="3429" y="7668"/>
                </a:cubicBezTo>
                <a:lnTo>
                  <a:pt x="3632" y="8501"/>
                </a:lnTo>
                <a:lnTo>
                  <a:pt x="5061" y="8466"/>
                </a:lnTo>
                <a:lnTo>
                  <a:pt x="5275" y="7620"/>
                </a:lnTo>
                <a:cubicBezTo>
                  <a:pt x="5573" y="7525"/>
                  <a:pt x="5846" y="7406"/>
                  <a:pt x="6120" y="7239"/>
                </a:cubicBezTo>
                <a:lnTo>
                  <a:pt x="6847" y="7692"/>
                </a:lnTo>
                <a:lnTo>
                  <a:pt x="7835" y="6668"/>
                </a:lnTo>
                <a:lnTo>
                  <a:pt x="7359" y="5930"/>
                </a:lnTo>
                <a:cubicBezTo>
                  <a:pt x="7501" y="5668"/>
                  <a:pt x="7620" y="5370"/>
                  <a:pt x="7692" y="5072"/>
                </a:cubicBezTo>
                <a:lnTo>
                  <a:pt x="8525" y="4858"/>
                </a:lnTo>
                <a:lnTo>
                  <a:pt x="8502" y="3429"/>
                </a:lnTo>
                <a:lnTo>
                  <a:pt x="7656" y="3251"/>
                </a:lnTo>
                <a:cubicBezTo>
                  <a:pt x="7561" y="2953"/>
                  <a:pt x="7442" y="2679"/>
                  <a:pt x="7275" y="2405"/>
                </a:cubicBezTo>
                <a:lnTo>
                  <a:pt x="7728" y="1679"/>
                </a:lnTo>
                <a:lnTo>
                  <a:pt x="6704" y="691"/>
                </a:lnTo>
                <a:lnTo>
                  <a:pt x="5989" y="1167"/>
                </a:lnTo>
                <a:cubicBezTo>
                  <a:pt x="5715" y="1024"/>
                  <a:pt x="5418" y="905"/>
                  <a:pt x="5120" y="834"/>
                </a:cubicBezTo>
                <a:lnTo>
                  <a:pt x="49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6"/>
          <p:cNvSpPr/>
          <p:nvPr/>
        </p:nvSpPr>
        <p:spPr>
          <a:xfrm flipH="1">
            <a:off x="134033" y="5696732"/>
            <a:ext cx="1634331" cy="1556577"/>
          </a:xfrm>
          <a:custGeom>
            <a:avLst/>
            <a:gdLst/>
            <a:ahLst/>
            <a:cxnLst/>
            <a:rect l="l" t="t" r="r" b="b"/>
            <a:pathLst>
              <a:path w="53305" h="50769" extrusionOk="0">
                <a:moveTo>
                  <a:pt x="50745" y="0"/>
                </a:moveTo>
                <a:lnTo>
                  <a:pt x="40101" y="8442"/>
                </a:lnTo>
                <a:lnTo>
                  <a:pt x="44196" y="9954"/>
                </a:lnTo>
                <a:lnTo>
                  <a:pt x="39839" y="21658"/>
                </a:lnTo>
                <a:lnTo>
                  <a:pt x="15133" y="23729"/>
                </a:lnTo>
                <a:lnTo>
                  <a:pt x="0" y="50733"/>
                </a:lnTo>
                <a:lnTo>
                  <a:pt x="7108" y="50768"/>
                </a:lnTo>
                <a:lnTo>
                  <a:pt x="19503" y="29123"/>
                </a:lnTo>
                <a:lnTo>
                  <a:pt x="42780" y="27075"/>
                </a:lnTo>
                <a:lnTo>
                  <a:pt x="49185" y="11799"/>
                </a:lnTo>
                <a:lnTo>
                  <a:pt x="53305" y="13335"/>
                </a:lnTo>
                <a:lnTo>
                  <a:pt x="50745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6"/>
          <p:cNvSpPr/>
          <p:nvPr/>
        </p:nvSpPr>
        <p:spPr>
          <a:xfrm>
            <a:off x="-599729" y="3903049"/>
            <a:ext cx="1163231" cy="1160041"/>
          </a:xfrm>
          <a:custGeom>
            <a:avLst/>
            <a:gdLst/>
            <a:ahLst/>
            <a:cxnLst/>
            <a:rect l="l" t="t" r="r" b="b"/>
            <a:pathLst>
              <a:path w="8526" h="8502" extrusionOk="0">
                <a:moveTo>
                  <a:pt x="4313" y="2678"/>
                </a:moveTo>
                <a:cubicBezTo>
                  <a:pt x="4693" y="2678"/>
                  <a:pt x="5074" y="2818"/>
                  <a:pt x="5370" y="3108"/>
                </a:cubicBezTo>
                <a:cubicBezTo>
                  <a:pt x="5966" y="3691"/>
                  <a:pt x="5989" y="4656"/>
                  <a:pt x="5406" y="5263"/>
                </a:cubicBezTo>
                <a:cubicBezTo>
                  <a:pt x="5107" y="5568"/>
                  <a:pt x="4708" y="5723"/>
                  <a:pt x="4308" y="5723"/>
                </a:cubicBezTo>
                <a:cubicBezTo>
                  <a:pt x="3928" y="5723"/>
                  <a:pt x="3547" y="5583"/>
                  <a:pt x="3251" y="5299"/>
                </a:cubicBezTo>
                <a:cubicBezTo>
                  <a:pt x="2656" y="4715"/>
                  <a:pt x="2632" y="3751"/>
                  <a:pt x="3215" y="3132"/>
                </a:cubicBezTo>
                <a:cubicBezTo>
                  <a:pt x="3514" y="2833"/>
                  <a:pt x="3913" y="2678"/>
                  <a:pt x="4313" y="2678"/>
                </a:cubicBezTo>
                <a:close/>
                <a:moveTo>
                  <a:pt x="4918" y="0"/>
                </a:moveTo>
                <a:lnTo>
                  <a:pt x="3489" y="24"/>
                </a:lnTo>
                <a:lnTo>
                  <a:pt x="3310" y="881"/>
                </a:lnTo>
                <a:cubicBezTo>
                  <a:pt x="3013" y="965"/>
                  <a:pt x="2727" y="1084"/>
                  <a:pt x="2453" y="1251"/>
                </a:cubicBezTo>
                <a:lnTo>
                  <a:pt x="1703" y="798"/>
                </a:lnTo>
                <a:lnTo>
                  <a:pt x="703" y="1834"/>
                </a:lnTo>
                <a:lnTo>
                  <a:pt x="1179" y="2548"/>
                </a:lnTo>
                <a:cubicBezTo>
                  <a:pt x="1024" y="2810"/>
                  <a:pt x="905" y="3108"/>
                  <a:pt x="834" y="3406"/>
                </a:cubicBezTo>
                <a:lnTo>
                  <a:pt x="0" y="3620"/>
                </a:lnTo>
                <a:lnTo>
                  <a:pt x="36" y="5049"/>
                </a:lnTo>
                <a:lnTo>
                  <a:pt x="882" y="5215"/>
                </a:lnTo>
                <a:cubicBezTo>
                  <a:pt x="965" y="5513"/>
                  <a:pt x="1084" y="5799"/>
                  <a:pt x="1251" y="6073"/>
                </a:cubicBezTo>
                <a:lnTo>
                  <a:pt x="810" y="6799"/>
                </a:lnTo>
                <a:lnTo>
                  <a:pt x="1834" y="7799"/>
                </a:lnTo>
                <a:lnTo>
                  <a:pt x="2560" y="7323"/>
                </a:lnTo>
                <a:cubicBezTo>
                  <a:pt x="2834" y="7466"/>
                  <a:pt x="3132" y="7585"/>
                  <a:pt x="3429" y="7668"/>
                </a:cubicBezTo>
                <a:lnTo>
                  <a:pt x="3632" y="8501"/>
                </a:lnTo>
                <a:lnTo>
                  <a:pt x="5061" y="8466"/>
                </a:lnTo>
                <a:lnTo>
                  <a:pt x="5275" y="7620"/>
                </a:lnTo>
                <a:cubicBezTo>
                  <a:pt x="5573" y="7525"/>
                  <a:pt x="5846" y="7406"/>
                  <a:pt x="6120" y="7239"/>
                </a:cubicBezTo>
                <a:lnTo>
                  <a:pt x="6847" y="7692"/>
                </a:lnTo>
                <a:lnTo>
                  <a:pt x="7835" y="6668"/>
                </a:lnTo>
                <a:lnTo>
                  <a:pt x="7359" y="5930"/>
                </a:lnTo>
                <a:cubicBezTo>
                  <a:pt x="7501" y="5668"/>
                  <a:pt x="7620" y="5370"/>
                  <a:pt x="7692" y="5072"/>
                </a:cubicBezTo>
                <a:lnTo>
                  <a:pt x="8525" y="4858"/>
                </a:lnTo>
                <a:lnTo>
                  <a:pt x="8502" y="3429"/>
                </a:lnTo>
                <a:lnTo>
                  <a:pt x="7656" y="3251"/>
                </a:lnTo>
                <a:cubicBezTo>
                  <a:pt x="7561" y="2953"/>
                  <a:pt x="7442" y="2679"/>
                  <a:pt x="7275" y="2405"/>
                </a:cubicBezTo>
                <a:lnTo>
                  <a:pt x="7728" y="1679"/>
                </a:lnTo>
                <a:lnTo>
                  <a:pt x="6704" y="691"/>
                </a:lnTo>
                <a:lnTo>
                  <a:pt x="5989" y="1167"/>
                </a:lnTo>
                <a:cubicBezTo>
                  <a:pt x="5715" y="1024"/>
                  <a:pt x="5418" y="905"/>
                  <a:pt x="5120" y="834"/>
                </a:cubicBezTo>
                <a:lnTo>
                  <a:pt x="491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1" name="Google Shape;91;p6"/>
          <p:cNvGrpSpPr/>
          <p:nvPr/>
        </p:nvGrpSpPr>
        <p:grpSpPr>
          <a:xfrm rot="-1338711">
            <a:off x="11625573" y="2986886"/>
            <a:ext cx="979032" cy="884253"/>
            <a:chOff x="9093600" y="2914350"/>
            <a:chExt cx="1174243" cy="1060567"/>
          </a:xfrm>
        </p:grpSpPr>
        <p:sp>
          <p:nvSpPr>
            <p:cNvPr id="92" name="Google Shape;92;p6"/>
            <p:cNvSpPr/>
            <p:nvPr/>
          </p:nvSpPr>
          <p:spPr>
            <a:xfrm>
              <a:off x="9093600" y="2914350"/>
              <a:ext cx="1174243" cy="1060567"/>
            </a:xfrm>
            <a:custGeom>
              <a:avLst/>
              <a:gdLst/>
              <a:ahLst/>
              <a:cxnLst/>
              <a:rect l="l" t="t" r="r" b="b"/>
              <a:pathLst>
                <a:path w="15241" h="13766" extrusionOk="0">
                  <a:moveTo>
                    <a:pt x="7472" y="0"/>
                  </a:moveTo>
                  <a:cubicBezTo>
                    <a:pt x="7061" y="0"/>
                    <a:pt x="6645" y="37"/>
                    <a:pt x="6228" y="113"/>
                  </a:cubicBezTo>
                  <a:cubicBezTo>
                    <a:pt x="2489" y="791"/>
                    <a:pt x="1" y="4375"/>
                    <a:pt x="691" y="8114"/>
                  </a:cubicBezTo>
                  <a:cubicBezTo>
                    <a:pt x="1294" y="11432"/>
                    <a:pt x="4194" y="13765"/>
                    <a:pt x="7444" y="13765"/>
                  </a:cubicBezTo>
                  <a:cubicBezTo>
                    <a:pt x="7856" y="13765"/>
                    <a:pt x="8273" y="13728"/>
                    <a:pt x="8692" y="13650"/>
                  </a:cubicBezTo>
                  <a:cubicBezTo>
                    <a:pt x="9097" y="13579"/>
                    <a:pt x="9490" y="13471"/>
                    <a:pt x="9871" y="13329"/>
                  </a:cubicBezTo>
                  <a:cubicBezTo>
                    <a:pt x="13431" y="11983"/>
                    <a:pt x="15241" y="8030"/>
                    <a:pt x="13907" y="4458"/>
                  </a:cubicBezTo>
                  <a:cubicBezTo>
                    <a:pt x="12889" y="1735"/>
                    <a:pt x="10300" y="0"/>
                    <a:pt x="74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6"/>
            <p:cNvSpPr/>
            <p:nvPr/>
          </p:nvSpPr>
          <p:spPr>
            <a:xfrm>
              <a:off x="9224806" y="3040855"/>
              <a:ext cx="916450" cy="810564"/>
            </a:xfrm>
            <a:custGeom>
              <a:avLst/>
              <a:gdLst/>
              <a:ahLst/>
              <a:cxnLst/>
              <a:rect l="l" t="t" r="r" b="b"/>
              <a:pathLst>
                <a:path w="11895" h="10521" extrusionOk="0">
                  <a:moveTo>
                    <a:pt x="5951" y="0"/>
                  </a:moveTo>
                  <a:cubicBezTo>
                    <a:pt x="5334" y="0"/>
                    <a:pt x="4707" y="109"/>
                    <a:pt x="4096" y="340"/>
                  </a:cubicBezTo>
                  <a:lnTo>
                    <a:pt x="4072" y="340"/>
                  </a:lnTo>
                  <a:cubicBezTo>
                    <a:pt x="1370" y="1388"/>
                    <a:pt x="1" y="4424"/>
                    <a:pt x="1024" y="7126"/>
                  </a:cubicBezTo>
                  <a:cubicBezTo>
                    <a:pt x="1835" y="9226"/>
                    <a:pt x="3834" y="10520"/>
                    <a:pt x="5949" y="10520"/>
                  </a:cubicBezTo>
                  <a:cubicBezTo>
                    <a:pt x="6569" y="10520"/>
                    <a:pt x="7198" y="10409"/>
                    <a:pt x="7811" y="10174"/>
                  </a:cubicBezTo>
                  <a:cubicBezTo>
                    <a:pt x="10526" y="9139"/>
                    <a:pt x="11895" y="6103"/>
                    <a:pt x="10859" y="3388"/>
                  </a:cubicBezTo>
                  <a:cubicBezTo>
                    <a:pt x="10066" y="1294"/>
                    <a:pt x="8071" y="0"/>
                    <a:pt x="5951" y="0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6"/>
            <p:cNvSpPr/>
            <p:nvPr/>
          </p:nvSpPr>
          <p:spPr>
            <a:xfrm>
              <a:off x="9257857" y="3037388"/>
              <a:ext cx="817370" cy="815110"/>
            </a:xfrm>
            <a:custGeom>
              <a:avLst/>
              <a:gdLst/>
              <a:ahLst/>
              <a:cxnLst/>
              <a:rect l="l" t="t" r="r" b="b"/>
              <a:pathLst>
                <a:path w="10609" h="10580" extrusionOk="0">
                  <a:moveTo>
                    <a:pt x="10151" y="3268"/>
                  </a:moveTo>
                  <a:lnTo>
                    <a:pt x="10180" y="3350"/>
                  </a:lnTo>
                  <a:cubicBezTo>
                    <a:pt x="10215" y="3397"/>
                    <a:pt x="10227" y="3409"/>
                    <a:pt x="10239" y="3432"/>
                  </a:cubicBezTo>
                  <a:lnTo>
                    <a:pt x="10239" y="3432"/>
                  </a:lnTo>
                  <a:cubicBezTo>
                    <a:pt x="10227" y="3409"/>
                    <a:pt x="10216" y="3397"/>
                    <a:pt x="10192" y="3361"/>
                  </a:cubicBezTo>
                  <a:cubicBezTo>
                    <a:pt x="10181" y="3333"/>
                    <a:pt x="10167" y="3302"/>
                    <a:pt x="10151" y="3268"/>
                  </a:cubicBezTo>
                  <a:close/>
                  <a:moveTo>
                    <a:pt x="5295" y="1"/>
                  </a:moveTo>
                  <a:cubicBezTo>
                    <a:pt x="4995" y="1"/>
                    <a:pt x="4694" y="25"/>
                    <a:pt x="4394" y="75"/>
                  </a:cubicBezTo>
                  <a:cubicBezTo>
                    <a:pt x="3453" y="242"/>
                    <a:pt x="2596" y="647"/>
                    <a:pt x="1858" y="1266"/>
                  </a:cubicBezTo>
                  <a:cubicBezTo>
                    <a:pt x="1667" y="1433"/>
                    <a:pt x="1488" y="1587"/>
                    <a:pt x="1322" y="1790"/>
                  </a:cubicBezTo>
                  <a:cubicBezTo>
                    <a:pt x="1250" y="1873"/>
                    <a:pt x="1167" y="1980"/>
                    <a:pt x="1084" y="2088"/>
                  </a:cubicBezTo>
                  <a:cubicBezTo>
                    <a:pt x="1012" y="2171"/>
                    <a:pt x="941" y="2290"/>
                    <a:pt x="869" y="2397"/>
                  </a:cubicBezTo>
                  <a:cubicBezTo>
                    <a:pt x="572" y="2838"/>
                    <a:pt x="345" y="3314"/>
                    <a:pt x="214" y="3838"/>
                  </a:cubicBezTo>
                  <a:cubicBezTo>
                    <a:pt x="60" y="4374"/>
                    <a:pt x="0" y="4921"/>
                    <a:pt x="12" y="5481"/>
                  </a:cubicBezTo>
                  <a:cubicBezTo>
                    <a:pt x="36" y="6040"/>
                    <a:pt x="155" y="6600"/>
                    <a:pt x="345" y="7148"/>
                  </a:cubicBezTo>
                  <a:cubicBezTo>
                    <a:pt x="548" y="7672"/>
                    <a:pt x="834" y="8172"/>
                    <a:pt x="1191" y="8612"/>
                  </a:cubicBezTo>
                  <a:cubicBezTo>
                    <a:pt x="1536" y="9041"/>
                    <a:pt x="1953" y="9422"/>
                    <a:pt x="2417" y="9719"/>
                  </a:cubicBezTo>
                  <a:cubicBezTo>
                    <a:pt x="2631" y="9862"/>
                    <a:pt x="2870" y="9981"/>
                    <a:pt x="3108" y="10100"/>
                  </a:cubicBezTo>
                  <a:cubicBezTo>
                    <a:pt x="3346" y="10208"/>
                    <a:pt x="3608" y="10303"/>
                    <a:pt x="3858" y="10374"/>
                  </a:cubicBezTo>
                  <a:cubicBezTo>
                    <a:pt x="4108" y="10446"/>
                    <a:pt x="4358" y="10505"/>
                    <a:pt x="4620" y="10541"/>
                  </a:cubicBezTo>
                  <a:cubicBezTo>
                    <a:pt x="4837" y="10567"/>
                    <a:pt x="5055" y="10580"/>
                    <a:pt x="5272" y="10580"/>
                  </a:cubicBezTo>
                  <a:cubicBezTo>
                    <a:pt x="6247" y="10580"/>
                    <a:pt x="7212" y="10319"/>
                    <a:pt x="8049" y="9803"/>
                  </a:cubicBezTo>
                  <a:cubicBezTo>
                    <a:pt x="9347" y="9017"/>
                    <a:pt x="10240" y="7707"/>
                    <a:pt x="10513" y="6219"/>
                  </a:cubicBezTo>
                  <a:cubicBezTo>
                    <a:pt x="10597" y="5731"/>
                    <a:pt x="10609" y="5207"/>
                    <a:pt x="10549" y="4707"/>
                  </a:cubicBezTo>
                  <a:cubicBezTo>
                    <a:pt x="10525" y="4504"/>
                    <a:pt x="10490" y="4326"/>
                    <a:pt x="10454" y="4147"/>
                  </a:cubicBezTo>
                  <a:cubicBezTo>
                    <a:pt x="10430" y="4076"/>
                    <a:pt x="10418" y="4004"/>
                    <a:pt x="10406" y="3945"/>
                  </a:cubicBezTo>
                  <a:lnTo>
                    <a:pt x="10347" y="3766"/>
                  </a:lnTo>
                  <a:lnTo>
                    <a:pt x="10275" y="3528"/>
                  </a:lnTo>
                  <a:cubicBezTo>
                    <a:pt x="10275" y="3492"/>
                    <a:pt x="10251" y="3469"/>
                    <a:pt x="10240" y="3433"/>
                  </a:cubicBezTo>
                  <a:lnTo>
                    <a:pt x="10240" y="3433"/>
                  </a:lnTo>
                  <a:cubicBezTo>
                    <a:pt x="10240" y="3469"/>
                    <a:pt x="10251" y="3492"/>
                    <a:pt x="10228" y="3552"/>
                  </a:cubicBezTo>
                  <a:cubicBezTo>
                    <a:pt x="10240" y="3612"/>
                    <a:pt x="10275" y="3695"/>
                    <a:pt x="10299" y="3790"/>
                  </a:cubicBezTo>
                  <a:lnTo>
                    <a:pt x="10359" y="3969"/>
                  </a:lnTo>
                  <a:cubicBezTo>
                    <a:pt x="10370" y="4028"/>
                    <a:pt x="10394" y="4112"/>
                    <a:pt x="10406" y="4183"/>
                  </a:cubicBezTo>
                  <a:cubicBezTo>
                    <a:pt x="10454" y="4362"/>
                    <a:pt x="10478" y="4540"/>
                    <a:pt x="10490" y="4719"/>
                  </a:cubicBezTo>
                  <a:cubicBezTo>
                    <a:pt x="10549" y="5219"/>
                    <a:pt x="10525" y="5731"/>
                    <a:pt x="10430" y="6219"/>
                  </a:cubicBezTo>
                  <a:cubicBezTo>
                    <a:pt x="9989" y="8672"/>
                    <a:pt x="7858" y="10458"/>
                    <a:pt x="5358" y="10493"/>
                  </a:cubicBezTo>
                  <a:cubicBezTo>
                    <a:pt x="5318" y="10494"/>
                    <a:pt x="5277" y="10495"/>
                    <a:pt x="5236" y="10495"/>
                  </a:cubicBezTo>
                  <a:cubicBezTo>
                    <a:pt x="4785" y="10495"/>
                    <a:pt x="4318" y="10434"/>
                    <a:pt x="3882" y="10303"/>
                  </a:cubicBezTo>
                  <a:cubicBezTo>
                    <a:pt x="3632" y="10219"/>
                    <a:pt x="3393" y="10136"/>
                    <a:pt x="3155" y="10029"/>
                  </a:cubicBezTo>
                  <a:cubicBezTo>
                    <a:pt x="2917" y="9910"/>
                    <a:pt x="2691" y="9791"/>
                    <a:pt x="2477" y="9648"/>
                  </a:cubicBezTo>
                  <a:cubicBezTo>
                    <a:pt x="2012" y="9362"/>
                    <a:pt x="1607" y="8993"/>
                    <a:pt x="1262" y="8576"/>
                  </a:cubicBezTo>
                  <a:cubicBezTo>
                    <a:pt x="548" y="7707"/>
                    <a:pt x="155" y="6624"/>
                    <a:pt x="107" y="5505"/>
                  </a:cubicBezTo>
                  <a:cubicBezTo>
                    <a:pt x="72" y="4957"/>
                    <a:pt x="155" y="4421"/>
                    <a:pt x="298" y="3897"/>
                  </a:cubicBezTo>
                  <a:cubicBezTo>
                    <a:pt x="369" y="3647"/>
                    <a:pt x="464" y="3397"/>
                    <a:pt x="572" y="3159"/>
                  </a:cubicBezTo>
                  <a:cubicBezTo>
                    <a:pt x="667" y="2933"/>
                    <a:pt x="810" y="2707"/>
                    <a:pt x="941" y="2480"/>
                  </a:cubicBezTo>
                  <a:lnTo>
                    <a:pt x="1167" y="2171"/>
                  </a:lnTo>
                  <a:cubicBezTo>
                    <a:pt x="1238" y="2064"/>
                    <a:pt x="1310" y="1968"/>
                    <a:pt x="1405" y="1873"/>
                  </a:cubicBezTo>
                  <a:cubicBezTo>
                    <a:pt x="1560" y="1683"/>
                    <a:pt x="1738" y="1516"/>
                    <a:pt x="1941" y="1349"/>
                  </a:cubicBezTo>
                  <a:cubicBezTo>
                    <a:pt x="2908" y="511"/>
                    <a:pt x="4114" y="91"/>
                    <a:pt x="5325" y="91"/>
                  </a:cubicBezTo>
                  <a:cubicBezTo>
                    <a:pt x="6469" y="91"/>
                    <a:pt x="7618" y="466"/>
                    <a:pt x="8573" y="1218"/>
                  </a:cubicBezTo>
                  <a:cubicBezTo>
                    <a:pt x="8977" y="1528"/>
                    <a:pt x="9335" y="1897"/>
                    <a:pt x="9620" y="2314"/>
                  </a:cubicBezTo>
                  <a:cubicBezTo>
                    <a:pt x="9739" y="2469"/>
                    <a:pt x="9823" y="2611"/>
                    <a:pt x="9918" y="2778"/>
                  </a:cubicBezTo>
                  <a:cubicBezTo>
                    <a:pt x="9942" y="2861"/>
                    <a:pt x="9989" y="2921"/>
                    <a:pt x="10013" y="2980"/>
                  </a:cubicBezTo>
                  <a:cubicBezTo>
                    <a:pt x="10049" y="3040"/>
                    <a:pt x="10073" y="3100"/>
                    <a:pt x="10097" y="3135"/>
                  </a:cubicBezTo>
                  <a:cubicBezTo>
                    <a:pt x="10115" y="3185"/>
                    <a:pt x="10134" y="3229"/>
                    <a:pt x="10151" y="3268"/>
                  </a:cubicBezTo>
                  <a:lnTo>
                    <a:pt x="10151" y="3268"/>
                  </a:lnTo>
                  <a:lnTo>
                    <a:pt x="10097" y="3111"/>
                  </a:lnTo>
                  <a:cubicBezTo>
                    <a:pt x="10061" y="3064"/>
                    <a:pt x="10049" y="3004"/>
                    <a:pt x="10013" y="2945"/>
                  </a:cubicBezTo>
                  <a:cubicBezTo>
                    <a:pt x="9989" y="2885"/>
                    <a:pt x="9954" y="2826"/>
                    <a:pt x="9918" y="2754"/>
                  </a:cubicBezTo>
                  <a:cubicBezTo>
                    <a:pt x="9835" y="2588"/>
                    <a:pt x="9739" y="2421"/>
                    <a:pt x="9632" y="2278"/>
                  </a:cubicBezTo>
                  <a:cubicBezTo>
                    <a:pt x="9347" y="1861"/>
                    <a:pt x="9001" y="1468"/>
                    <a:pt x="8608" y="1159"/>
                  </a:cubicBezTo>
                  <a:cubicBezTo>
                    <a:pt x="7665" y="397"/>
                    <a:pt x="6494" y="1"/>
                    <a:pt x="5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6"/>
            <p:cNvSpPr/>
            <p:nvPr/>
          </p:nvSpPr>
          <p:spPr>
            <a:xfrm>
              <a:off x="9262403" y="3043397"/>
              <a:ext cx="784395" cy="572272"/>
            </a:xfrm>
            <a:custGeom>
              <a:avLst/>
              <a:gdLst/>
              <a:ahLst/>
              <a:cxnLst/>
              <a:rect l="l" t="t" r="r" b="b"/>
              <a:pathLst>
                <a:path w="10181" h="7428" extrusionOk="0">
                  <a:moveTo>
                    <a:pt x="5360" y="0"/>
                  </a:moveTo>
                  <a:cubicBezTo>
                    <a:pt x="5225" y="0"/>
                    <a:pt x="5091" y="3"/>
                    <a:pt x="4954" y="9"/>
                  </a:cubicBezTo>
                  <a:cubicBezTo>
                    <a:pt x="4680" y="21"/>
                    <a:pt x="4394" y="69"/>
                    <a:pt x="4120" y="128"/>
                  </a:cubicBezTo>
                  <a:cubicBezTo>
                    <a:pt x="3858" y="200"/>
                    <a:pt x="3573" y="295"/>
                    <a:pt x="3311" y="402"/>
                  </a:cubicBezTo>
                  <a:cubicBezTo>
                    <a:pt x="3037" y="521"/>
                    <a:pt x="2787" y="652"/>
                    <a:pt x="2537" y="795"/>
                  </a:cubicBezTo>
                  <a:cubicBezTo>
                    <a:pt x="2299" y="950"/>
                    <a:pt x="2060" y="1128"/>
                    <a:pt x="1846" y="1307"/>
                  </a:cubicBezTo>
                  <a:cubicBezTo>
                    <a:pt x="1644" y="1486"/>
                    <a:pt x="1465" y="1676"/>
                    <a:pt x="1287" y="1890"/>
                  </a:cubicBezTo>
                  <a:cubicBezTo>
                    <a:pt x="1108" y="2081"/>
                    <a:pt x="953" y="2283"/>
                    <a:pt x="822" y="2510"/>
                  </a:cubicBezTo>
                  <a:cubicBezTo>
                    <a:pt x="572" y="2914"/>
                    <a:pt x="370" y="3355"/>
                    <a:pt x="239" y="3819"/>
                  </a:cubicBezTo>
                  <a:cubicBezTo>
                    <a:pt x="120" y="4224"/>
                    <a:pt x="48" y="4641"/>
                    <a:pt x="36" y="5058"/>
                  </a:cubicBezTo>
                  <a:cubicBezTo>
                    <a:pt x="1" y="5653"/>
                    <a:pt x="72" y="6260"/>
                    <a:pt x="275" y="6832"/>
                  </a:cubicBezTo>
                  <a:cubicBezTo>
                    <a:pt x="402" y="7214"/>
                    <a:pt x="518" y="7427"/>
                    <a:pt x="546" y="7427"/>
                  </a:cubicBezTo>
                  <a:cubicBezTo>
                    <a:pt x="547" y="7427"/>
                    <a:pt x="548" y="7427"/>
                    <a:pt x="548" y="7427"/>
                  </a:cubicBezTo>
                  <a:cubicBezTo>
                    <a:pt x="584" y="7403"/>
                    <a:pt x="513" y="7189"/>
                    <a:pt x="417" y="6784"/>
                  </a:cubicBezTo>
                  <a:cubicBezTo>
                    <a:pt x="286" y="6212"/>
                    <a:pt x="251" y="5653"/>
                    <a:pt x="298" y="5069"/>
                  </a:cubicBezTo>
                  <a:cubicBezTo>
                    <a:pt x="346" y="4665"/>
                    <a:pt x="417" y="4284"/>
                    <a:pt x="536" y="3915"/>
                  </a:cubicBezTo>
                  <a:cubicBezTo>
                    <a:pt x="691" y="3498"/>
                    <a:pt x="882" y="3081"/>
                    <a:pt x="1120" y="2700"/>
                  </a:cubicBezTo>
                  <a:cubicBezTo>
                    <a:pt x="1239" y="2498"/>
                    <a:pt x="1382" y="2307"/>
                    <a:pt x="1548" y="2129"/>
                  </a:cubicBezTo>
                  <a:cubicBezTo>
                    <a:pt x="1715" y="1926"/>
                    <a:pt x="1894" y="1748"/>
                    <a:pt x="2084" y="1593"/>
                  </a:cubicBezTo>
                  <a:cubicBezTo>
                    <a:pt x="2275" y="1414"/>
                    <a:pt x="2489" y="1259"/>
                    <a:pt x="2715" y="1128"/>
                  </a:cubicBezTo>
                  <a:cubicBezTo>
                    <a:pt x="2930" y="997"/>
                    <a:pt x="3168" y="878"/>
                    <a:pt x="3430" y="771"/>
                  </a:cubicBezTo>
                  <a:cubicBezTo>
                    <a:pt x="3668" y="664"/>
                    <a:pt x="3918" y="581"/>
                    <a:pt x="4180" y="521"/>
                  </a:cubicBezTo>
                  <a:cubicBezTo>
                    <a:pt x="4442" y="462"/>
                    <a:pt x="4704" y="414"/>
                    <a:pt x="4954" y="402"/>
                  </a:cubicBezTo>
                  <a:cubicBezTo>
                    <a:pt x="5085" y="390"/>
                    <a:pt x="5213" y="384"/>
                    <a:pt x="5339" y="384"/>
                  </a:cubicBezTo>
                  <a:cubicBezTo>
                    <a:pt x="5466" y="384"/>
                    <a:pt x="5591" y="390"/>
                    <a:pt x="5716" y="402"/>
                  </a:cubicBezTo>
                  <a:cubicBezTo>
                    <a:pt x="5954" y="414"/>
                    <a:pt x="6192" y="438"/>
                    <a:pt x="6430" y="497"/>
                  </a:cubicBezTo>
                  <a:cubicBezTo>
                    <a:pt x="6882" y="593"/>
                    <a:pt x="7299" y="736"/>
                    <a:pt x="7692" y="950"/>
                  </a:cubicBezTo>
                  <a:cubicBezTo>
                    <a:pt x="8049" y="1128"/>
                    <a:pt x="8383" y="1355"/>
                    <a:pt x="8680" y="1605"/>
                  </a:cubicBezTo>
                  <a:cubicBezTo>
                    <a:pt x="9121" y="1974"/>
                    <a:pt x="9502" y="2402"/>
                    <a:pt x="9811" y="2902"/>
                  </a:cubicBezTo>
                  <a:cubicBezTo>
                    <a:pt x="10032" y="3227"/>
                    <a:pt x="10128" y="3439"/>
                    <a:pt x="10166" y="3439"/>
                  </a:cubicBezTo>
                  <a:cubicBezTo>
                    <a:pt x="10167" y="3439"/>
                    <a:pt x="10168" y="3439"/>
                    <a:pt x="10169" y="3438"/>
                  </a:cubicBezTo>
                  <a:cubicBezTo>
                    <a:pt x="10181" y="3414"/>
                    <a:pt x="10121" y="3200"/>
                    <a:pt x="9978" y="2819"/>
                  </a:cubicBezTo>
                  <a:cubicBezTo>
                    <a:pt x="9704" y="2271"/>
                    <a:pt x="9347" y="1783"/>
                    <a:pt x="8907" y="1378"/>
                  </a:cubicBezTo>
                  <a:cubicBezTo>
                    <a:pt x="8585" y="1093"/>
                    <a:pt x="8264" y="855"/>
                    <a:pt x="7895" y="652"/>
                  </a:cubicBezTo>
                  <a:cubicBezTo>
                    <a:pt x="7478" y="414"/>
                    <a:pt x="7013" y="235"/>
                    <a:pt x="6549" y="128"/>
                  </a:cubicBezTo>
                  <a:cubicBezTo>
                    <a:pt x="6299" y="69"/>
                    <a:pt x="6025" y="21"/>
                    <a:pt x="5775" y="9"/>
                  </a:cubicBezTo>
                  <a:cubicBezTo>
                    <a:pt x="5632" y="3"/>
                    <a:pt x="5495" y="0"/>
                    <a:pt x="53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6"/>
            <p:cNvSpPr/>
            <p:nvPr/>
          </p:nvSpPr>
          <p:spPr>
            <a:xfrm>
              <a:off x="9467511" y="3219735"/>
              <a:ext cx="371775" cy="449796"/>
            </a:xfrm>
            <a:custGeom>
              <a:avLst/>
              <a:gdLst/>
              <a:ahLst/>
              <a:cxnLst/>
              <a:rect l="l" t="t" r="r" b="b"/>
              <a:pathLst>
                <a:path w="3740" h="4525" extrusionOk="0">
                  <a:moveTo>
                    <a:pt x="2323" y="0"/>
                  </a:moveTo>
                  <a:cubicBezTo>
                    <a:pt x="1513" y="0"/>
                    <a:pt x="810" y="548"/>
                    <a:pt x="501" y="1358"/>
                  </a:cubicBezTo>
                  <a:lnTo>
                    <a:pt x="1" y="1358"/>
                  </a:lnTo>
                  <a:lnTo>
                    <a:pt x="1" y="1977"/>
                  </a:lnTo>
                  <a:lnTo>
                    <a:pt x="346" y="1977"/>
                  </a:lnTo>
                  <a:cubicBezTo>
                    <a:pt x="334" y="2072"/>
                    <a:pt x="334" y="2179"/>
                    <a:pt x="334" y="2262"/>
                  </a:cubicBezTo>
                  <a:cubicBezTo>
                    <a:pt x="334" y="2370"/>
                    <a:pt x="334" y="2453"/>
                    <a:pt x="346" y="2548"/>
                  </a:cubicBezTo>
                  <a:lnTo>
                    <a:pt x="1" y="2548"/>
                  </a:lnTo>
                  <a:lnTo>
                    <a:pt x="1" y="3167"/>
                  </a:lnTo>
                  <a:lnTo>
                    <a:pt x="501" y="3167"/>
                  </a:lnTo>
                  <a:cubicBezTo>
                    <a:pt x="810" y="3965"/>
                    <a:pt x="1513" y="4525"/>
                    <a:pt x="2323" y="4525"/>
                  </a:cubicBezTo>
                  <a:cubicBezTo>
                    <a:pt x="2882" y="4525"/>
                    <a:pt x="3382" y="4275"/>
                    <a:pt x="3739" y="3858"/>
                  </a:cubicBezTo>
                  <a:lnTo>
                    <a:pt x="3251" y="3465"/>
                  </a:lnTo>
                  <a:cubicBezTo>
                    <a:pt x="3013" y="3739"/>
                    <a:pt x="2680" y="3906"/>
                    <a:pt x="2323" y="3906"/>
                  </a:cubicBezTo>
                  <a:cubicBezTo>
                    <a:pt x="1846" y="3906"/>
                    <a:pt x="1430" y="3620"/>
                    <a:pt x="1180" y="3167"/>
                  </a:cubicBezTo>
                  <a:lnTo>
                    <a:pt x="2204" y="3167"/>
                  </a:lnTo>
                  <a:lnTo>
                    <a:pt x="2656" y="2548"/>
                  </a:lnTo>
                  <a:lnTo>
                    <a:pt x="977" y="2548"/>
                  </a:lnTo>
                  <a:cubicBezTo>
                    <a:pt x="953" y="2453"/>
                    <a:pt x="941" y="2358"/>
                    <a:pt x="941" y="2262"/>
                  </a:cubicBezTo>
                  <a:cubicBezTo>
                    <a:pt x="941" y="2155"/>
                    <a:pt x="953" y="2072"/>
                    <a:pt x="977" y="1977"/>
                  </a:cubicBezTo>
                  <a:lnTo>
                    <a:pt x="2204" y="1977"/>
                  </a:lnTo>
                  <a:lnTo>
                    <a:pt x="2656" y="1358"/>
                  </a:lnTo>
                  <a:lnTo>
                    <a:pt x="1180" y="1358"/>
                  </a:lnTo>
                  <a:cubicBezTo>
                    <a:pt x="1430" y="929"/>
                    <a:pt x="1846" y="631"/>
                    <a:pt x="2323" y="631"/>
                  </a:cubicBezTo>
                  <a:cubicBezTo>
                    <a:pt x="2656" y="631"/>
                    <a:pt x="2954" y="762"/>
                    <a:pt x="3180" y="989"/>
                  </a:cubicBezTo>
                  <a:lnTo>
                    <a:pt x="3620" y="536"/>
                  </a:lnTo>
                  <a:cubicBezTo>
                    <a:pt x="3275" y="191"/>
                    <a:pt x="2823" y="0"/>
                    <a:pt x="23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5708592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1" name="Google Shape;801;p20"/>
          <p:cNvGrpSpPr/>
          <p:nvPr/>
        </p:nvGrpSpPr>
        <p:grpSpPr>
          <a:xfrm>
            <a:off x="-53" y="0"/>
            <a:ext cx="12191943" cy="6858000"/>
            <a:chOff x="-19200" y="0"/>
            <a:chExt cx="9163200" cy="5143500"/>
          </a:xfrm>
        </p:grpSpPr>
        <p:cxnSp>
          <p:nvCxnSpPr>
            <p:cNvPr id="802" name="Google Shape;802;p20"/>
            <p:cNvCxnSpPr/>
            <p:nvPr/>
          </p:nvCxnSpPr>
          <p:spPr>
            <a:xfrm>
              <a:off x="458597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3" name="Google Shape;803;p20"/>
            <p:cNvCxnSpPr/>
            <p:nvPr/>
          </p:nvCxnSpPr>
          <p:spPr>
            <a:xfrm>
              <a:off x="94112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4" name="Google Shape;804;p20"/>
            <p:cNvCxnSpPr/>
            <p:nvPr/>
          </p:nvCxnSpPr>
          <p:spPr>
            <a:xfrm>
              <a:off x="142364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5" name="Google Shape;805;p20"/>
            <p:cNvCxnSpPr/>
            <p:nvPr/>
          </p:nvCxnSpPr>
          <p:spPr>
            <a:xfrm>
              <a:off x="190616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6" name="Google Shape;806;p20"/>
            <p:cNvCxnSpPr/>
            <p:nvPr/>
          </p:nvCxnSpPr>
          <p:spPr>
            <a:xfrm>
              <a:off x="2388687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7" name="Google Shape;807;p20"/>
            <p:cNvCxnSpPr/>
            <p:nvPr/>
          </p:nvCxnSpPr>
          <p:spPr>
            <a:xfrm>
              <a:off x="2871209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8" name="Google Shape;808;p20"/>
            <p:cNvCxnSpPr/>
            <p:nvPr/>
          </p:nvCxnSpPr>
          <p:spPr>
            <a:xfrm>
              <a:off x="335373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9" name="Google Shape;809;p20"/>
            <p:cNvCxnSpPr/>
            <p:nvPr/>
          </p:nvCxnSpPr>
          <p:spPr>
            <a:xfrm>
              <a:off x="38362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0" name="Google Shape;810;p20"/>
            <p:cNvCxnSpPr/>
            <p:nvPr/>
          </p:nvCxnSpPr>
          <p:spPr>
            <a:xfrm>
              <a:off x="4318776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1" name="Google Shape;811;p20"/>
            <p:cNvCxnSpPr/>
            <p:nvPr/>
          </p:nvCxnSpPr>
          <p:spPr>
            <a:xfrm>
              <a:off x="4801299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2" name="Google Shape;812;p20"/>
            <p:cNvCxnSpPr/>
            <p:nvPr/>
          </p:nvCxnSpPr>
          <p:spPr>
            <a:xfrm>
              <a:off x="528382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3" name="Google Shape;813;p20"/>
            <p:cNvCxnSpPr/>
            <p:nvPr/>
          </p:nvCxnSpPr>
          <p:spPr>
            <a:xfrm>
              <a:off x="576634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4" name="Google Shape;814;p20"/>
            <p:cNvCxnSpPr/>
            <p:nvPr/>
          </p:nvCxnSpPr>
          <p:spPr>
            <a:xfrm>
              <a:off x="6248866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5" name="Google Shape;815;p20"/>
            <p:cNvCxnSpPr/>
            <p:nvPr/>
          </p:nvCxnSpPr>
          <p:spPr>
            <a:xfrm>
              <a:off x="6731388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6" name="Google Shape;816;p20"/>
            <p:cNvCxnSpPr/>
            <p:nvPr/>
          </p:nvCxnSpPr>
          <p:spPr>
            <a:xfrm>
              <a:off x="721391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7" name="Google Shape;817;p20"/>
            <p:cNvCxnSpPr/>
            <p:nvPr/>
          </p:nvCxnSpPr>
          <p:spPr>
            <a:xfrm>
              <a:off x="769643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8" name="Google Shape;818;p20"/>
            <p:cNvCxnSpPr/>
            <p:nvPr/>
          </p:nvCxnSpPr>
          <p:spPr>
            <a:xfrm>
              <a:off x="817895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9" name="Google Shape;819;p20"/>
            <p:cNvCxnSpPr/>
            <p:nvPr/>
          </p:nvCxnSpPr>
          <p:spPr>
            <a:xfrm>
              <a:off x="8661478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0" name="Google Shape;820;p20"/>
            <p:cNvCxnSpPr/>
            <p:nvPr/>
          </p:nvCxnSpPr>
          <p:spPr>
            <a:xfrm>
              <a:off x="4562400" y="-4181188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1" name="Google Shape;821;p20"/>
            <p:cNvCxnSpPr/>
            <p:nvPr/>
          </p:nvCxnSpPr>
          <p:spPr>
            <a:xfrm>
              <a:off x="4562400" y="-3698666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2" name="Google Shape;822;p20"/>
            <p:cNvCxnSpPr/>
            <p:nvPr/>
          </p:nvCxnSpPr>
          <p:spPr>
            <a:xfrm>
              <a:off x="4562400" y="-3216143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3" name="Google Shape;823;p20"/>
            <p:cNvCxnSpPr/>
            <p:nvPr/>
          </p:nvCxnSpPr>
          <p:spPr>
            <a:xfrm>
              <a:off x="4562400" y="-2733621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4" name="Google Shape;824;p20"/>
            <p:cNvCxnSpPr/>
            <p:nvPr/>
          </p:nvCxnSpPr>
          <p:spPr>
            <a:xfrm>
              <a:off x="4562400" y="-2251099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5" name="Google Shape;825;p20"/>
            <p:cNvCxnSpPr/>
            <p:nvPr/>
          </p:nvCxnSpPr>
          <p:spPr>
            <a:xfrm>
              <a:off x="4562400" y="-1768576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6" name="Google Shape;826;p20"/>
            <p:cNvCxnSpPr/>
            <p:nvPr/>
          </p:nvCxnSpPr>
          <p:spPr>
            <a:xfrm>
              <a:off x="4562400" y="-1286054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7" name="Google Shape;827;p20"/>
            <p:cNvCxnSpPr/>
            <p:nvPr/>
          </p:nvCxnSpPr>
          <p:spPr>
            <a:xfrm>
              <a:off x="4562400" y="-803532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8" name="Google Shape;828;p20"/>
            <p:cNvCxnSpPr/>
            <p:nvPr/>
          </p:nvCxnSpPr>
          <p:spPr>
            <a:xfrm>
              <a:off x="4562400" y="-321009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9" name="Google Shape;829;p20"/>
            <p:cNvCxnSpPr/>
            <p:nvPr/>
          </p:nvCxnSpPr>
          <p:spPr>
            <a:xfrm>
              <a:off x="4562400" y="161513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30" name="Google Shape;830;p20"/>
          <p:cNvSpPr/>
          <p:nvPr/>
        </p:nvSpPr>
        <p:spPr>
          <a:xfrm>
            <a:off x="-350200" y="3035033"/>
            <a:ext cx="2976800" cy="3618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1" name="Google Shape;831;p20"/>
          <p:cNvSpPr/>
          <p:nvPr/>
        </p:nvSpPr>
        <p:spPr>
          <a:xfrm>
            <a:off x="5398833" y="340533"/>
            <a:ext cx="3249200" cy="3249200"/>
          </a:xfrm>
          <a:prstGeom prst="roundRect">
            <a:avLst>
              <a:gd name="adj" fmla="val 20359"/>
            </a:avLst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2" name="Google Shape;832;p20"/>
          <p:cNvSpPr/>
          <p:nvPr/>
        </p:nvSpPr>
        <p:spPr>
          <a:xfrm>
            <a:off x="6369905" y="2171117"/>
            <a:ext cx="5079600" cy="3932800"/>
          </a:xfrm>
          <a:prstGeom prst="roundRect">
            <a:avLst>
              <a:gd name="adj" fmla="val 5206"/>
            </a:avLst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3" name="Google Shape;833;p20"/>
          <p:cNvSpPr/>
          <p:nvPr/>
        </p:nvSpPr>
        <p:spPr>
          <a:xfrm>
            <a:off x="6369900" y="2096567"/>
            <a:ext cx="5079600" cy="3866800"/>
          </a:xfrm>
          <a:prstGeom prst="roundRect">
            <a:avLst>
              <a:gd name="adj" fmla="val 5206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34" name="Google Shape;834;p20"/>
          <p:cNvGrpSpPr/>
          <p:nvPr/>
        </p:nvGrpSpPr>
        <p:grpSpPr>
          <a:xfrm>
            <a:off x="9521781" y="864910"/>
            <a:ext cx="920680" cy="925181"/>
            <a:chOff x="-546937" y="-581525"/>
            <a:chExt cx="1507993" cy="1515365"/>
          </a:xfrm>
        </p:grpSpPr>
        <p:sp>
          <p:nvSpPr>
            <p:cNvPr id="835" name="Google Shape;835;p20"/>
            <p:cNvSpPr/>
            <p:nvPr/>
          </p:nvSpPr>
          <p:spPr>
            <a:xfrm>
              <a:off x="-444787" y="-472075"/>
              <a:ext cx="1405843" cy="1405915"/>
            </a:xfrm>
            <a:custGeom>
              <a:avLst/>
              <a:gdLst/>
              <a:ahLst/>
              <a:cxnLst/>
              <a:rect l="l" t="t" r="r" b="b"/>
              <a:pathLst>
                <a:path w="19634" h="19635" extrusionOk="0">
                  <a:moveTo>
                    <a:pt x="9811" y="5847"/>
                  </a:moveTo>
                  <a:cubicBezTo>
                    <a:pt x="12002" y="5847"/>
                    <a:pt x="13764" y="7621"/>
                    <a:pt x="13764" y="9811"/>
                  </a:cubicBezTo>
                  <a:cubicBezTo>
                    <a:pt x="13764" y="12002"/>
                    <a:pt x="12002" y="13764"/>
                    <a:pt x="9811" y="13764"/>
                  </a:cubicBezTo>
                  <a:cubicBezTo>
                    <a:pt x="7621" y="13764"/>
                    <a:pt x="5847" y="12002"/>
                    <a:pt x="5847" y="9811"/>
                  </a:cubicBezTo>
                  <a:cubicBezTo>
                    <a:pt x="5847" y="7621"/>
                    <a:pt x="7621" y="5847"/>
                    <a:pt x="9811" y="5847"/>
                  </a:cubicBezTo>
                  <a:close/>
                  <a:moveTo>
                    <a:pt x="8704" y="1"/>
                  </a:moveTo>
                  <a:cubicBezTo>
                    <a:pt x="8275" y="1"/>
                    <a:pt x="7930" y="346"/>
                    <a:pt x="7930" y="775"/>
                  </a:cubicBezTo>
                  <a:lnTo>
                    <a:pt x="7930" y="1775"/>
                  </a:lnTo>
                  <a:cubicBezTo>
                    <a:pt x="7037" y="1977"/>
                    <a:pt x="6216" y="2322"/>
                    <a:pt x="5466" y="2799"/>
                  </a:cubicBezTo>
                  <a:lnTo>
                    <a:pt x="4763" y="2096"/>
                  </a:lnTo>
                  <a:cubicBezTo>
                    <a:pt x="4614" y="1947"/>
                    <a:pt x="4412" y="1873"/>
                    <a:pt x="4209" y="1873"/>
                  </a:cubicBezTo>
                  <a:cubicBezTo>
                    <a:pt x="4007" y="1873"/>
                    <a:pt x="3805" y="1947"/>
                    <a:pt x="3656" y="2096"/>
                  </a:cubicBezTo>
                  <a:lnTo>
                    <a:pt x="2096" y="3668"/>
                  </a:lnTo>
                  <a:cubicBezTo>
                    <a:pt x="1798" y="3966"/>
                    <a:pt x="1798" y="4466"/>
                    <a:pt x="2096" y="4763"/>
                  </a:cubicBezTo>
                  <a:lnTo>
                    <a:pt x="2799" y="5466"/>
                  </a:lnTo>
                  <a:cubicBezTo>
                    <a:pt x="2334" y="6204"/>
                    <a:pt x="1977" y="7037"/>
                    <a:pt x="1775" y="7930"/>
                  </a:cubicBezTo>
                  <a:lnTo>
                    <a:pt x="775" y="7930"/>
                  </a:lnTo>
                  <a:cubicBezTo>
                    <a:pt x="346" y="7930"/>
                    <a:pt x="1" y="8276"/>
                    <a:pt x="1" y="8704"/>
                  </a:cubicBezTo>
                  <a:lnTo>
                    <a:pt x="1" y="10931"/>
                  </a:lnTo>
                  <a:cubicBezTo>
                    <a:pt x="1" y="11359"/>
                    <a:pt x="346" y="11705"/>
                    <a:pt x="775" y="11705"/>
                  </a:cubicBezTo>
                  <a:lnTo>
                    <a:pt x="1775" y="11705"/>
                  </a:lnTo>
                  <a:cubicBezTo>
                    <a:pt x="1977" y="12598"/>
                    <a:pt x="2322" y="13407"/>
                    <a:pt x="2799" y="14169"/>
                  </a:cubicBezTo>
                  <a:lnTo>
                    <a:pt x="2096" y="14872"/>
                  </a:lnTo>
                  <a:cubicBezTo>
                    <a:pt x="1798" y="15169"/>
                    <a:pt x="1798" y="15669"/>
                    <a:pt x="2096" y="15967"/>
                  </a:cubicBezTo>
                  <a:lnTo>
                    <a:pt x="3656" y="17539"/>
                  </a:lnTo>
                  <a:cubicBezTo>
                    <a:pt x="3805" y="17687"/>
                    <a:pt x="4007" y="17762"/>
                    <a:pt x="4209" y="17762"/>
                  </a:cubicBezTo>
                  <a:cubicBezTo>
                    <a:pt x="4412" y="17762"/>
                    <a:pt x="4614" y="17687"/>
                    <a:pt x="4763" y="17539"/>
                  </a:cubicBezTo>
                  <a:lnTo>
                    <a:pt x="5466" y="16836"/>
                  </a:lnTo>
                  <a:cubicBezTo>
                    <a:pt x="6204" y="17300"/>
                    <a:pt x="7037" y="17658"/>
                    <a:pt x="7930" y="17860"/>
                  </a:cubicBezTo>
                  <a:lnTo>
                    <a:pt x="7930" y="18860"/>
                  </a:lnTo>
                  <a:cubicBezTo>
                    <a:pt x="7930" y="19289"/>
                    <a:pt x="8275" y="19634"/>
                    <a:pt x="8704" y="19634"/>
                  </a:cubicBezTo>
                  <a:lnTo>
                    <a:pt x="10919" y="19634"/>
                  </a:lnTo>
                  <a:cubicBezTo>
                    <a:pt x="11359" y="19634"/>
                    <a:pt x="11704" y="19289"/>
                    <a:pt x="11704" y="18860"/>
                  </a:cubicBezTo>
                  <a:lnTo>
                    <a:pt x="11704" y="17860"/>
                  </a:lnTo>
                  <a:cubicBezTo>
                    <a:pt x="12597" y="17658"/>
                    <a:pt x="13407" y="17312"/>
                    <a:pt x="14169" y="16836"/>
                  </a:cubicBezTo>
                  <a:lnTo>
                    <a:pt x="14872" y="17539"/>
                  </a:lnTo>
                  <a:cubicBezTo>
                    <a:pt x="15020" y="17687"/>
                    <a:pt x="15220" y="17762"/>
                    <a:pt x="15419" y="17762"/>
                  </a:cubicBezTo>
                  <a:cubicBezTo>
                    <a:pt x="15619" y="17762"/>
                    <a:pt x="15818" y="17687"/>
                    <a:pt x="15967" y="17539"/>
                  </a:cubicBezTo>
                  <a:lnTo>
                    <a:pt x="17539" y="15967"/>
                  </a:lnTo>
                  <a:cubicBezTo>
                    <a:pt x="17836" y="15669"/>
                    <a:pt x="17836" y="15169"/>
                    <a:pt x="17539" y="14872"/>
                  </a:cubicBezTo>
                  <a:lnTo>
                    <a:pt x="16836" y="14169"/>
                  </a:lnTo>
                  <a:cubicBezTo>
                    <a:pt x="17300" y="13431"/>
                    <a:pt x="17658" y="12598"/>
                    <a:pt x="17860" y="11705"/>
                  </a:cubicBezTo>
                  <a:lnTo>
                    <a:pt x="18860" y="11705"/>
                  </a:lnTo>
                  <a:cubicBezTo>
                    <a:pt x="19289" y="11705"/>
                    <a:pt x="19634" y="11359"/>
                    <a:pt x="19634" y="10931"/>
                  </a:cubicBezTo>
                  <a:lnTo>
                    <a:pt x="19634" y="8704"/>
                  </a:lnTo>
                  <a:cubicBezTo>
                    <a:pt x="19634" y="8276"/>
                    <a:pt x="19289" y="7930"/>
                    <a:pt x="18860" y="7930"/>
                  </a:cubicBezTo>
                  <a:lnTo>
                    <a:pt x="17860" y="7930"/>
                  </a:lnTo>
                  <a:cubicBezTo>
                    <a:pt x="17658" y="7037"/>
                    <a:pt x="17312" y="6228"/>
                    <a:pt x="16836" y="5466"/>
                  </a:cubicBezTo>
                  <a:lnTo>
                    <a:pt x="17539" y="4763"/>
                  </a:lnTo>
                  <a:cubicBezTo>
                    <a:pt x="17836" y="4466"/>
                    <a:pt x="17836" y="3966"/>
                    <a:pt x="17539" y="3668"/>
                  </a:cubicBezTo>
                  <a:lnTo>
                    <a:pt x="15967" y="2096"/>
                  </a:lnTo>
                  <a:cubicBezTo>
                    <a:pt x="15818" y="1947"/>
                    <a:pt x="15619" y="1873"/>
                    <a:pt x="15419" y="1873"/>
                  </a:cubicBezTo>
                  <a:cubicBezTo>
                    <a:pt x="15220" y="1873"/>
                    <a:pt x="15020" y="1947"/>
                    <a:pt x="14872" y="2096"/>
                  </a:cubicBezTo>
                  <a:lnTo>
                    <a:pt x="14169" y="2799"/>
                  </a:lnTo>
                  <a:cubicBezTo>
                    <a:pt x="13431" y="2334"/>
                    <a:pt x="12597" y="1977"/>
                    <a:pt x="11704" y="1775"/>
                  </a:cubicBezTo>
                  <a:lnTo>
                    <a:pt x="11704" y="775"/>
                  </a:lnTo>
                  <a:cubicBezTo>
                    <a:pt x="11704" y="346"/>
                    <a:pt x="11359" y="1"/>
                    <a:pt x="10919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20"/>
            <p:cNvSpPr/>
            <p:nvPr/>
          </p:nvSpPr>
          <p:spPr>
            <a:xfrm>
              <a:off x="-546937" y="-581525"/>
              <a:ext cx="1405843" cy="1405915"/>
            </a:xfrm>
            <a:custGeom>
              <a:avLst/>
              <a:gdLst/>
              <a:ahLst/>
              <a:cxnLst/>
              <a:rect l="l" t="t" r="r" b="b"/>
              <a:pathLst>
                <a:path w="19634" h="19635" extrusionOk="0">
                  <a:moveTo>
                    <a:pt x="9811" y="5847"/>
                  </a:moveTo>
                  <a:cubicBezTo>
                    <a:pt x="12002" y="5847"/>
                    <a:pt x="13764" y="7621"/>
                    <a:pt x="13764" y="9811"/>
                  </a:cubicBezTo>
                  <a:cubicBezTo>
                    <a:pt x="13764" y="12002"/>
                    <a:pt x="12002" y="13764"/>
                    <a:pt x="9811" y="13764"/>
                  </a:cubicBezTo>
                  <a:cubicBezTo>
                    <a:pt x="7621" y="13764"/>
                    <a:pt x="5847" y="12002"/>
                    <a:pt x="5847" y="9811"/>
                  </a:cubicBezTo>
                  <a:cubicBezTo>
                    <a:pt x="5847" y="7621"/>
                    <a:pt x="7621" y="5847"/>
                    <a:pt x="9811" y="5847"/>
                  </a:cubicBezTo>
                  <a:close/>
                  <a:moveTo>
                    <a:pt x="8704" y="1"/>
                  </a:moveTo>
                  <a:cubicBezTo>
                    <a:pt x="8275" y="1"/>
                    <a:pt x="7930" y="346"/>
                    <a:pt x="7930" y="775"/>
                  </a:cubicBezTo>
                  <a:lnTo>
                    <a:pt x="7930" y="1775"/>
                  </a:lnTo>
                  <a:cubicBezTo>
                    <a:pt x="7037" y="1977"/>
                    <a:pt x="6216" y="2322"/>
                    <a:pt x="5466" y="2799"/>
                  </a:cubicBezTo>
                  <a:lnTo>
                    <a:pt x="4763" y="2096"/>
                  </a:lnTo>
                  <a:cubicBezTo>
                    <a:pt x="4614" y="1947"/>
                    <a:pt x="4412" y="1873"/>
                    <a:pt x="4209" y="1873"/>
                  </a:cubicBezTo>
                  <a:cubicBezTo>
                    <a:pt x="4007" y="1873"/>
                    <a:pt x="3805" y="1947"/>
                    <a:pt x="3656" y="2096"/>
                  </a:cubicBezTo>
                  <a:lnTo>
                    <a:pt x="2096" y="3668"/>
                  </a:lnTo>
                  <a:cubicBezTo>
                    <a:pt x="1798" y="3966"/>
                    <a:pt x="1798" y="4466"/>
                    <a:pt x="2096" y="4763"/>
                  </a:cubicBezTo>
                  <a:lnTo>
                    <a:pt x="2799" y="5466"/>
                  </a:lnTo>
                  <a:cubicBezTo>
                    <a:pt x="2334" y="6204"/>
                    <a:pt x="1977" y="7037"/>
                    <a:pt x="1775" y="7930"/>
                  </a:cubicBezTo>
                  <a:lnTo>
                    <a:pt x="775" y="7930"/>
                  </a:lnTo>
                  <a:cubicBezTo>
                    <a:pt x="346" y="7930"/>
                    <a:pt x="1" y="8276"/>
                    <a:pt x="1" y="8704"/>
                  </a:cubicBezTo>
                  <a:lnTo>
                    <a:pt x="1" y="10931"/>
                  </a:lnTo>
                  <a:cubicBezTo>
                    <a:pt x="1" y="11359"/>
                    <a:pt x="346" y="11705"/>
                    <a:pt x="775" y="11705"/>
                  </a:cubicBezTo>
                  <a:lnTo>
                    <a:pt x="1775" y="11705"/>
                  </a:lnTo>
                  <a:cubicBezTo>
                    <a:pt x="1977" y="12598"/>
                    <a:pt x="2322" y="13407"/>
                    <a:pt x="2799" y="14169"/>
                  </a:cubicBezTo>
                  <a:lnTo>
                    <a:pt x="2096" y="14872"/>
                  </a:lnTo>
                  <a:cubicBezTo>
                    <a:pt x="1798" y="15169"/>
                    <a:pt x="1798" y="15669"/>
                    <a:pt x="2096" y="15967"/>
                  </a:cubicBezTo>
                  <a:lnTo>
                    <a:pt x="3656" y="17539"/>
                  </a:lnTo>
                  <a:cubicBezTo>
                    <a:pt x="3805" y="17687"/>
                    <a:pt x="4007" y="17762"/>
                    <a:pt x="4209" y="17762"/>
                  </a:cubicBezTo>
                  <a:cubicBezTo>
                    <a:pt x="4412" y="17762"/>
                    <a:pt x="4614" y="17687"/>
                    <a:pt x="4763" y="17539"/>
                  </a:cubicBezTo>
                  <a:lnTo>
                    <a:pt x="5466" y="16836"/>
                  </a:lnTo>
                  <a:cubicBezTo>
                    <a:pt x="6204" y="17300"/>
                    <a:pt x="7037" y="17658"/>
                    <a:pt x="7930" y="17860"/>
                  </a:cubicBezTo>
                  <a:lnTo>
                    <a:pt x="7930" y="18860"/>
                  </a:lnTo>
                  <a:cubicBezTo>
                    <a:pt x="7930" y="19289"/>
                    <a:pt x="8275" y="19634"/>
                    <a:pt x="8704" y="19634"/>
                  </a:cubicBezTo>
                  <a:lnTo>
                    <a:pt x="10919" y="19634"/>
                  </a:lnTo>
                  <a:cubicBezTo>
                    <a:pt x="11359" y="19634"/>
                    <a:pt x="11704" y="19289"/>
                    <a:pt x="11704" y="18860"/>
                  </a:cubicBezTo>
                  <a:lnTo>
                    <a:pt x="11704" y="17860"/>
                  </a:lnTo>
                  <a:cubicBezTo>
                    <a:pt x="12597" y="17658"/>
                    <a:pt x="13407" y="17312"/>
                    <a:pt x="14169" y="16836"/>
                  </a:cubicBezTo>
                  <a:lnTo>
                    <a:pt x="14872" y="17539"/>
                  </a:lnTo>
                  <a:cubicBezTo>
                    <a:pt x="15020" y="17687"/>
                    <a:pt x="15220" y="17762"/>
                    <a:pt x="15419" y="17762"/>
                  </a:cubicBezTo>
                  <a:cubicBezTo>
                    <a:pt x="15619" y="17762"/>
                    <a:pt x="15818" y="17687"/>
                    <a:pt x="15967" y="17539"/>
                  </a:cubicBezTo>
                  <a:lnTo>
                    <a:pt x="17539" y="15967"/>
                  </a:lnTo>
                  <a:cubicBezTo>
                    <a:pt x="17836" y="15669"/>
                    <a:pt x="17836" y="15169"/>
                    <a:pt x="17539" y="14872"/>
                  </a:cubicBezTo>
                  <a:lnTo>
                    <a:pt x="16836" y="14169"/>
                  </a:lnTo>
                  <a:cubicBezTo>
                    <a:pt x="17300" y="13431"/>
                    <a:pt x="17658" y="12598"/>
                    <a:pt x="17860" y="11705"/>
                  </a:cubicBezTo>
                  <a:lnTo>
                    <a:pt x="18860" y="11705"/>
                  </a:lnTo>
                  <a:cubicBezTo>
                    <a:pt x="19289" y="11705"/>
                    <a:pt x="19634" y="11359"/>
                    <a:pt x="19634" y="10931"/>
                  </a:cubicBezTo>
                  <a:lnTo>
                    <a:pt x="19634" y="8704"/>
                  </a:lnTo>
                  <a:cubicBezTo>
                    <a:pt x="19634" y="8276"/>
                    <a:pt x="19289" y="7930"/>
                    <a:pt x="18860" y="7930"/>
                  </a:cubicBezTo>
                  <a:lnTo>
                    <a:pt x="17860" y="7930"/>
                  </a:lnTo>
                  <a:cubicBezTo>
                    <a:pt x="17658" y="7037"/>
                    <a:pt x="17312" y="6228"/>
                    <a:pt x="16836" y="5466"/>
                  </a:cubicBezTo>
                  <a:lnTo>
                    <a:pt x="17539" y="4763"/>
                  </a:lnTo>
                  <a:cubicBezTo>
                    <a:pt x="17836" y="4466"/>
                    <a:pt x="17836" y="3966"/>
                    <a:pt x="17539" y="3668"/>
                  </a:cubicBezTo>
                  <a:lnTo>
                    <a:pt x="15967" y="2096"/>
                  </a:lnTo>
                  <a:cubicBezTo>
                    <a:pt x="15818" y="1947"/>
                    <a:pt x="15619" y="1873"/>
                    <a:pt x="15419" y="1873"/>
                  </a:cubicBezTo>
                  <a:cubicBezTo>
                    <a:pt x="15220" y="1873"/>
                    <a:pt x="15020" y="1947"/>
                    <a:pt x="14872" y="2096"/>
                  </a:cubicBezTo>
                  <a:lnTo>
                    <a:pt x="14169" y="2799"/>
                  </a:lnTo>
                  <a:cubicBezTo>
                    <a:pt x="13431" y="2334"/>
                    <a:pt x="12597" y="1977"/>
                    <a:pt x="11704" y="1775"/>
                  </a:cubicBezTo>
                  <a:lnTo>
                    <a:pt x="11704" y="775"/>
                  </a:lnTo>
                  <a:cubicBezTo>
                    <a:pt x="11704" y="346"/>
                    <a:pt x="11359" y="1"/>
                    <a:pt x="109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37" name="Google Shape;837;p20"/>
          <p:cNvGrpSpPr/>
          <p:nvPr/>
        </p:nvGrpSpPr>
        <p:grpSpPr>
          <a:xfrm>
            <a:off x="10008686" y="1618386"/>
            <a:ext cx="1105661" cy="1111065"/>
            <a:chOff x="-546937" y="-581525"/>
            <a:chExt cx="1507993" cy="1515365"/>
          </a:xfrm>
        </p:grpSpPr>
        <p:sp>
          <p:nvSpPr>
            <p:cNvPr id="838" name="Google Shape;838;p20"/>
            <p:cNvSpPr/>
            <p:nvPr/>
          </p:nvSpPr>
          <p:spPr>
            <a:xfrm>
              <a:off x="-444787" y="-472075"/>
              <a:ext cx="1405843" cy="1405915"/>
            </a:xfrm>
            <a:custGeom>
              <a:avLst/>
              <a:gdLst/>
              <a:ahLst/>
              <a:cxnLst/>
              <a:rect l="l" t="t" r="r" b="b"/>
              <a:pathLst>
                <a:path w="19634" h="19635" extrusionOk="0">
                  <a:moveTo>
                    <a:pt x="9811" y="5847"/>
                  </a:moveTo>
                  <a:cubicBezTo>
                    <a:pt x="12002" y="5847"/>
                    <a:pt x="13764" y="7621"/>
                    <a:pt x="13764" y="9811"/>
                  </a:cubicBezTo>
                  <a:cubicBezTo>
                    <a:pt x="13764" y="12002"/>
                    <a:pt x="12002" y="13764"/>
                    <a:pt x="9811" y="13764"/>
                  </a:cubicBezTo>
                  <a:cubicBezTo>
                    <a:pt x="7621" y="13764"/>
                    <a:pt x="5847" y="12002"/>
                    <a:pt x="5847" y="9811"/>
                  </a:cubicBezTo>
                  <a:cubicBezTo>
                    <a:pt x="5847" y="7621"/>
                    <a:pt x="7621" y="5847"/>
                    <a:pt x="9811" y="5847"/>
                  </a:cubicBezTo>
                  <a:close/>
                  <a:moveTo>
                    <a:pt x="8704" y="1"/>
                  </a:moveTo>
                  <a:cubicBezTo>
                    <a:pt x="8275" y="1"/>
                    <a:pt x="7930" y="346"/>
                    <a:pt x="7930" y="775"/>
                  </a:cubicBezTo>
                  <a:lnTo>
                    <a:pt x="7930" y="1775"/>
                  </a:lnTo>
                  <a:cubicBezTo>
                    <a:pt x="7037" y="1977"/>
                    <a:pt x="6216" y="2322"/>
                    <a:pt x="5466" y="2799"/>
                  </a:cubicBezTo>
                  <a:lnTo>
                    <a:pt x="4763" y="2096"/>
                  </a:lnTo>
                  <a:cubicBezTo>
                    <a:pt x="4614" y="1947"/>
                    <a:pt x="4412" y="1873"/>
                    <a:pt x="4209" y="1873"/>
                  </a:cubicBezTo>
                  <a:cubicBezTo>
                    <a:pt x="4007" y="1873"/>
                    <a:pt x="3805" y="1947"/>
                    <a:pt x="3656" y="2096"/>
                  </a:cubicBezTo>
                  <a:lnTo>
                    <a:pt x="2096" y="3668"/>
                  </a:lnTo>
                  <a:cubicBezTo>
                    <a:pt x="1798" y="3966"/>
                    <a:pt x="1798" y="4466"/>
                    <a:pt x="2096" y="4763"/>
                  </a:cubicBezTo>
                  <a:lnTo>
                    <a:pt x="2799" y="5466"/>
                  </a:lnTo>
                  <a:cubicBezTo>
                    <a:pt x="2334" y="6204"/>
                    <a:pt x="1977" y="7037"/>
                    <a:pt x="1775" y="7930"/>
                  </a:cubicBezTo>
                  <a:lnTo>
                    <a:pt x="775" y="7930"/>
                  </a:lnTo>
                  <a:cubicBezTo>
                    <a:pt x="346" y="7930"/>
                    <a:pt x="1" y="8276"/>
                    <a:pt x="1" y="8704"/>
                  </a:cubicBezTo>
                  <a:lnTo>
                    <a:pt x="1" y="10931"/>
                  </a:lnTo>
                  <a:cubicBezTo>
                    <a:pt x="1" y="11359"/>
                    <a:pt x="346" y="11705"/>
                    <a:pt x="775" y="11705"/>
                  </a:cubicBezTo>
                  <a:lnTo>
                    <a:pt x="1775" y="11705"/>
                  </a:lnTo>
                  <a:cubicBezTo>
                    <a:pt x="1977" y="12598"/>
                    <a:pt x="2322" y="13407"/>
                    <a:pt x="2799" y="14169"/>
                  </a:cubicBezTo>
                  <a:lnTo>
                    <a:pt x="2096" y="14872"/>
                  </a:lnTo>
                  <a:cubicBezTo>
                    <a:pt x="1798" y="15169"/>
                    <a:pt x="1798" y="15669"/>
                    <a:pt x="2096" y="15967"/>
                  </a:cubicBezTo>
                  <a:lnTo>
                    <a:pt x="3656" y="17539"/>
                  </a:lnTo>
                  <a:cubicBezTo>
                    <a:pt x="3805" y="17687"/>
                    <a:pt x="4007" y="17762"/>
                    <a:pt x="4209" y="17762"/>
                  </a:cubicBezTo>
                  <a:cubicBezTo>
                    <a:pt x="4412" y="17762"/>
                    <a:pt x="4614" y="17687"/>
                    <a:pt x="4763" y="17539"/>
                  </a:cubicBezTo>
                  <a:lnTo>
                    <a:pt x="5466" y="16836"/>
                  </a:lnTo>
                  <a:cubicBezTo>
                    <a:pt x="6204" y="17300"/>
                    <a:pt x="7037" y="17658"/>
                    <a:pt x="7930" y="17860"/>
                  </a:cubicBezTo>
                  <a:lnTo>
                    <a:pt x="7930" y="18860"/>
                  </a:lnTo>
                  <a:cubicBezTo>
                    <a:pt x="7930" y="19289"/>
                    <a:pt x="8275" y="19634"/>
                    <a:pt x="8704" y="19634"/>
                  </a:cubicBezTo>
                  <a:lnTo>
                    <a:pt x="10919" y="19634"/>
                  </a:lnTo>
                  <a:cubicBezTo>
                    <a:pt x="11359" y="19634"/>
                    <a:pt x="11704" y="19289"/>
                    <a:pt x="11704" y="18860"/>
                  </a:cubicBezTo>
                  <a:lnTo>
                    <a:pt x="11704" y="17860"/>
                  </a:lnTo>
                  <a:cubicBezTo>
                    <a:pt x="12597" y="17658"/>
                    <a:pt x="13407" y="17312"/>
                    <a:pt x="14169" y="16836"/>
                  </a:cubicBezTo>
                  <a:lnTo>
                    <a:pt x="14872" y="17539"/>
                  </a:lnTo>
                  <a:cubicBezTo>
                    <a:pt x="15020" y="17687"/>
                    <a:pt x="15220" y="17762"/>
                    <a:pt x="15419" y="17762"/>
                  </a:cubicBezTo>
                  <a:cubicBezTo>
                    <a:pt x="15619" y="17762"/>
                    <a:pt x="15818" y="17687"/>
                    <a:pt x="15967" y="17539"/>
                  </a:cubicBezTo>
                  <a:lnTo>
                    <a:pt x="17539" y="15967"/>
                  </a:lnTo>
                  <a:cubicBezTo>
                    <a:pt x="17836" y="15669"/>
                    <a:pt x="17836" y="15169"/>
                    <a:pt x="17539" y="14872"/>
                  </a:cubicBezTo>
                  <a:lnTo>
                    <a:pt x="16836" y="14169"/>
                  </a:lnTo>
                  <a:cubicBezTo>
                    <a:pt x="17300" y="13431"/>
                    <a:pt x="17658" y="12598"/>
                    <a:pt x="17860" y="11705"/>
                  </a:cubicBezTo>
                  <a:lnTo>
                    <a:pt x="18860" y="11705"/>
                  </a:lnTo>
                  <a:cubicBezTo>
                    <a:pt x="19289" y="11705"/>
                    <a:pt x="19634" y="11359"/>
                    <a:pt x="19634" y="10931"/>
                  </a:cubicBezTo>
                  <a:lnTo>
                    <a:pt x="19634" y="8704"/>
                  </a:lnTo>
                  <a:cubicBezTo>
                    <a:pt x="19634" y="8276"/>
                    <a:pt x="19289" y="7930"/>
                    <a:pt x="18860" y="7930"/>
                  </a:cubicBezTo>
                  <a:lnTo>
                    <a:pt x="17860" y="7930"/>
                  </a:lnTo>
                  <a:cubicBezTo>
                    <a:pt x="17658" y="7037"/>
                    <a:pt x="17312" y="6228"/>
                    <a:pt x="16836" y="5466"/>
                  </a:cubicBezTo>
                  <a:lnTo>
                    <a:pt x="17539" y="4763"/>
                  </a:lnTo>
                  <a:cubicBezTo>
                    <a:pt x="17836" y="4466"/>
                    <a:pt x="17836" y="3966"/>
                    <a:pt x="17539" y="3668"/>
                  </a:cubicBezTo>
                  <a:lnTo>
                    <a:pt x="15967" y="2096"/>
                  </a:lnTo>
                  <a:cubicBezTo>
                    <a:pt x="15818" y="1947"/>
                    <a:pt x="15619" y="1873"/>
                    <a:pt x="15419" y="1873"/>
                  </a:cubicBezTo>
                  <a:cubicBezTo>
                    <a:pt x="15220" y="1873"/>
                    <a:pt x="15020" y="1947"/>
                    <a:pt x="14872" y="2096"/>
                  </a:cubicBezTo>
                  <a:lnTo>
                    <a:pt x="14169" y="2799"/>
                  </a:lnTo>
                  <a:cubicBezTo>
                    <a:pt x="13431" y="2334"/>
                    <a:pt x="12597" y="1977"/>
                    <a:pt x="11704" y="1775"/>
                  </a:cubicBezTo>
                  <a:lnTo>
                    <a:pt x="11704" y="775"/>
                  </a:lnTo>
                  <a:cubicBezTo>
                    <a:pt x="11704" y="346"/>
                    <a:pt x="11359" y="1"/>
                    <a:pt x="10919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20"/>
            <p:cNvSpPr/>
            <p:nvPr/>
          </p:nvSpPr>
          <p:spPr>
            <a:xfrm>
              <a:off x="-546937" y="-581525"/>
              <a:ext cx="1405843" cy="1405915"/>
            </a:xfrm>
            <a:custGeom>
              <a:avLst/>
              <a:gdLst/>
              <a:ahLst/>
              <a:cxnLst/>
              <a:rect l="l" t="t" r="r" b="b"/>
              <a:pathLst>
                <a:path w="19634" h="19635" extrusionOk="0">
                  <a:moveTo>
                    <a:pt x="9811" y="5847"/>
                  </a:moveTo>
                  <a:cubicBezTo>
                    <a:pt x="12002" y="5847"/>
                    <a:pt x="13764" y="7621"/>
                    <a:pt x="13764" y="9811"/>
                  </a:cubicBezTo>
                  <a:cubicBezTo>
                    <a:pt x="13764" y="12002"/>
                    <a:pt x="12002" y="13764"/>
                    <a:pt x="9811" y="13764"/>
                  </a:cubicBezTo>
                  <a:cubicBezTo>
                    <a:pt x="7621" y="13764"/>
                    <a:pt x="5847" y="12002"/>
                    <a:pt x="5847" y="9811"/>
                  </a:cubicBezTo>
                  <a:cubicBezTo>
                    <a:pt x="5847" y="7621"/>
                    <a:pt x="7621" y="5847"/>
                    <a:pt x="9811" y="5847"/>
                  </a:cubicBezTo>
                  <a:close/>
                  <a:moveTo>
                    <a:pt x="8704" y="1"/>
                  </a:moveTo>
                  <a:cubicBezTo>
                    <a:pt x="8275" y="1"/>
                    <a:pt x="7930" y="346"/>
                    <a:pt x="7930" y="775"/>
                  </a:cubicBezTo>
                  <a:lnTo>
                    <a:pt x="7930" y="1775"/>
                  </a:lnTo>
                  <a:cubicBezTo>
                    <a:pt x="7037" y="1977"/>
                    <a:pt x="6216" y="2322"/>
                    <a:pt x="5466" y="2799"/>
                  </a:cubicBezTo>
                  <a:lnTo>
                    <a:pt x="4763" y="2096"/>
                  </a:lnTo>
                  <a:cubicBezTo>
                    <a:pt x="4614" y="1947"/>
                    <a:pt x="4412" y="1873"/>
                    <a:pt x="4209" y="1873"/>
                  </a:cubicBezTo>
                  <a:cubicBezTo>
                    <a:pt x="4007" y="1873"/>
                    <a:pt x="3805" y="1947"/>
                    <a:pt x="3656" y="2096"/>
                  </a:cubicBezTo>
                  <a:lnTo>
                    <a:pt x="2096" y="3668"/>
                  </a:lnTo>
                  <a:cubicBezTo>
                    <a:pt x="1798" y="3966"/>
                    <a:pt x="1798" y="4466"/>
                    <a:pt x="2096" y="4763"/>
                  </a:cubicBezTo>
                  <a:lnTo>
                    <a:pt x="2799" y="5466"/>
                  </a:lnTo>
                  <a:cubicBezTo>
                    <a:pt x="2334" y="6204"/>
                    <a:pt x="1977" y="7037"/>
                    <a:pt x="1775" y="7930"/>
                  </a:cubicBezTo>
                  <a:lnTo>
                    <a:pt x="775" y="7930"/>
                  </a:lnTo>
                  <a:cubicBezTo>
                    <a:pt x="346" y="7930"/>
                    <a:pt x="1" y="8276"/>
                    <a:pt x="1" y="8704"/>
                  </a:cubicBezTo>
                  <a:lnTo>
                    <a:pt x="1" y="10931"/>
                  </a:lnTo>
                  <a:cubicBezTo>
                    <a:pt x="1" y="11359"/>
                    <a:pt x="346" y="11705"/>
                    <a:pt x="775" y="11705"/>
                  </a:cubicBezTo>
                  <a:lnTo>
                    <a:pt x="1775" y="11705"/>
                  </a:lnTo>
                  <a:cubicBezTo>
                    <a:pt x="1977" y="12598"/>
                    <a:pt x="2322" y="13407"/>
                    <a:pt x="2799" y="14169"/>
                  </a:cubicBezTo>
                  <a:lnTo>
                    <a:pt x="2096" y="14872"/>
                  </a:lnTo>
                  <a:cubicBezTo>
                    <a:pt x="1798" y="15169"/>
                    <a:pt x="1798" y="15669"/>
                    <a:pt x="2096" y="15967"/>
                  </a:cubicBezTo>
                  <a:lnTo>
                    <a:pt x="3656" y="17539"/>
                  </a:lnTo>
                  <a:cubicBezTo>
                    <a:pt x="3805" y="17687"/>
                    <a:pt x="4007" y="17762"/>
                    <a:pt x="4209" y="17762"/>
                  </a:cubicBezTo>
                  <a:cubicBezTo>
                    <a:pt x="4412" y="17762"/>
                    <a:pt x="4614" y="17687"/>
                    <a:pt x="4763" y="17539"/>
                  </a:cubicBezTo>
                  <a:lnTo>
                    <a:pt x="5466" y="16836"/>
                  </a:lnTo>
                  <a:cubicBezTo>
                    <a:pt x="6204" y="17300"/>
                    <a:pt x="7037" y="17658"/>
                    <a:pt x="7930" y="17860"/>
                  </a:cubicBezTo>
                  <a:lnTo>
                    <a:pt x="7930" y="18860"/>
                  </a:lnTo>
                  <a:cubicBezTo>
                    <a:pt x="7930" y="19289"/>
                    <a:pt x="8275" y="19634"/>
                    <a:pt x="8704" y="19634"/>
                  </a:cubicBezTo>
                  <a:lnTo>
                    <a:pt x="10919" y="19634"/>
                  </a:lnTo>
                  <a:cubicBezTo>
                    <a:pt x="11359" y="19634"/>
                    <a:pt x="11704" y="19289"/>
                    <a:pt x="11704" y="18860"/>
                  </a:cubicBezTo>
                  <a:lnTo>
                    <a:pt x="11704" y="17860"/>
                  </a:lnTo>
                  <a:cubicBezTo>
                    <a:pt x="12597" y="17658"/>
                    <a:pt x="13407" y="17312"/>
                    <a:pt x="14169" y="16836"/>
                  </a:cubicBezTo>
                  <a:lnTo>
                    <a:pt x="14872" y="17539"/>
                  </a:lnTo>
                  <a:cubicBezTo>
                    <a:pt x="15020" y="17687"/>
                    <a:pt x="15220" y="17762"/>
                    <a:pt x="15419" y="17762"/>
                  </a:cubicBezTo>
                  <a:cubicBezTo>
                    <a:pt x="15619" y="17762"/>
                    <a:pt x="15818" y="17687"/>
                    <a:pt x="15967" y="17539"/>
                  </a:cubicBezTo>
                  <a:lnTo>
                    <a:pt x="17539" y="15967"/>
                  </a:lnTo>
                  <a:cubicBezTo>
                    <a:pt x="17836" y="15669"/>
                    <a:pt x="17836" y="15169"/>
                    <a:pt x="17539" y="14872"/>
                  </a:cubicBezTo>
                  <a:lnTo>
                    <a:pt x="16836" y="14169"/>
                  </a:lnTo>
                  <a:cubicBezTo>
                    <a:pt x="17300" y="13431"/>
                    <a:pt x="17658" y="12598"/>
                    <a:pt x="17860" y="11705"/>
                  </a:cubicBezTo>
                  <a:lnTo>
                    <a:pt x="18860" y="11705"/>
                  </a:lnTo>
                  <a:cubicBezTo>
                    <a:pt x="19289" y="11705"/>
                    <a:pt x="19634" y="11359"/>
                    <a:pt x="19634" y="10931"/>
                  </a:cubicBezTo>
                  <a:lnTo>
                    <a:pt x="19634" y="8704"/>
                  </a:lnTo>
                  <a:cubicBezTo>
                    <a:pt x="19634" y="8276"/>
                    <a:pt x="19289" y="7930"/>
                    <a:pt x="18860" y="7930"/>
                  </a:cubicBezTo>
                  <a:lnTo>
                    <a:pt x="17860" y="7930"/>
                  </a:lnTo>
                  <a:cubicBezTo>
                    <a:pt x="17658" y="7037"/>
                    <a:pt x="17312" y="6228"/>
                    <a:pt x="16836" y="5466"/>
                  </a:cubicBezTo>
                  <a:lnTo>
                    <a:pt x="17539" y="4763"/>
                  </a:lnTo>
                  <a:cubicBezTo>
                    <a:pt x="17836" y="4466"/>
                    <a:pt x="17836" y="3966"/>
                    <a:pt x="17539" y="3668"/>
                  </a:cubicBezTo>
                  <a:lnTo>
                    <a:pt x="15967" y="2096"/>
                  </a:lnTo>
                  <a:cubicBezTo>
                    <a:pt x="15818" y="1947"/>
                    <a:pt x="15619" y="1873"/>
                    <a:pt x="15419" y="1873"/>
                  </a:cubicBezTo>
                  <a:cubicBezTo>
                    <a:pt x="15220" y="1873"/>
                    <a:pt x="15020" y="1947"/>
                    <a:pt x="14872" y="2096"/>
                  </a:cubicBezTo>
                  <a:lnTo>
                    <a:pt x="14169" y="2799"/>
                  </a:lnTo>
                  <a:cubicBezTo>
                    <a:pt x="13431" y="2334"/>
                    <a:pt x="12597" y="1977"/>
                    <a:pt x="11704" y="1775"/>
                  </a:cubicBezTo>
                  <a:lnTo>
                    <a:pt x="11704" y="775"/>
                  </a:lnTo>
                  <a:cubicBezTo>
                    <a:pt x="11704" y="346"/>
                    <a:pt x="11359" y="1"/>
                    <a:pt x="109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40" name="Google Shape;840;p20"/>
          <p:cNvSpPr/>
          <p:nvPr/>
        </p:nvSpPr>
        <p:spPr>
          <a:xfrm>
            <a:off x="7080667" y="5840172"/>
            <a:ext cx="750800" cy="2040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1" name="Google Shape;841;p20"/>
          <p:cNvSpPr/>
          <p:nvPr/>
        </p:nvSpPr>
        <p:spPr>
          <a:xfrm>
            <a:off x="2494135" y="5690967"/>
            <a:ext cx="272397" cy="272397"/>
          </a:xfrm>
          <a:custGeom>
            <a:avLst/>
            <a:gdLst/>
            <a:ahLst/>
            <a:cxnLst/>
            <a:rect l="l" t="t" r="r" b="b"/>
            <a:pathLst>
              <a:path w="2978" h="2978" extrusionOk="0">
                <a:moveTo>
                  <a:pt x="1" y="1"/>
                </a:moveTo>
                <a:lnTo>
                  <a:pt x="1" y="2977"/>
                </a:lnTo>
                <a:lnTo>
                  <a:pt x="2977" y="2977"/>
                </a:lnTo>
                <a:lnTo>
                  <a:pt x="2977" y="1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2" name="Google Shape;842;p20"/>
          <p:cNvSpPr/>
          <p:nvPr/>
        </p:nvSpPr>
        <p:spPr>
          <a:xfrm>
            <a:off x="8500399" y="864884"/>
            <a:ext cx="272400" cy="272400"/>
          </a:xfrm>
          <a:prstGeom prst="ellipse">
            <a:avLst/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3" name="Google Shape;843;p20"/>
          <p:cNvSpPr txBox="1">
            <a:spLocks noGrp="1"/>
          </p:cNvSpPr>
          <p:nvPr>
            <p:ph type="title"/>
          </p:nvPr>
        </p:nvSpPr>
        <p:spPr>
          <a:xfrm>
            <a:off x="7211520" y="2551400"/>
            <a:ext cx="3158400" cy="9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44" name="Google Shape;844;p20"/>
          <p:cNvSpPr txBox="1">
            <a:spLocks noGrp="1"/>
          </p:cNvSpPr>
          <p:nvPr>
            <p:ph type="subTitle" idx="1"/>
          </p:nvPr>
        </p:nvSpPr>
        <p:spPr>
          <a:xfrm>
            <a:off x="7211520" y="3649800"/>
            <a:ext cx="3902800" cy="18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1067"/>
              </a:spcBef>
              <a:spcAft>
                <a:spcPts val="1067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82466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6" name="Google Shape;846;p21"/>
          <p:cNvGrpSpPr/>
          <p:nvPr/>
        </p:nvGrpSpPr>
        <p:grpSpPr>
          <a:xfrm>
            <a:off x="-53" y="0"/>
            <a:ext cx="12191943" cy="6858000"/>
            <a:chOff x="-19200" y="0"/>
            <a:chExt cx="9163200" cy="5143500"/>
          </a:xfrm>
        </p:grpSpPr>
        <p:cxnSp>
          <p:nvCxnSpPr>
            <p:cNvPr id="847" name="Google Shape;847;p21"/>
            <p:cNvCxnSpPr/>
            <p:nvPr/>
          </p:nvCxnSpPr>
          <p:spPr>
            <a:xfrm>
              <a:off x="458597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21"/>
            <p:cNvCxnSpPr/>
            <p:nvPr/>
          </p:nvCxnSpPr>
          <p:spPr>
            <a:xfrm>
              <a:off x="94112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21"/>
            <p:cNvCxnSpPr/>
            <p:nvPr/>
          </p:nvCxnSpPr>
          <p:spPr>
            <a:xfrm>
              <a:off x="142364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21"/>
            <p:cNvCxnSpPr/>
            <p:nvPr/>
          </p:nvCxnSpPr>
          <p:spPr>
            <a:xfrm>
              <a:off x="190616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21"/>
            <p:cNvCxnSpPr/>
            <p:nvPr/>
          </p:nvCxnSpPr>
          <p:spPr>
            <a:xfrm>
              <a:off x="2388687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21"/>
            <p:cNvCxnSpPr/>
            <p:nvPr/>
          </p:nvCxnSpPr>
          <p:spPr>
            <a:xfrm>
              <a:off x="2871209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21"/>
            <p:cNvCxnSpPr/>
            <p:nvPr/>
          </p:nvCxnSpPr>
          <p:spPr>
            <a:xfrm>
              <a:off x="335373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21"/>
            <p:cNvCxnSpPr/>
            <p:nvPr/>
          </p:nvCxnSpPr>
          <p:spPr>
            <a:xfrm>
              <a:off x="38362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21"/>
            <p:cNvCxnSpPr/>
            <p:nvPr/>
          </p:nvCxnSpPr>
          <p:spPr>
            <a:xfrm>
              <a:off x="4318776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21"/>
            <p:cNvCxnSpPr/>
            <p:nvPr/>
          </p:nvCxnSpPr>
          <p:spPr>
            <a:xfrm>
              <a:off x="4801299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21"/>
            <p:cNvCxnSpPr/>
            <p:nvPr/>
          </p:nvCxnSpPr>
          <p:spPr>
            <a:xfrm>
              <a:off x="528382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21"/>
            <p:cNvCxnSpPr/>
            <p:nvPr/>
          </p:nvCxnSpPr>
          <p:spPr>
            <a:xfrm>
              <a:off x="576634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21"/>
            <p:cNvCxnSpPr/>
            <p:nvPr/>
          </p:nvCxnSpPr>
          <p:spPr>
            <a:xfrm>
              <a:off x="6248866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21"/>
            <p:cNvCxnSpPr/>
            <p:nvPr/>
          </p:nvCxnSpPr>
          <p:spPr>
            <a:xfrm>
              <a:off x="6731388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21"/>
            <p:cNvCxnSpPr/>
            <p:nvPr/>
          </p:nvCxnSpPr>
          <p:spPr>
            <a:xfrm>
              <a:off x="721391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21"/>
            <p:cNvCxnSpPr/>
            <p:nvPr/>
          </p:nvCxnSpPr>
          <p:spPr>
            <a:xfrm>
              <a:off x="769643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21"/>
            <p:cNvCxnSpPr/>
            <p:nvPr/>
          </p:nvCxnSpPr>
          <p:spPr>
            <a:xfrm>
              <a:off x="817895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21"/>
            <p:cNvCxnSpPr/>
            <p:nvPr/>
          </p:nvCxnSpPr>
          <p:spPr>
            <a:xfrm>
              <a:off x="8661478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21"/>
            <p:cNvCxnSpPr/>
            <p:nvPr/>
          </p:nvCxnSpPr>
          <p:spPr>
            <a:xfrm>
              <a:off x="4562400" y="-4181188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21"/>
            <p:cNvCxnSpPr/>
            <p:nvPr/>
          </p:nvCxnSpPr>
          <p:spPr>
            <a:xfrm>
              <a:off x="4562400" y="-3698666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21"/>
            <p:cNvCxnSpPr/>
            <p:nvPr/>
          </p:nvCxnSpPr>
          <p:spPr>
            <a:xfrm>
              <a:off x="4562400" y="-3216143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21"/>
            <p:cNvCxnSpPr/>
            <p:nvPr/>
          </p:nvCxnSpPr>
          <p:spPr>
            <a:xfrm>
              <a:off x="4562400" y="-2733621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21"/>
            <p:cNvCxnSpPr/>
            <p:nvPr/>
          </p:nvCxnSpPr>
          <p:spPr>
            <a:xfrm>
              <a:off x="4562400" y="-2251099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0" name="Google Shape;870;p21"/>
            <p:cNvCxnSpPr/>
            <p:nvPr/>
          </p:nvCxnSpPr>
          <p:spPr>
            <a:xfrm>
              <a:off x="4562400" y="-1768576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1" name="Google Shape;871;p21"/>
            <p:cNvCxnSpPr/>
            <p:nvPr/>
          </p:nvCxnSpPr>
          <p:spPr>
            <a:xfrm>
              <a:off x="4562400" y="-1286054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2" name="Google Shape;872;p21"/>
            <p:cNvCxnSpPr/>
            <p:nvPr/>
          </p:nvCxnSpPr>
          <p:spPr>
            <a:xfrm>
              <a:off x="4562400" y="-803532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3" name="Google Shape;873;p21"/>
            <p:cNvCxnSpPr/>
            <p:nvPr/>
          </p:nvCxnSpPr>
          <p:spPr>
            <a:xfrm>
              <a:off x="4562400" y="-321009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4" name="Google Shape;874;p21"/>
            <p:cNvCxnSpPr/>
            <p:nvPr/>
          </p:nvCxnSpPr>
          <p:spPr>
            <a:xfrm>
              <a:off x="4562400" y="161513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75" name="Google Shape;875;p21"/>
          <p:cNvGrpSpPr/>
          <p:nvPr/>
        </p:nvGrpSpPr>
        <p:grpSpPr>
          <a:xfrm>
            <a:off x="11522909" y="-488443"/>
            <a:ext cx="1201732" cy="1207657"/>
            <a:chOff x="6780320" y="132595"/>
            <a:chExt cx="1208986" cy="1214947"/>
          </a:xfrm>
        </p:grpSpPr>
        <p:sp>
          <p:nvSpPr>
            <p:cNvPr id="876" name="Google Shape;876;p21"/>
            <p:cNvSpPr/>
            <p:nvPr/>
          </p:nvSpPr>
          <p:spPr>
            <a:xfrm>
              <a:off x="6862216" y="220345"/>
              <a:ext cx="1127090" cy="1127196"/>
            </a:xfrm>
            <a:custGeom>
              <a:avLst/>
              <a:gdLst/>
              <a:ahLst/>
              <a:cxnLst/>
              <a:rect l="l" t="t" r="r" b="b"/>
              <a:pathLst>
                <a:path w="19634" h="19635" extrusionOk="0">
                  <a:moveTo>
                    <a:pt x="9811" y="5847"/>
                  </a:moveTo>
                  <a:cubicBezTo>
                    <a:pt x="12002" y="5847"/>
                    <a:pt x="13764" y="7621"/>
                    <a:pt x="13764" y="9811"/>
                  </a:cubicBezTo>
                  <a:cubicBezTo>
                    <a:pt x="13764" y="12002"/>
                    <a:pt x="12002" y="13764"/>
                    <a:pt x="9811" y="13764"/>
                  </a:cubicBezTo>
                  <a:cubicBezTo>
                    <a:pt x="7621" y="13764"/>
                    <a:pt x="5847" y="12002"/>
                    <a:pt x="5847" y="9811"/>
                  </a:cubicBezTo>
                  <a:cubicBezTo>
                    <a:pt x="5847" y="7621"/>
                    <a:pt x="7621" y="5847"/>
                    <a:pt x="9811" y="5847"/>
                  </a:cubicBezTo>
                  <a:close/>
                  <a:moveTo>
                    <a:pt x="8704" y="1"/>
                  </a:moveTo>
                  <a:cubicBezTo>
                    <a:pt x="8275" y="1"/>
                    <a:pt x="7930" y="346"/>
                    <a:pt x="7930" y="775"/>
                  </a:cubicBezTo>
                  <a:lnTo>
                    <a:pt x="7930" y="1775"/>
                  </a:lnTo>
                  <a:cubicBezTo>
                    <a:pt x="7037" y="1977"/>
                    <a:pt x="6216" y="2322"/>
                    <a:pt x="5466" y="2799"/>
                  </a:cubicBezTo>
                  <a:lnTo>
                    <a:pt x="4763" y="2096"/>
                  </a:lnTo>
                  <a:cubicBezTo>
                    <a:pt x="4614" y="1947"/>
                    <a:pt x="4412" y="1873"/>
                    <a:pt x="4209" y="1873"/>
                  </a:cubicBezTo>
                  <a:cubicBezTo>
                    <a:pt x="4007" y="1873"/>
                    <a:pt x="3805" y="1947"/>
                    <a:pt x="3656" y="2096"/>
                  </a:cubicBezTo>
                  <a:lnTo>
                    <a:pt x="2096" y="3668"/>
                  </a:lnTo>
                  <a:cubicBezTo>
                    <a:pt x="1798" y="3966"/>
                    <a:pt x="1798" y="4466"/>
                    <a:pt x="2096" y="4763"/>
                  </a:cubicBezTo>
                  <a:lnTo>
                    <a:pt x="2799" y="5466"/>
                  </a:lnTo>
                  <a:cubicBezTo>
                    <a:pt x="2334" y="6204"/>
                    <a:pt x="1977" y="7037"/>
                    <a:pt x="1775" y="7930"/>
                  </a:cubicBezTo>
                  <a:lnTo>
                    <a:pt x="775" y="7930"/>
                  </a:lnTo>
                  <a:cubicBezTo>
                    <a:pt x="346" y="7930"/>
                    <a:pt x="1" y="8276"/>
                    <a:pt x="1" y="8704"/>
                  </a:cubicBezTo>
                  <a:lnTo>
                    <a:pt x="1" y="10931"/>
                  </a:lnTo>
                  <a:cubicBezTo>
                    <a:pt x="1" y="11359"/>
                    <a:pt x="346" y="11705"/>
                    <a:pt x="775" y="11705"/>
                  </a:cubicBezTo>
                  <a:lnTo>
                    <a:pt x="1775" y="11705"/>
                  </a:lnTo>
                  <a:cubicBezTo>
                    <a:pt x="1977" y="12598"/>
                    <a:pt x="2322" y="13407"/>
                    <a:pt x="2799" y="14169"/>
                  </a:cubicBezTo>
                  <a:lnTo>
                    <a:pt x="2096" y="14872"/>
                  </a:lnTo>
                  <a:cubicBezTo>
                    <a:pt x="1798" y="15169"/>
                    <a:pt x="1798" y="15669"/>
                    <a:pt x="2096" y="15967"/>
                  </a:cubicBezTo>
                  <a:lnTo>
                    <a:pt x="3656" y="17539"/>
                  </a:lnTo>
                  <a:cubicBezTo>
                    <a:pt x="3805" y="17687"/>
                    <a:pt x="4007" y="17762"/>
                    <a:pt x="4209" y="17762"/>
                  </a:cubicBezTo>
                  <a:cubicBezTo>
                    <a:pt x="4412" y="17762"/>
                    <a:pt x="4614" y="17687"/>
                    <a:pt x="4763" y="17539"/>
                  </a:cubicBezTo>
                  <a:lnTo>
                    <a:pt x="5466" y="16836"/>
                  </a:lnTo>
                  <a:cubicBezTo>
                    <a:pt x="6204" y="17300"/>
                    <a:pt x="7037" y="17658"/>
                    <a:pt x="7930" y="17860"/>
                  </a:cubicBezTo>
                  <a:lnTo>
                    <a:pt x="7930" y="18860"/>
                  </a:lnTo>
                  <a:cubicBezTo>
                    <a:pt x="7930" y="19289"/>
                    <a:pt x="8275" y="19634"/>
                    <a:pt x="8704" y="19634"/>
                  </a:cubicBezTo>
                  <a:lnTo>
                    <a:pt x="10919" y="19634"/>
                  </a:lnTo>
                  <a:cubicBezTo>
                    <a:pt x="11359" y="19634"/>
                    <a:pt x="11704" y="19289"/>
                    <a:pt x="11704" y="18860"/>
                  </a:cubicBezTo>
                  <a:lnTo>
                    <a:pt x="11704" y="17860"/>
                  </a:lnTo>
                  <a:cubicBezTo>
                    <a:pt x="12597" y="17658"/>
                    <a:pt x="13407" y="17312"/>
                    <a:pt x="14169" y="16836"/>
                  </a:cubicBezTo>
                  <a:lnTo>
                    <a:pt x="14872" y="17539"/>
                  </a:lnTo>
                  <a:cubicBezTo>
                    <a:pt x="15020" y="17687"/>
                    <a:pt x="15220" y="17762"/>
                    <a:pt x="15419" y="17762"/>
                  </a:cubicBezTo>
                  <a:cubicBezTo>
                    <a:pt x="15619" y="17762"/>
                    <a:pt x="15818" y="17687"/>
                    <a:pt x="15967" y="17539"/>
                  </a:cubicBezTo>
                  <a:lnTo>
                    <a:pt x="17539" y="15967"/>
                  </a:lnTo>
                  <a:cubicBezTo>
                    <a:pt x="17836" y="15669"/>
                    <a:pt x="17836" y="15169"/>
                    <a:pt x="17539" y="14872"/>
                  </a:cubicBezTo>
                  <a:lnTo>
                    <a:pt x="16836" y="14169"/>
                  </a:lnTo>
                  <a:cubicBezTo>
                    <a:pt x="17300" y="13431"/>
                    <a:pt x="17658" y="12598"/>
                    <a:pt x="17860" y="11705"/>
                  </a:cubicBezTo>
                  <a:lnTo>
                    <a:pt x="18860" y="11705"/>
                  </a:lnTo>
                  <a:cubicBezTo>
                    <a:pt x="19289" y="11705"/>
                    <a:pt x="19634" y="11359"/>
                    <a:pt x="19634" y="10931"/>
                  </a:cubicBezTo>
                  <a:lnTo>
                    <a:pt x="19634" y="8704"/>
                  </a:lnTo>
                  <a:cubicBezTo>
                    <a:pt x="19634" y="8276"/>
                    <a:pt x="19289" y="7930"/>
                    <a:pt x="18860" y="7930"/>
                  </a:cubicBezTo>
                  <a:lnTo>
                    <a:pt x="17860" y="7930"/>
                  </a:lnTo>
                  <a:cubicBezTo>
                    <a:pt x="17658" y="7037"/>
                    <a:pt x="17312" y="6228"/>
                    <a:pt x="16836" y="5466"/>
                  </a:cubicBezTo>
                  <a:lnTo>
                    <a:pt x="17539" y="4763"/>
                  </a:lnTo>
                  <a:cubicBezTo>
                    <a:pt x="17836" y="4466"/>
                    <a:pt x="17836" y="3966"/>
                    <a:pt x="17539" y="3668"/>
                  </a:cubicBezTo>
                  <a:lnTo>
                    <a:pt x="15967" y="2096"/>
                  </a:lnTo>
                  <a:cubicBezTo>
                    <a:pt x="15818" y="1947"/>
                    <a:pt x="15619" y="1873"/>
                    <a:pt x="15419" y="1873"/>
                  </a:cubicBezTo>
                  <a:cubicBezTo>
                    <a:pt x="15220" y="1873"/>
                    <a:pt x="15020" y="1947"/>
                    <a:pt x="14872" y="2096"/>
                  </a:cubicBezTo>
                  <a:lnTo>
                    <a:pt x="14169" y="2799"/>
                  </a:lnTo>
                  <a:cubicBezTo>
                    <a:pt x="13431" y="2334"/>
                    <a:pt x="12597" y="1977"/>
                    <a:pt x="11704" y="1775"/>
                  </a:cubicBezTo>
                  <a:lnTo>
                    <a:pt x="11704" y="775"/>
                  </a:lnTo>
                  <a:cubicBezTo>
                    <a:pt x="11704" y="346"/>
                    <a:pt x="11359" y="1"/>
                    <a:pt x="10919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21"/>
            <p:cNvSpPr/>
            <p:nvPr/>
          </p:nvSpPr>
          <p:spPr>
            <a:xfrm>
              <a:off x="6780320" y="132595"/>
              <a:ext cx="1127090" cy="1127196"/>
            </a:xfrm>
            <a:custGeom>
              <a:avLst/>
              <a:gdLst/>
              <a:ahLst/>
              <a:cxnLst/>
              <a:rect l="l" t="t" r="r" b="b"/>
              <a:pathLst>
                <a:path w="19634" h="19635" extrusionOk="0">
                  <a:moveTo>
                    <a:pt x="9811" y="5847"/>
                  </a:moveTo>
                  <a:cubicBezTo>
                    <a:pt x="12002" y="5847"/>
                    <a:pt x="13764" y="7621"/>
                    <a:pt x="13764" y="9811"/>
                  </a:cubicBezTo>
                  <a:cubicBezTo>
                    <a:pt x="13764" y="12002"/>
                    <a:pt x="12002" y="13764"/>
                    <a:pt x="9811" y="13764"/>
                  </a:cubicBezTo>
                  <a:cubicBezTo>
                    <a:pt x="7621" y="13764"/>
                    <a:pt x="5847" y="12002"/>
                    <a:pt x="5847" y="9811"/>
                  </a:cubicBezTo>
                  <a:cubicBezTo>
                    <a:pt x="5847" y="7621"/>
                    <a:pt x="7621" y="5847"/>
                    <a:pt x="9811" y="5847"/>
                  </a:cubicBezTo>
                  <a:close/>
                  <a:moveTo>
                    <a:pt x="8704" y="1"/>
                  </a:moveTo>
                  <a:cubicBezTo>
                    <a:pt x="8275" y="1"/>
                    <a:pt x="7930" y="346"/>
                    <a:pt x="7930" y="775"/>
                  </a:cubicBezTo>
                  <a:lnTo>
                    <a:pt x="7930" y="1775"/>
                  </a:lnTo>
                  <a:cubicBezTo>
                    <a:pt x="7037" y="1977"/>
                    <a:pt x="6216" y="2322"/>
                    <a:pt x="5466" y="2799"/>
                  </a:cubicBezTo>
                  <a:lnTo>
                    <a:pt x="4763" y="2096"/>
                  </a:lnTo>
                  <a:cubicBezTo>
                    <a:pt x="4614" y="1947"/>
                    <a:pt x="4412" y="1873"/>
                    <a:pt x="4209" y="1873"/>
                  </a:cubicBezTo>
                  <a:cubicBezTo>
                    <a:pt x="4007" y="1873"/>
                    <a:pt x="3805" y="1947"/>
                    <a:pt x="3656" y="2096"/>
                  </a:cubicBezTo>
                  <a:lnTo>
                    <a:pt x="2096" y="3668"/>
                  </a:lnTo>
                  <a:cubicBezTo>
                    <a:pt x="1798" y="3966"/>
                    <a:pt x="1798" y="4466"/>
                    <a:pt x="2096" y="4763"/>
                  </a:cubicBezTo>
                  <a:lnTo>
                    <a:pt x="2799" y="5466"/>
                  </a:lnTo>
                  <a:cubicBezTo>
                    <a:pt x="2334" y="6204"/>
                    <a:pt x="1977" y="7037"/>
                    <a:pt x="1775" y="7930"/>
                  </a:cubicBezTo>
                  <a:lnTo>
                    <a:pt x="775" y="7930"/>
                  </a:lnTo>
                  <a:cubicBezTo>
                    <a:pt x="346" y="7930"/>
                    <a:pt x="1" y="8276"/>
                    <a:pt x="1" y="8704"/>
                  </a:cubicBezTo>
                  <a:lnTo>
                    <a:pt x="1" y="10931"/>
                  </a:lnTo>
                  <a:cubicBezTo>
                    <a:pt x="1" y="11359"/>
                    <a:pt x="346" y="11705"/>
                    <a:pt x="775" y="11705"/>
                  </a:cubicBezTo>
                  <a:lnTo>
                    <a:pt x="1775" y="11705"/>
                  </a:lnTo>
                  <a:cubicBezTo>
                    <a:pt x="1977" y="12598"/>
                    <a:pt x="2322" y="13407"/>
                    <a:pt x="2799" y="14169"/>
                  </a:cubicBezTo>
                  <a:lnTo>
                    <a:pt x="2096" y="14872"/>
                  </a:lnTo>
                  <a:cubicBezTo>
                    <a:pt x="1798" y="15169"/>
                    <a:pt x="1798" y="15669"/>
                    <a:pt x="2096" y="15967"/>
                  </a:cubicBezTo>
                  <a:lnTo>
                    <a:pt x="3656" y="17539"/>
                  </a:lnTo>
                  <a:cubicBezTo>
                    <a:pt x="3805" y="17687"/>
                    <a:pt x="4007" y="17762"/>
                    <a:pt x="4209" y="17762"/>
                  </a:cubicBezTo>
                  <a:cubicBezTo>
                    <a:pt x="4412" y="17762"/>
                    <a:pt x="4614" y="17687"/>
                    <a:pt x="4763" y="17539"/>
                  </a:cubicBezTo>
                  <a:lnTo>
                    <a:pt x="5466" y="16836"/>
                  </a:lnTo>
                  <a:cubicBezTo>
                    <a:pt x="6204" y="17300"/>
                    <a:pt x="7037" y="17658"/>
                    <a:pt x="7930" y="17860"/>
                  </a:cubicBezTo>
                  <a:lnTo>
                    <a:pt x="7930" y="18860"/>
                  </a:lnTo>
                  <a:cubicBezTo>
                    <a:pt x="7930" y="19289"/>
                    <a:pt x="8275" y="19634"/>
                    <a:pt x="8704" y="19634"/>
                  </a:cubicBezTo>
                  <a:lnTo>
                    <a:pt x="10919" y="19634"/>
                  </a:lnTo>
                  <a:cubicBezTo>
                    <a:pt x="11359" y="19634"/>
                    <a:pt x="11704" y="19289"/>
                    <a:pt x="11704" y="18860"/>
                  </a:cubicBezTo>
                  <a:lnTo>
                    <a:pt x="11704" y="17860"/>
                  </a:lnTo>
                  <a:cubicBezTo>
                    <a:pt x="12597" y="17658"/>
                    <a:pt x="13407" y="17312"/>
                    <a:pt x="14169" y="16836"/>
                  </a:cubicBezTo>
                  <a:lnTo>
                    <a:pt x="14872" y="17539"/>
                  </a:lnTo>
                  <a:cubicBezTo>
                    <a:pt x="15020" y="17687"/>
                    <a:pt x="15220" y="17762"/>
                    <a:pt x="15419" y="17762"/>
                  </a:cubicBezTo>
                  <a:cubicBezTo>
                    <a:pt x="15619" y="17762"/>
                    <a:pt x="15818" y="17687"/>
                    <a:pt x="15967" y="17539"/>
                  </a:cubicBezTo>
                  <a:lnTo>
                    <a:pt x="17539" y="15967"/>
                  </a:lnTo>
                  <a:cubicBezTo>
                    <a:pt x="17836" y="15669"/>
                    <a:pt x="17836" y="15169"/>
                    <a:pt x="17539" y="14872"/>
                  </a:cubicBezTo>
                  <a:lnTo>
                    <a:pt x="16836" y="14169"/>
                  </a:lnTo>
                  <a:cubicBezTo>
                    <a:pt x="17300" y="13431"/>
                    <a:pt x="17658" y="12598"/>
                    <a:pt x="17860" y="11705"/>
                  </a:cubicBezTo>
                  <a:lnTo>
                    <a:pt x="18860" y="11705"/>
                  </a:lnTo>
                  <a:cubicBezTo>
                    <a:pt x="19289" y="11705"/>
                    <a:pt x="19634" y="11359"/>
                    <a:pt x="19634" y="10931"/>
                  </a:cubicBezTo>
                  <a:lnTo>
                    <a:pt x="19634" y="8704"/>
                  </a:lnTo>
                  <a:cubicBezTo>
                    <a:pt x="19634" y="8276"/>
                    <a:pt x="19289" y="7930"/>
                    <a:pt x="18860" y="7930"/>
                  </a:cubicBezTo>
                  <a:lnTo>
                    <a:pt x="17860" y="7930"/>
                  </a:lnTo>
                  <a:cubicBezTo>
                    <a:pt x="17658" y="7037"/>
                    <a:pt x="17312" y="6228"/>
                    <a:pt x="16836" y="5466"/>
                  </a:cubicBezTo>
                  <a:lnTo>
                    <a:pt x="17539" y="4763"/>
                  </a:lnTo>
                  <a:cubicBezTo>
                    <a:pt x="17836" y="4466"/>
                    <a:pt x="17836" y="3966"/>
                    <a:pt x="17539" y="3668"/>
                  </a:cubicBezTo>
                  <a:lnTo>
                    <a:pt x="15967" y="2096"/>
                  </a:lnTo>
                  <a:cubicBezTo>
                    <a:pt x="15818" y="1947"/>
                    <a:pt x="15619" y="1873"/>
                    <a:pt x="15419" y="1873"/>
                  </a:cubicBezTo>
                  <a:cubicBezTo>
                    <a:pt x="15220" y="1873"/>
                    <a:pt x="15020" y="1947"/>
                    <a:pt x="14872" y="2096"/>
                  </a:cubicBezTo>
                  <a:lnTo>
                    <a:pt x="14169" y="2799"/>
                  </a:lnTo>
                  <a:cubicBezTo>
                    <a:pt x="13431" y="2334"/>
                    <a:pt x="12597" y="1977"/>
                    <a:pt x="11704" y="1775"/>
                  </a:cubicBezTo>
                  <a:lnTo>
                    <a:pt x="11704" y="775"/>
                  </a:lnTo>
                  <a:cubicBezTo>
                    <a:pt x="11704" y="346"/>
                    <a:pt x="11359" y="1"/>
                    <a:pt x="109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78" name="Google Shape;878;p21"/>
          <p:cNvSpPr/>
          <p:nvPr/>
        </p:nvSpPr>
        <p:spPr>
          <a:xfrm>
            <a:off x="10990301" y="5656265"/>
            <a:ext cx="1201697" cy="1201697"/>
          </a:xfrm>
          <a:custGeom>
            <a:avLst/>
            <a:gdLst/>
            <a:ahLst/>
            <a:cxnLst/>
            <a:rect l="l" t="t" r="r" b="b"/>
            <a:pathLst>
              <a:path w="26409" h="26409" fill="none" extrusionOk="0">
                <a:moveTo>
                  <a:pt x="0" y="26408"/>
                </a:moveTo>
                <a:cubicBezTo>
                  <a:pt x="0" y="11823"/>
                  <a:pt x="11823" y="0"/>
                  <a:pt x="26408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dash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9" name="Google Shape;879;p21"/>
          <p:cNvSpPr/>
          <p:nvPr/>
        </p:nvSpPr>
        <p:spPr>
          <a:xfrm>
            <a:off x="11104602" y="6002600"/>
            <a:ext cx="272397" cy="272397"/>
          </a:xfrm>
          <a:custGeom>
            <a:avLst/>
            <a:gdLst/>
            <a:ahLst/>
            <a:cxnLst/>
            <a:rect l="l" t="t" r="r" b="b"/>
            <a:pathLst>
              <a:path w="2978" h="2978" extrusionOk="0">
                <a:moveTo>
                  <a:pt x="1" y="1"/>
                </a:moveTo>
                <a:lnTo>
                  <a:pt x="1" y="2977"/>
                </a:lnTo>
                <a:lnTo>
                  <a:pt x="2977" y="2977"/>
                </a:lnTo>
                <a:lnTo>
                  <a:pt x="2977" y="1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0" name="Google Shape;880;p21"/>
          <p:cNvSpPr/>
          <p:nvPr/>
        </p:nvSpPr>
        <p:spPr>
          <a:xfrm rot="-5400000">
            <a:off x="-530419" y="5734155"/>
            <a:ext cx="1654229" cy="593397"/>
          </a:xfrm>
          <a:custGeom>
            <a:avLst/>
            <a:gdLst/>
            <a:ahLst/>
            <a:cxnLst/>
            <a:rect l="l" t="t" r="r" b="b"/>
            <a:pathLst>
              <a:path w="52543" h="18896" fill="none" extrusionOk="0">
                <a:moveTo>
                  <a:pt x="52543" y="0"/>
                </a:moveTo>
                <a:lnTo>
                  <a:pt x="52543" y="9895"/>
                </a:lnTo>
                <a:cubicBezTo>
                  <a:pt x="52543" y="14859"/>
                  <a:pt x="48507" y="18896"/>
                  <a:pt x="43530" y="18896"/>
                </a:cubicBezTo>
                <a:lnTo>
                  <a:pt x="0" y="1889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dash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1" name="Google Shape;881;p21"/>
          <p:cNvSpPr/>
          <p:nvPr/>
        </p:nvSpPr>
        <p:spPr>
          <a:xfrm>
            <a:off x="544733" y="340467"/>
            <a:ext cx="282000" cy="282000"/>
          </a:xfrm>
          <a:prstGeom prst="ellipse">
            <a:avLst/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2" name="Google Shape;882;p21"/>
          <p:cNvSpPr txBox="1">
            <a:spLocks noGrp="1"/>
          </p:cNvSpPr>
          <p:nvPr>
            <p:ph type="title"/>
          </p:nvPr>
        </p:nvSpPr>
        <p:spPr>
          <a:xfrm>
            <a:off x="951200" y="508279"/>
            <a:ext cx="102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883" name="Google Shape;883;p21"/>
          <p:cNvSpPr txBox="1">
            <a:spLocks noGrp="1"/>
          </p:cNvSpPr>
          <p:nvPr>
            <p:ph type="body" idx="1"/>
          </p:nvPr>
        </p:nvSpPr>
        <p:spPr>
          <a:xfrm>
            <a:off x="951200" y="1536633"/>
            <a:ext cx="10289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867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11360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1_Title and two columns"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5" name="Google Shape;885;p22"/>
          <p:cNvGrpSpPr/>
          <p:nvPr/>
        </p:nvGrpSpPr>
        <p:grpSpPr>
          <a:xfrm>
            <a:off x="-53" y="0"/>
            <a:ext cx="12191943" cy="6858000"/>
            <a:chOff x="-19200" y="0"/>
            <a:chExt cx="9163200" cy="5143500"/>
          </a:xfrm>
        </p:grpSpPr>
        <p:cxnSp>
          <p:nvCxnSpPr>
            <p:cNvPr id="886" name="Google Shape;886;p22"/>
            <p:cNvCxnSpPr/>
            <p:nvPr/>
          </p:nvCxnSpPr>
          <p:spPr>
            <a:xfrm>
              <a:off x="458597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7" name="Google Shape;887;p22"/>
            <p:cNvCxnSpPr/>
            <p:nvPr/>
          </p:nvCxnSpPr>
          <p:spPr>
            <a:xfrm>
              <a:off x="94112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8" name="Google Shape;888;p22"/>
            <p:cNvCxnSpPr/>
            <p:nvPr/>
          </p:nvCxnSpPr>
          <p:spPr>
            <a:xfrm>
              <a:off x="142364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9" name="Google Shape;889;p22"/>
            <p:cNvCxnSpPr/>
            <p:nvPr/>
          </p:nvCxnSpPr>
          <p:spPr>
            <a:xfrm>
              <a:off x="190616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0" name="Google Shape;890;p22"/>
            <p:cNvCxnSpPr/>
            <p:nvPr/>
          </p:nvCxnSpPr>
          <p:spPr>
            <a:xfrm>
              <a:off x="2388687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1" name="Google Shape;891;p22"/>
            <p:cNvCxnSpPr/>
            <p:nvPr/>
          </p:nvCxnSpPr>
          <p:spPr>
            <a:xfrm>
              <a:off x="2871209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2" name="Google Shape;892;p22"/>
            <p:cNvCxnSpPr/>
            <p:nvPr/>
          </p:nvCxnSpPr>
          <p:spPr>
            <a:xfrm>
              <a:off x="335373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3" name="Google Shape;893;p22"/>
            <p:cNvCxnSpPr/>
            <p:nvPr/>
          </p:nvCxnSpPr>
          <p:spPr>
            <a:xfrm>
              <a:off x="38362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4" name="Google Shape;894;p22"/>
            <p:cNvCxnSpPr/>
            <p:nvPr/>
          </p:nvCxnSpPr>
          <p:spPr>
            <a:xfrm>
              <a:off x="4318776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5" name="Google Shape;895;p22"/>
            <p:cNvCxnSpPr/>
            <p:nvPr/>
          </p:nvCxnSpPr>
          <p:spPr>
            <a:xfrm>
              <a:off x="4801299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6" name="Google Shape;896;p22"/>
            <p:cNvCxnSpPr/>
            <p:nvPr/>
          </p:nvCxnSpPr>
          <p:spPr>
            <a:xfrm>
              <a:off x="528382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7" name="Google Shape;897;p22"/>
            <p:cNvCxnSpPr/>
            <p:nvPr/>
          </p:nvCxnSpPr>
          <p:spPr>
            <a:xfrm>
              <a:off x="576634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8" name="Google Shape;898;p22"/>
            <p:cNvCxnSpPr/>
            <p:nvPr/>
          </p:nvCxnSpPr>
          <p:spPr>
            <a:xfrm>
              <a:off x="6248866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9" name="Google Shape;899;p22"/>
            <p:cNvCxnSpPr/>
            <p:nvPr/>
          </p:nvCxnSpPr>
          <p:spPr>
            <a:xfrm>
              <a:off x="6731388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0" name="Google Shape;900;p22"/>
            <p:cNvCxnSpPr/>
            <p:nvPr/>
          </p:nvCxnSpPr>
          <p:spPr>
            <a:xfrm>
              <a:off x="721391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1" name="Google Shape;901;p22"/>
            <p:cNvCxnSpPr/>
            <p:nvPr/>
          </p:nvCxnSpPr>
          <p:spPr>
            <a:xfrm>
              <a:off x="769643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2" name="Google Shape;902;p22"/>
            <p:cNvCxnSpPr/>
            <p:nvPr/>
          </p:nvCxnSpPr>
          <p:spPr>
            <a:xfrm>
              <a:off x="817895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3" name="Google Shape;903;p22"/>
            <p:cNvCxnSpPr/>
            <p:nvPr/>
          </p:nvCxnSpPr>
          <p:spPr>
            <a:xfrm>
              <a:off x="8661478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4" name="Google Shape;904;p22"/>
            <p:cNvCxnSpPr/>
            <p:nvPr/>
          </p:nvCxnSpPr>
          <p:spPr>
            <a:xfrm>
              <a:off x="4562400" y="-4181188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5" name="Google Shape;905;p22"/>
            <p:cNvCxnSpPr/>
            <p:nvPr/>
          </p:nvCxnSpPr>
          <p:spPr>
            <a:xfrm>
              <a:off x="4562400" y="-3698666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6" name="Google Shape;906;p22"/>
            <p:cNvCxnSpPr/>
            <p:nvPr/>
          </p:nvCxnSpPr>
          <p:spPr>
            <a:xfrm>
              <a:off x="4562400" y="-3216143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7" name="Google Shape;907;p22"/>
            <p:cNvCxnSpPr/>
            <p:nvPr/>
          </p:nvCxnSpPr>
          <p:spPr>
            <a:xfrm>
              <a:off x="4562400" y="-2733621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8" name="Google Shape;908;p22"/>
            <p:cNvCxnSpPr/>
            <p:nvPr/>
          </p:nvCxnSpPr>
          <p:spPr>
            <a:xfrm>
              <a:off x="4562400" y="-2251099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9" name="Google Shape;909;p22"/>
            <p:cNvCxnSpPr/>
            <p:nvPr/>
          </p:nvCxnSpPr>
          <p:spPr>
            <a:xfrm>
              <a:off x="4562400" y="-1768576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0" name="Google Shape;910;p22"/>
            <p:cNvCxnSpPr/>
            <p:nvPr/>
          </p:nvCxnSpPr>
          <p:spPr>
            <a:xfrm>
              <a:off x="4562400" y="-1286054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1" name="Google Shape;911;p22"/>
            <p:cNvCxnSpPr/>
            <p:nvPr/>
          </p:nvCxnSpPr>
          <p:spPr>
            <a:xfrm>
              <a:off x="4562400" y="-803532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2" name="Google Shape;912;p22"/>
            <p:cNvCxnSpPr/>
            <p:nvPr/>
          </p:nvCxnSpPr>
          <p:spPr>
            <a:xfrm>
              <a:off x="4562400" y="-321009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3" name="Google Shape;913;p22"/>
            <p:cNvCxnSpPr/>
            <p:nvPr/>
          </p:nvCxnSpPr>
          <p:spPr>
            <a:xfrm>
              <a:off x="4562400" y="161513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914" name="Google Shape;914;p22"/>
          <p:cNvCxnSpPr/>
          <p:nvPr/>
        </p:nvCxnSpPr>
        <p:spPr>
          <a:xfrm>
            <a:off x="4669267" y="4184733"/>
            <a:ext cx="36284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915" name="Google Shape;915;p22"/>
          <p:cNvSpPr/>
          <p:nvPr/>
        </p:nvSpPr>
        <p:spPr>
          <a:xfrm rot="10800000" flipH="1">
            <a:off x="496113" y="4184726"/>
            <a:ext cx="3842584" cy="2050175"/>
          </a:xfrm>
          <a:custGeom>
            <a:avLst/>
            <a:gdLst/>
            <a:ahLst/>
            <a:cxnLst/>
            <a:rect l="l" t="t" r="r" b="b"/>
            <a:pathLst>
              <a:path w="73141" h="38994" fill="none" extrusionOk="0">
                <a:moveTo>
                  <a:pt x="73140" y="38993"/>
                </a:moveTo>
                <a:lnTo>
                  <a:pt x="9323" y="38993"/>
                </a:lnTo>
                <a:cubicBezTo>
                  <a:pt x="4167" y="38993"/>
                  <a:pt x="0" y="34826"/>
                  <a:pt x="0" y="29671"/>
                </a:cubicBezTo>
                <a:lnTo>
                  <a:pt x="0" y="9311"/>
                </a:lnTo>
                <a:cubicBezTo>
                  <a:pt x="0" y="4168"/>
                  <a:pt x="4167" y="0"/>
                  <a:pt x="9323" y="0"/>
                </a:cubicBezTo>
                <a:lnTo>
                  <a:pt x="36433" y="0"/>
                </a:lnTo>
              </a:path>
            </a:pathLst>
          </a:custGeom>
          <a:noFill/>
          <a:ln w="19050" cap="flat" cmpd="sng">
            <a:solidFill>
              <a:srgbClr val="000000"/>
            </a:solidFill>
            <a:prstDash val="dash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6" name="Google Shape;916;p22"/>
          <p:cNvSpPr/>
          <p:nvPr/>
        </p:nvSpPr>
        <p:spPr>
          <a:xfrm flipH="1">
            <a:off x="626832" y="4734"/>
            <a:ext cx="5930704" cy="2129831"/>
          </a:xfrm>
          <a:custGeom>
            <a:avLst/>
            <a:gdLst/>
            <a:ahLst/>
            <a:cxnLst/>
            <a:rect l="l" t="t" r="r" b="b"/>
            <a:pathLst>
              <a:path w="52543" h="18896" fill="none" extrusionOk="0">
                <a:moveTo>
                  <a:pt x="52543" y="0"/>
                </a:moveTo>
                <a:lnTo>
                  <a:pt x="52543" y="9895"/>
                </a:lnTo>
                <a:cubicBezTo>
                  <a:pt x="52543" y="14859"/>
                  <a:pt x="48507" y="18896"/>
                  <a:pt x="43530" y="18896"/>
                </a:cubicBezTo>
                <a:lnTo>
                  <a:pt x="0" y="1889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dash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7" name="Google Shape;917;p22"/>
          <p:cNvSpPr/>
          <p:nvPr/>
        </p:nvSpPr>
        <p:spPr>
          <a:xfrm rot="10800000">
            <a:off x="7800048" y="2134559"/>
            <a:ext cx="3845753" cy="2050175"/>
          </a:xfrm>
          <a:custGeom>
            <a:avLst/>
            <a:gdLst/>
            <a:ahLst/>
            <a:cxnLst/>
            <a:rect l="l" t="t" r="r" b="b"/>
            <a:pathLst>
              <a:path w="73141" h="38994" fill="none" extrusionOk="0">
                <a:moveTo>
                  <a:pt x="73140" y="38993"/>
                </a:moveTo>
                <a:lnTo>
                  <a:pt x="9323" y="38993"/>
                </a:lnTo>
                <a:cubicBezTo>
                  <a:pt x="4167" y="38993"/>
                  <a:pt x="0" y="34826"/>
                  <a:pt x="0" y="29671"/>
                </a:cubicBezTo>
                <a:lnTo>
                  <a:pt x="0" y="9311"/>
                </a:lnTo>
                <a:cubicBezTo>
                  <a:pt x="0" y="4168"/>
                  <a:pt x="4167" y="0"/>
                  <a:pt x="9323" y="0"/>
                </a:cubicBezTo>
                <a:lnTo>
                  <a:pt x="36433" y="0"/>
                </a:lnTo>
              </a:path>
            </a:pathLst>
          </a:custGeom>
          <a:noFill/>
          <a:ln w="19050" cap="flat" cmpd="sng">
            <a:solidFill>
              <a:srgbClr val="000000"/>
            </a:solidFill>
            <a:prstDash val="dash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18" name="Google Shape;918;p22"/>
          <p:cNvGrpSpPr/>
          <p:nvPr/>
        </p:nvGrpSpPr>
        <p:grpSpPr>
          <a:xfrm>
            <a:off x="1421267" y="1920523"/>
            <a:ext cx="4400637" cy="3559703"/>
            <a:chOff x="1065950" y="1440392"/>
            <a:chExt cx="3300478" cy="2669777"/>
          </a:xfrm>
        </p:grpSpPr>
        <p:sp>
          <p:nvSpPr>
            <p:cNvPr id="919" name="Google Shape;919;p22"/>
            <p:cNvSpPr/>
            <p:nvPr/>
          </p:nvSpPr>
          <p:spPr>
            <a:xfrm>
              <a:off x="1147428" y="1527769"/>
              <a:ext cx="3219000" cy="2582400"/>
            </a:xfrm>
            <a:prstGeom prst="roundRect">
              <a:avLst>
                <a:gd name="adj" fmla="val 5206"/>
              </a:avLst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" name="Google Shape;920;p22"/>
            <p:cNvSpPr/>
            <p:nvPr/>
          </p:nvSpPr>
          <p:spPr>
            <a:xfrm>
              <a:off x="1147425" y="1440392"/>
              <a:ext cx="3219000" cy="2538900"/>
            </a:xfrm>
            <a:prstGeom prst="roundRect">
              <a:avLst>
                <a:gd name="adj" fmla="val 5206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" name="Google Shape;921;p22"/>
            <p:cNvSpPr/>
            <p:nvPr/>
          </p:nvSpPr>
          <p:spPr>
            <a:xfrm rot="-5400000">
              <a:off x="860900" y="2424454"/>
              <a:ext cx="563100" cy="15300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22" name="Google Shape;922;p22"/>
          <p:cNvGrpSpPr/>
          <p:nvPr/>
        </p:nvGrpSpPr>
        <p:grpSpPr>
          <a:xfrm>
            <a:off x="6369941" y="1920523"/>
            <a:ext cx="4389593" cy="3559703"/>
            <a:chOff x="4777455" y="1440392"/>
            <a:chExt cx="3292195" cy="2669777"/>
          </a:xfrm>
        </p:grpSpPr>
        <p:sp>
          <p:nvSpPr>
            <p:cNvPr id="923" name="Google Shape;923;p22"/>
            <p:cNvSpPr/>
            <p:nvPr/>
          </p:nvSpPr>
          <p:spPr>
            <a:xfrm>
              <a:off x="4777458" y="1527769"/>
              <a:ext cx="3219000" cy="2582400"/>
            </a:xfrm>
            <a:prstGeom prst="roundRect">
              <a:avLst>
                <a:gd name="adj" fmla="val 5206"/>
              </a:avLst>
            </a:pr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22"/>
            <p:cNvSpPr/>
            <p:nvPr/>
          </p:nvSpPr>
          <p:spPr>
            <a:xfrm>
              <a:off x="4777455" y="1440392"/>
              <a:ext cx="3219000" cy="2538900"/>
            </a:xfrm>
            <a:prstGeom prst="roundRect">
              <a:avLst>
                <a:gd name="adj" fmla="val 5206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22"/>
            <p:cNvSpPr/>
            <p:nvPr/>
          </p:nvSpPr>
          <p:spPr>
            <a:xfrm rot="-5400000">
              <a:off x="7711600" y="3437429"/>
              <a:ext cx="563100" cy="1530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6" name="Google Shape;926;p22"/>
          <p:cNvSpPr/>
          <p:nvPr/>
        </p:nvSpPr>
        <p:spPr>
          <a:xfrm>
            <a:off x="2201367" y="1526011"/>
            <a:ext cx="2949200" cy="803200"/>
          </a:xfrm>
          <a:prstGeom prst="roundRect">
            <a:avLst>
              <a:gd name="adj" fmla="val 22687"/>
            </a:avLst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7" name="Google Shape;927;p22"/>
          <p:cNvSpPr/>
          <p:nvPr/>
        </p:nvSpPr>
        <p:spPr>
          <a:xfrm>
            <a:off x="2201367" y="1377767"/>
            <a:ext cx="2949200" cy="803200"/>
          </a:xfrm>
          <a:prstGeom prst="roundRect">
            <a:avLst>
              <a:gd name="adj" fmla="val 22687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8" name="Google Shape;928;p22"/>
          <p:cNvSpPr/>
          <p:nvPr/>
        </p:nvSpPr>
        <p:spPr>
          <a:xfrm>
            <a:off x="7041400" y="1526011"/>
            <a:ext cx="2949200" cy="803200"/>
          </a:xfrm>
          <a:prstGeom prst="roundRect">
            <a:avLst>
              <a:gd name="adj" fmla="val 22687"/>
            </a:avLst>
          </a:pr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9" name="Google Shape;929;p22"/>
          <p:cNvSpPr/>
          <p:nvPr/>
        </p:nvSpPr>
        <p:spPr>
          <a:xfrm>
            <a:off x="7041400" y="1377767"/>
            <a:ext cx="2949200" cy="803200"/>
          </a:xfrm>
          <a:prstGeom prst="roundRect">
            <a:avLst>
              <a:gd name="adj" fmla="val 22687"/>
            </a:avLst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0" name="Google Shape;930;p22"/>
          <p:cNvSpPr/>
          <p:nvPr/>
        </p:nvSpPr>
        <p:spPr>
          <a:xfrm>
            <a:off x="11515965" y="3023451"/>
            <a:ext cx="272400" cy="2724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1" name="Google Shape;931;p22"/>
          <p:cNvSpPr/>
          <p:nvPr/>
        </p:nvSpPr>
        <p:spPr>
          <a:xfrm>
            <a:off x="2396868" y="6090967"/>
            <a:ext cx="272397" cy="272397"/>
          </a:xfrm>
          <a:custGeom>
            <a:avLst/>
            <a:gdLst/>
            <a:ahLst/>
            <a:cxnLst/>
            <a:rect l="l" t="t" r="r" b="b"/>
            <a:pathLst>
              <a:path w="2978" h="2978" extrusionOk="0">
                <a:moveTo>
                  <a:pt x="1" y="1"/>
                </a:moveTo>
                <a:lnTo>
                  <a:pt x="1" y="2977"/>
                </a:lnTo>
                <a:lnTo>
                  <a:pt x="2977" y="2977"/>
                </a:lnTo>
                <a:lnTo>
                  <a:pt x="2977" y="1"/>
                </a:ln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2" name="Google Shape;932;p22"/>
          <p:cNvSpPr txBox="1">
            <a:spLocks noGrp="1"/>
          </p:cNvSpPr>
          <p:nvPr>
            <p:ph type="subTitle" idx="1"/>
          </p:nvPr>
        </p:nvSpPr>
        <p:spPr>
          <a:xfrm>
            <a:off x="1968300" y="2513033"/>
            <a:ext cx="3420000" cy="2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1067"/>
              </a:spcBef>
              <a:spcAft>
                <a:spcPts val="1067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933" name="Google Shape;933;p22"/>
          <p:cNvSpPr txBox="1">
            <a:spLocks noGrp="1"/>
          </p:cNvSpPr>
          <p:nvPr>
            <p:ph type="ctrTitle"/>
          </p:nvPr>
        </p:nvSpPr>
        <p:spPr>
          <a:xfrm>
            <a:off x="2461367" y="1424167"/>
            <a:ext cx="2426400" cy="71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Baskerville"/>
              <a:buNone/>
              <a:defRPr sz="2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Baskerville"/>
              <a:buNone/>
              <a:defRPr sz="2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Baskerville"/>
              <a:buNone/>
              <a:defRPr sz="2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Baskerville"/>
              <a:buNone/>
              <a:defRPr sz="2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Baskerville"/>
              <a:buNone/>
              <a:defRPr sz="2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Baskerville"/>
              <a:buNone/>
              <a:defRPr sz="2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Baskerville"/>
              <a:buNone/>
              <a:defRPr sz="2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Baskerville"/>
              <a:buNone/>
              <a:defRPr sz="2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934" name="Google Shape;934;p22"/>
          <p:cNvSpPr txBox="1">
            <a:spLocks noGrp="1"/>
          </p:cNvSpPr>
          <p:nvPr>
            <p:ph type="ctrTitle" idx="2"/>
          </p:nvPr>
        </p:nvSpPr>
        <p:spPr>
          <a:xfrm>
            <a:off x="7302800" y="1424167"/>
            <a:ext cx="2426400" cy="71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Baskerville"/>
              <a:buNone/>
              <a:defRPr sz="2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Baskerville"/>
              <a:buNone/>
              <a:defRPr sz="2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Baskerville"/>
              <a:buNone/>
              <a:defRPr sz="2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Baskerville"/>
              <a:buNone/>
              <a:defRPr sz="2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Baskerville"/>
              <a:buNone/>
              <a:defRPr sz="2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Baskerville"/>
              <a:buNone/>
              <a:defRPr sz="2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Baskerville"/>
              <a:buNone/>
              <a:defRPr sz="2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Baskerville"/>
              <a:buNone/>
              <a:defRPr sz="2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935" name="Google Shape;935;p22"/>
          <p:cNvSpPr txBox="1">
            <a:spLocks noGrp="1"/>
          </p:cNvSpPr>
          <p:nvPr>
            <p:ph type="subTitle" idx="3"/>
          </p:nvPr>
        </p:nvSpPr>
        <p:spPr>
          <a:xfrm>
            <a:off x="6803633" y="2513033"/>
            <a:ext cx="3420000" cy="25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1067"/>
              </a:spcBef>
              <a:spcAft>
                <a:spcPts val="1067"/>
              </a:spcAft>
              <a:buNone/>
              <a:defRPr sz="2133"/>
            </a:lvl9pPr>
          </a:lstStyle>
          <a:p>
            <a:endParaRPr/>
          </a:p>
        </p:txBody>
      </p:sp>
      <p:grpSp>
        <p:nvGrpSpPr>
          <p:cNvPr id="936" name="Google Shape;936;p22"/>
          <p:cNvGrpSpPr/>
          <p:nvPr/>
        </p:nvGrpSpPr>
        <p:grpSpPr>
          <a:xfrm>
            <a:off x="3925129" y="-827107"/>
            <a:ext cx="1374888" cy="1381609"/>
            <a:chOff x="-546937" y="-581525"/>
            <a:chExt cx="1507993" cy="1515365"/>
          </a:xfrm>
        </p:grpSpPr>
        <p:sp>
          <p:nvSpPr>
            <p:cNvPr id="937" name="Google Shape;937;p22"/>
            <p:cNvSpPr/>
            <p:nvPr/>
          </p:nvSpPr>
          <p:spPr>
            <a:xfrm>
              <a:off x="-444787" y="-472075"/>
              <a:ext cx="1405843" cy="1405915"/>
            </a:xfrm>
            <a:custGeom>
              <a:avLst/>
              <a:gdLst/>
              <a:ahLst/>
              <a:cxnLst/>
              <a:rect l="l" t="t" r="r" b="b"/>
              <a:pathLst>
                <a:path w="19634" h="19635" extrusionOk="0">
                  <a:moveTo>
                    <a:pt x="9811" y="5847"/>
                  </a:moveTo>
                  <a:cubicBezTo>
                    <a:pt x="12002" y="5847"/>
                    <a:pt x="13764" y="7621"/>
                    <a:pt x="13764" y="9811"/>
                  </a:cubicBezTo>
                  <a:cubicBezTo>
                    <a:pt x="13764" y="12002"/>
                    <a:pt x="12002" y="13764"/>
                    <a:pt x="9811" y="13764"/>
                  </a:cubicBezTo>
                  <a:cubicBezTo>
                    <a:pt x="7621" y="13764"/>
                    <a:pt x="5847" y="12002"/>
                    <a:pt x="5847" y="9811"/>
                  </a:cubicBezTo>
                  <a:cubicBezTo>
                    <a:pt x="5847" y="7621"/>
                    <a:pt x="7621" y="5847"/>
                    <a:pt x="9811" y="5847"/>
                  </a:cubicBezTo>
                  <a:close/>
                  <a:moveTo>
                    <a:pt x="8704" y="1"/>
                  </a:moveTo>
                  <a:cubicBezTo>
                    <a:pt x="8275" y="1"/>
                    <a:pt x="7930" y="346"/>
                    <a:pt x="7930" y="775"/>
                  </a:cubicBezTo>
                  <a:lnTo>
                    <a:pt x="7930" y="1775"/>
                  </a:lnTo>
                  <a:cubicBezTo>
                    <a:pt x="7037" y="1977"/>
                    <a:pt x="6216" y="2322"/>
                    <a:pt x="5466" y="2799"/>
                  </a:cubicBezTo>
                  <a:lnTo>
                    <a:pt x="4763" y="2096"/>
                  </a:lnTo>
                  <a:cubicBezTo>
                    <a:pt x="4614" y="1947"/>
                    <a:pt x="4412" y="1873"/>
                    <a:pt x="4209" y="1873"/>
                  </a:cubicBezTo>
                  <a:cubicBezTo>
                    <a:pt x="4007" y="1873"/>
                    <a:pt x="3805" y="1947"/>
                    <a:pt x="3656" y="2096"/>
                  </a:cubicBezTo>
                  <a:lnTo>
                    <a:pt x="2096" y="3668"/>
                  </a:lnTo>
                  <a:cubicBezTo>
                    <a:pt x="1798" y="3966"/>
                    <a:pt x="1798" y="4466"/>
                    <a:pt x="2096" y="4763"/>
                  </a:cubicBezTo>
                  <a:lnTo>
                    <a:pt x="2799" y="5466"/>
                  </a:lnTo>
                  <a:cubicBezTo>
                    <a:pt x="2334" y="6204"/>
                    <a:pt x="1977" y="7037"/>
                    <a:pt x="1775" y="7930"/>
                  </a:cubicBezTo>
                  <a:lnTo>
                    <a:pt x="775" y="7930"/>
                  </a:lnTo>
                  <a:cubicBezTo>
                    <a:pt x="346" y="7930"/>
                    <a:pt x="1" y="8276"/>
                    <a:pt x="1" y="8704"/>
                  </a:cubicBezTo>
                  <a:lnTo>
                    <a:pt x="1" y="10931"/>
                  </a:lnTo>
                  <a:cubicBezTo>
                    <a:pt x="1" y="11359"/>
                    <a:pt x="346" y="11705"/>
                    <a:pt x="775" y="11705"/>
                  </a:cubicBezTo>
                  <a:lnTo>
                    <a:pt x="1775" y="11705"/>
                  </a:lnTo>
                  <a:cubicBezTo>
                    <a:pt x="1977" y="12598"/>
                    <a:pt x="2322" y="13407"/>
                    <a:pt x="2799" y="14169"/>
                  </a:cubicBezTo>
                  <a:lnTo>
                    <a:pt x="2096" y="14872"/>
                  </a:lnTo>
                  <a:cubicBezTo>
                    <a:pt x="1798" y="15169"/>
                    <a:pt x="1798" y="15669"/>
                    <a:pt x="2096" y="15967"/>
                  </a:cubicBezTo>
                  <a:lnTo>
                    <a:pt x="3656" y="17539"/>
                  </a:lnTo>
                  <a:cubicBezTo>
                    <a:pt x="3805" y="17687"/>
                    <a:pt x="4007" y="17762"/>
                    <a:pt x="4209" y="17762"/>
                  </a:cubicBezTo>
                  <a:cubicBezTo>
                    <a:pt x="4412" y="17762"/>
                    <a:pt x="4614" y="17687"/>
                    <a:pt x="4763" y="17539"/>
                  </a:cubicBezTo>
                  <a:lnTo>
                    <a:pt x="5466" y="16836"/>
                  </a:lnTo>
                  <a:cubicBezTo>
                    <a:pt x="6204" y="17300"/>
                    <a:pt x="7037" y="17658"/>
                    <a:pt x="7930" y="17860"/>
                  </a:cubicBezTo>
                  <a:lnTo>
                    <a:pt x="7930" y="18860"/>
                  </a:lnTo>
                  <a:cubicBezTo>
                    <a:pt x="7930" y="19289"/>
                    <a:pt x="8275" y="19634"/>
                    <a:pt x="8704" y="19634"/>
                  </a:cubicBezTo>
                  <a:lnTo>
                    <a:pt x="10919" y="19634"/>
                  </a:lnTo>
                  <a:cubicBezTo>
                    <a:pt x="11359" y="19634"/>
                    <a:pt x="11704" y="19289"/>
                    <a:pt x="11704" y="18860"/>
                  </a:cubicBezTo>
                  <a:lnTo>
                    <a:pt x="11704" y="17860"/>
                  </a:lnTo>
                  <a:cubicBezTo>
                    <a:pt x="12597" y="17658"/>
                    <a:pt x="13407" y="17312"/>
                    <a:pt x="14169" y="16836"/>
                  </a:cubicBezTo>
                  <a:lnTo>
                    <a:pt x="14872" y="17539"/>
                  </a:lnTo>
                  <a:cubicBezTo>
                    <a:pt x="15020" y="17687"/>
                    <a:pt x="15220" y="17762"/>
                    <a:pt x="15419" y="17762"/>
                  </a:cubicBezTo>
                  <a:cubicBezTo>
                    <a:pt x="15619" y="17762"/>
                    <a:pt x="15818" y="17687"/>
                    <a:pt x="15967" y="17539"/>
                  </a:cubicBezTo>
                  <a:lnTo>
                    <a:pt x="17539" y="15967"/>
                  </a:lnTo>
                  <a:cubicBezTo>
                    <a:pt x="17836" y="15669"/>
                    <a:pt x="17836" y="15169"/>
                    <a:pt x="17539" y="14872"/>
                  </a:cubicBezTo>
                  <a:lnTo>
                    <a:pt x="16836" y="14169"/>
                  </a:lnTo>
                  <a:cubicBezTo>
                    <a:pt x="17300" y="13431"/>
                    <a:pt x="17658" y="12598"/>
                    <a:pt x="17860" y="11705"/>
                  </a:cubicBezTo>
                  <a:lnTo>
                    <a:pt x="18860" y="11705"/>
                  </a:lnTo>
                  <a:cubicBezTo>
                    <a:pt x="19289" y="11705"/>
                    <a:pt x="19634" y="11359"/>
                    <a:pt x="19634" y="10931"/>
                  </a:cubicBezTo>
                  <a:lnTo>
                    <a:pt x="19634" y="8704"/>
                  </a:lnTo>
                  <a:cubicBezTo>
                    <a:pt x="19634" y="8276"/>
                    <a:pt x="19289" y="7930"/>
                    <a:pt x="18860" y="7930"/>
                  </a:cubicBezTo>
                  <a:lnTo>
                    <a:pt x="17860" y="7930"/>
                  </a:lnTo>
                  <a:cubicBezTo>
                    <a:pt x="17658" y="7037"/>
                    <a:pt x="17312" y="6228"/>
                    <a:pt x="16836" y="5466"/>
                  </a:cubicBezTo>
                  <a:lnTo>
                    <a:pt x="17539" y="4763"/>
                  </a:lnTo>
                  <a:cubicBezTo>
                    <a:pt x="17836" y="4466"/>
                    <a:pt x="17836" y="3966"/>
                    <a:pt x="17539" y="3668"/>
                  </a:cubicBezTo>
                  <a:lnTo>
                    <a:pt x="15967" y="2096"/>
                  </a:lnTo>
                  <a:cubicBezTo>
                    <a:pt x="15818" y="1947"/>
                    <a:pt x="15619" y="1873"/>
                    <a:pt x="15419" y="1873"/>
                  </a:cubicBezTo>
                  <a:cubicBezTo>
                    <a:pt x="15220" y="1873"/>
                    <a:pt x="15020" y="1947"/>
                    <a:pt x="14872" y="2096"/>
                  </a:cubicBezTo>
                  <a:lnTo>
                    <a:pt x="14169" y="2799"/>
                  </a:lnTo>
                  <a:cubicBezTo>
                    <a:pt x="13431" y="2334"/>
                    <a:pt x="12597" y="1977"/>
                    <a:pt x="11704" y="1775"/>
                  </a:cubicBezTo>
                  <a:lnTo>
                    <a:pt x="11704" y="775"/>
                  </a:lnTo>
                  <a:cubicBezTo>
                    <a:pt x="11704" y="346"/>
                    <a:pt x="11359" y="1"/>
                    <a:pt x="10919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22"/>
            <p:cNvSpPr/>
            <p:nvPr/>
          </p:nvSpPr>
          <p:spPr>
            <a:xfrm>
              <a:off x="-546937" y="-581525"/>
              <a:ext cx="1405843" cy="1405915"/>
            </a:xfrm>
            <a:custGeom>
              <a:avLst/>
              <a:gdLst/>
              <a:ahLst/>
              <a:cxnLst/>
              <a:rect l="l" t="t" r="r" b="b"/>
              <a:pathLst>
                <a:path w="19634" h="19635" extrusionOk="0">
                  <a:moveTo>
                    <a:pt x="9811" y="5847"/>
                  </a:moveTo>
                  <a:cubicBezTo>
                    <a:pt x="12002" y="5847"/>
                    <a:pt x="13764" y="7621"/>
                    <a:pt x="13764" y="9811"/>
                  </a:cubicBezTo>
                  <a:cubicBezTo>
                    <a:pt x="13764" y="12002"/>
                    <a:pt x="12002" y="13764"/>
                    <a:pt x="9811" y="13764"/>
                  </a:cubicBezTo>
                  <a:cubicBezTo>
                    <a:pt x="7621" y="13764"/>
                    <a:pt x="5847" y="12002"/>
                    <a:pt x="5847" y="9811"/>
                  </a:cubicBezTo>
                  <a:cubicBezTo>
                    <a:pt x="5847" y="7621"/>
                    <a:pt x="7621" y="5847"/>
                    <a:pt x="9811" y="5847"/>
                  </a:cubicBezTo>
                  <a:close/>
                  <a:moveTo>
                    <a:pt x="8704" y="1"/>
                  </a:moveTo>
                  <a:cubicBezTo>
                    <a:pt x="8275" y="1"/>
                    <a:pt x="7930" y="346"/>
                    <a:pt x="7930" y="775"/>
                  </a:cubicBezTo>
                  <a:lnTo>
                    <a:pt x="7930" y="1775"/>
                  </a:lnTo>
                  <a:cubicBezTo>
                    <a:pt x="7037" y="1977"/>
                    <a:pt x="6216" y="2322"/>
                    <a:pt x="5466" y="2799"/>
                  </a:cubicBezTo>
                  <a:lnTo>
                    <a:pt x="4763" y="2096"/>
                  </a:lnTo>
                  <a:cubicBezTo>
                    <a:pt x="4614" y="1947"/>
                    <a:pt x="4412" y="1873"/>
                    <a:pt x="4209" y="1873"/>
                  </a:cubicBezTo>
                  <a:cubicBezTo>
                    <a:pt x="4007" y="1873"/>
                    <a:pt x="3805" y="1947"/>
                    <a:pt x="3656" y="2096"/>
                  </a:cubicBezTo>
                  <a:lnTo>
                    <a:pt x="2096" y="3668"/>
                  </a:lnTo>
                  <a:cubicBezTo>
                    <a:pt x="1798" y="3966"/>
                    <a:pt x="1798" y="4466"/>
                    <a:pt x="2096" y="4763"/>
                  </a:cubicBezTo>
                  <a:lnTo>
                    <a:pt x="2799" y="5466"/>
                  </a:lnTo>
                  <a:cubicBezTo>
                    <a:pt x="2334" y="6204"/>
                    <a:pt x="1977" y="7037"/>
                    <a:pt x="1775" y="7930"/>
                  </a:cubicBezTo>
                  <a:lnTo>
                    <a:pt x="775" y="7930"/>
                  </a:lnTo>
                  <a:cubicBezTo>
                    <a:pt x="346" y="7930"/>
                    <a:pt x="1" y="8276"/>
                    <a:pt x="1" y="8704"/>
                  </a:cubicBezTo>
                  <a:lnTo>
                    <a:pt x="1" y="10931"/>
                  </a:lnTo>
                  <a:cubicBezTo>
                    <a:pt x="1" y="11359"/>
                    <a:pt x="346" y="11705"/>
                    <a:pt x="775" y="11705"/>
                  </a:cubicBezTo>
                  <a:lnTo>
                    <a:pt x="1775" y="11705"/>
                  </a:lnTo>
                  <a:cubicBezTo>
                    <a:pt x="1977" y="12598"/>
                    <a:pt x="2322" y="13407"/>
                    <a:pt x="2799" y="14169"/>
                  </a:cubicBezTo>
                  <a:lnTo>
                    <a:pt x="2096" y="14872"/>
                  </a:lnTo>
                  <a:cubicBezTo>
                    <a:pt x="1798" y="15169"/>
                    <a:pt x="1798" y="15669"/>
                    <a:pt x="2096" y="15967"/>
                  </a:cubicBezTo>
                  <a:lnTo>
                    <a:pt x="3656" y="17539"/>
                  </a:lnTo>
                  <a:cubicBezTo>
                    <a:pt x="3805" y="17687"/>
                    <a:pt x="4007" y="17762"/>
                    <a:pt x="4209" y="17762"/>
                  </a:cubicBezTo>
                  <a:cubicBezTo>
                    <a:pt x="4412" y="17762"/>
                    <a:pt x="4614" y="17687"/>
                    <a:pt x="4763" y="17539"/>
                  </a:cubicBezTo>
                  <a:lnTo>
                    <a:pt x="5466" y="16836"/>
                  </a:lnTo>
                  <a:cubicBezTo>
                    <a:pt x="6204" y="17300"/>
                    <a:pt x="7037" y="17658"/>
                    <a:pt x="7930" y="17860"/>
                  </a:cubicBezTo>
                  <a:lnTo>
                    <a:pt x="7930" y="18860"/>
                  </a:lnTo>
                  <a:cubicBezTo>
                    <a:pt x="7930" y="19289"/>
                    <a:pt x="8275" y="19634"/>
                    <a:pt x="8704" y="19634"/>
                  </a:cubicBezTo>
                  <a:lnTo>
                    <a:pt x="10919" y="19634"/>
                  </a:lnTo>
                  <a:cubicBezTo>
                    <a:pt x="11359" y="19634"/>
                    <a:pt x="11704" y="19289"/>
                    <a:pt x="11704" y="18860"/>
                  </a:cubicBezTo>
                  <a:lnTo>
                    <a:pt x="11704" y="17860"/>
                  </a:lnTo>
                  <a:cubicBezTo>
                    <a:pt x="12597" y="17658"/>
                    <a:pt x="13407" y="17312"/>
                    <a:pt x="14169" y="16836"/>
                  </a:cubicBezTo>
                  <a:lnTo>
                    <a:pt x="14872" y="17539"/>
                  </a:lnTo>
                  <a:cubicBezTo>
                    <a:pt x="15020" y="17687"/>
                    <a:pt x="15220" y="17762"/>
                    <a:pt x="15419" y="17762"/>
                  </a:cubicBezTo>
                  <a:cubicBezTo>
                    <a:pt x="15619" y="17762"/>
                    <a:pt x="15818" y="17687"/>
                    <a:pt x="15967" y="17539"/>
                  </a:cubicBezTo>
                  <a:lnTo>
                    <a:pt x="17539" y="15967"/>
                  </a:lnTo>
                  <a:cubicBezTo>
                    <a:pt x="17836" y="15669"/>
                    <a:pt x="17836" y="15169"/>
                    <a:pt x="17539" y="14872"/>
                  </a:cubicBezTo>
                  <a:lnTo>
                    <a:pt x="16836" y="14169"/>
                  </a:lnTo>
                  <a:cubicBezTo>
                    <a:pt x="17300" y="13431"/>
                    <a:pt x="17658" y="12598"/>
                    <a:pt x="17860" y="11705"/>
                  </a:cubicBezTo>
                  <a:lnTo>
                    <a:pt x="18860" y="11705"/>
                  </a:lnTo>
                  <a:cubicBezTo>
                    <a:pt x="19289" y="11705"/>
                    <a:pt x="19634" y="11359"/>
                    <a:pt x="19634" y="10931"/>
                  </a:cubicBezTo>
                  <a:lnTo>
                    <a:pt x="19634" y="8704"/>
                  </a:lnTo>
                  <a:cubicBezTo>
                    <a:pt x="19634" y="8276"/>
                    <a:pt x="19289" y="7930"/>
                    <a:pt x="18860" y="7930"/>
                  </a:cubicBezTo>
                  <a:lnTo>
                    <a:pt x="17860" y="7930"/>
                  </a:lnTo>
                  <a:cubicBezTo>
                    <a:pt x="17658" y="7037"/>
                    <a:pt x="17312" y="6228"/>
                    <a:pt x="16836" y="5466"/>
                  </a:cubicBezTo>
                  <a:lnTo>
                    <a:pt x="17539" y="4763"/>
                  </a:lnTo>
                  <a:cubicBezTo>
                    <a:pt x="17836" y="4466"/>
                    <a:pt x="17836" y="3966"/>
                    <a:pt x="17539" y="3668"/>
                  </a:cubicBezTo>
                  <a:lnTo>
                    <a:pt x="15967" y="2096"/>
                  </a:lnTo>
                  <a:cubicBezTo>
                    <a:pt x="15818" y="1947"/>
                    <a:pt x="15619" y="1873"/>
                    <a:pt x="15419" y="1873"/>
                  </a:cubicBezTo>
                  <a:cubicBezTo>
                    <a:pt x="15220" y="1873"/>
                    <a:pt x="15020" y="1947"/>
                    <a:pt x="14872" y="2096"/>
                  </a:cubicBezTo>
                  <a:lnTo>
                    <a:pt x="14169" y="2799"/>
                  </a:lnTo>
                  <a:cubicBezTo>
                    <a:pt x="13431" y="2334"/>
                    <a:pt x="12597" y="1977"/>
                    <a:pt x="11704" y="1775"/>
                  </a:cubicBezTo>
                  <a:lnTo>
                    <a:pt x="11704" y="775"/>
                  </a:lnTo>
                  <a:cubicBezTo>
                    <a:pt x="11704" y="346"/>
                    <a:pt x="11359" y="1"/>
                    <a:pt x="10919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39" name="Google Shape;939;p22"/>
          <p:cNvGrpSpPr/>
          <p:nvPr/>
        </p:nvGrpSpPr>
        <p:grpSpPr>
          <a:xfrm>
            <a:off x="10083133" y="5956134"/>
            <a:ext cx="1157667" cy="1167655"/>
            <a:chOff x="7562350" y="4467100"/>
            <a:chExt cx="868250" cy="875741"/>
          </a:xfrm>
        </p:grpSpPr>
        <p:sp>
          <p:nvSpPr>
            <p:cNvPr id="940" name="Google Shape;940;p22"/>
            <p:cNvSpPr/>
            <p:nvPr/>
          </p:nvSpPr>
          <p:spPr>
            <a:xfrm>
              <a:off x="7657200" y="4569441"/>
              <a:ext cx="773400" cy="7734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41" name="Google Shape;941;p22"/>
            <p:cNvGrpSpPr/>
            <p:nvPr/>
          </p:nvGrpSpPr>
          <p:grpSpPr>
            <a:xfrm>
              <a:off x="7562350" y="4467100"/>
              <a:ext cx="773400" cy="773400"/>
              <a:chOff x="8430600" y="503400"/>
              <a:chExt cx="773400" cy="773400"/>
            </a:xfrm>
          </p:grpSpPr>
          <p:sp>
            <p:nvSpPr>
              <p:cNvPr id="942" name="Google Shape;942;p22"/>
              <p:cNvSpPr/>
              <p:nvPr/>
            </p:nvSpPr>
            <p:spPr>
              <a:xfrm>
                <a:off x="8430600" y="503400"/>
                <a:ext cx="773400" cy="77340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943" name="Google Shape;943;p22"/>
              <p:cNvGrpSpPr/>
              <p:nvPr/>
            </p:nvGrpSpPr>
            <p:grpSpPr>
              <a:xfrm>
                <a:off x="8572674" y="645476"/>
                <a:ext cx="489254" cy="489254"/>
                <a:chOff x="4457700" y="2655225"/>
                <a:chExt cx="113125" cy="113125"/>
              </a:xfrm>
            </p:grpSpPr>
            <p:sp>
              <p:nvSpPr>
                <p:cNvPr id="944" name="Google Shape;944;p22"/>
                <p:cNvSpPr/>
                <p:nvPr/>
              </p:nvSpPr>
              <p:spPr>
                <a:xfrm>
                  <a:off x="4457700" y="2655225"/>
                  <a:ext cx="113125" cy="11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5" h="4525" extrusionOk="0">
                      <a:moveTo>
                        <a:pt x="2262" y="1108"/>
                      </a:moveTo>
                      <a:cubicBezTo>
                        <a:pt x="2917" y="1108"/>
                        <a:pt x="3441" y="1631"/>
                        <a:pt x="3441" y="2286"/>
                      </a:cubicBezTo>
                      <a:cubicBezTo>
                        <a:pt x="3453" y="2917"/>
                        <a:pt x="2917" y="3453"/>
                        <a:pt x="2262" y="3453"/>
                      </a:cubicBezTo>
                      <a:cubicBezTo>
                        <a:pt x="1607" y="3453"/>
                        <a:pt x="1083" y="2941"/>
                        <a:pt x="1083" y="2286"/>
                      </a:cubicBezTo>
                      <a:cubicBezTo>
                        <a:pt x="1083" y="1631"/>
                        <a:pt x="1607" y="1108"/>
                        <a:pt x="2262" y="1108"/>
                      </a:cubicBezTo>
                      <a:close/>
                      <a:moveTo>
                        <a:pt x="2262" y="0"/>
                      </a:moveTo>
                      <a:cubicBezTo>
                        <a:pt x="1012" y="0"/>
                        <a:pt x="0" y="1012"/>
                        <a:pt x="0" y="2262"/>
                      </a:cubicBezTo>
                      <a:cubicBezTo>
                        <a:pt x="0" y="3513"/>
                        <a:pt x="1012" y="4525"/>
                        <a:pt x="2262" y="4525"/>
                      </a:cubicBezTo>
                      <a:cubicBezTo>
                        <a:pt x="3512" y="4525"/>
                        <a:pt x="4524" y="3513"/>
                        <a:pt x="4524" y="2262"/>
                      </a:cubicBezTo>
                      <a:cubicBezTo>
                        <a:pt x="4524" y="1012"/>
                        <a:pt x="3512" y="0"/>
                        <a:pt x="226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45" name="Google Shape;945;p22"/>
                <p:cNvSpPr/>
                <p:nvPr/>
              </p:nvSpPr>
              <p:spPr>
                <a:xfrm>
                  <a:off x="4459175" y="2655225"/>
                  <a:ext cx="111050" cy="5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2" h="2049" extrusionOk="0">
                      <a:moveTo>
                        <a:pt x="2215" y="0"/>
                      </a:moveTo>
                      <a:cubicBezTo>
                        <a:pt x="1322" y="0"/>
                        <a:pt x="548" y="524"/>
                        <a:pt x="179" y="1274"/>
                      </a:cubicBezTo>
                      <a:cubicBezTo>
                        <a:pt x="1" y="1643"/>
                        <a:pt x="274" y="2048"/>
                        <a:pt x="679" y="2048"/>
                      </a:cubicBezTo>
                      <a:cubicBezTo>
                        <a:pt x="882" y="2048"/>
                        <a:pt x="1072" y="1929"/>
                        <a:pt x="1167" y="1727"/>
                      </a:cubicBezTo>
                      <a:cubicBezTo>
                        <a:pt x="1358" y="1346"/>
                        <a:pt x="1763" y="1096"/>
                        <a:pt x="2215" y="1096"/>
                      </a:cubicBezTo>
                      <a:cubicBezTo>
                        <a:pt x="2679" y="1096"/>
                        <a:pt x="3072" y="1358"/>
                        <a:pt x="3275" y="1727"/>
                      </a:cubicBezTo>
                      <a:cubicBezTo>
                        <a:pt x="3370" y="1929"/>
                        <a:pt x="3561" y="2048"/>
                        <a:pt x="3763" y="2048"/>
                      </a:cubicBezTo>
                      <a:cubicBezTo>
                        <a:pt x="4168" y="2048"/>
                        <a:pt x="4442" y="1631"/>
                        <a:pt x="4263" y="1274"/>
                      </a:cubicBezTo>
                      <a:cubicBezTo>
                        <a:pt x="3882" y="512"/>
                        <a:pt x="3108" y="0"/>
                        <a:pt x="221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5192415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7" name="Google Shape;947;p23"/>
          <p:cNvGrpSpPr/>
          <p:nvPr/>
        </p:nvGrpSpPr>
        <p:grpSpPr>
          <a:xfrm>
            <a:off x="-53" y="0"/>
            <a:ext cx="12191943" cy="6858000"/>
            <a:chOff x="-19200" y="0"/>
            <a:chExt cx="9163200" cy="5143500"/>
          </a:xfrm>
        </p:grpSpPr>
        <p:cxnSp>
          <p:nvCxnSpPr>
            <p:cNvPr id="948" name="Google Shape;948;p23"/>
            <p:cNvCxnSpPr/>
            <p:nvPr/>
          </p:nvCxnSpPr>
          <p:spPr>
            <a:xfrm>
              <a:off x="458597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9" name="Google Shape;949;p23"/>
            <p:cNvCxnSpPr/>
            <p:nvPr/>
          </p:nvCxnSpPr>
          <p:spPr>
            <a:xfrm>
              <a:off x="94112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0" name="Google Shape;950;p23"/>
            <p:cNvCxnSpPr/>
            <p:nvPr/>
          </p:nvCxnSpPr>
          <p:spPr>
            <a:xfrm>
              <a:off x="142364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1" name="Google Shape;951;p23"/>
            <p:cNvCxnSpPr/>
            <p:nvPr/>
          </p:nvCxnSpPr>
          <p:spPr>
            <a:xfrm>
              <a:off x="190616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2" name="Google Shape;952;p23"/>
            <p:cNvCxnSpPr/>
            <p:nvPr/>
          </p:nvCxnSpPr>
          <p:spPr>
            <a:xfrm>
              <a:off x="2388687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3" name="Google Shape;953;p23"/>
            <p:cNvCxnSpPr/>
            <p:nvPr/>
          </p:nvCxnSpPr>
          <p:spPr>
            <a:xfrm>
              <a:off x="2871209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4" name="Google Shape;954;p23"/>
            <p:cNvCxnSpPr/>
            <p:nvPr/>
          </p:nvCxnSpPr>
          <p:spPr>
            <a:xfrm>
              <a:off x="335373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5" name="Google Shape;955;p23"/>
            <p:cNvCxnSpPr/>
            <p:nvPr/>
          </p:nvCxnSpPr>
          <p:spPr>
            <a:xfrm>
              <a:off x="38362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6" name="Google Shape;956;p23"/>
            <p:cNvCxnSpPr/>
            <p:nvPr/>
          </p:nvCxnSpPr>
          <p:spPr>
            <a:xfrm>
              <a:off x="4318776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7" name="Google Shape;957;p23"/>
            <p:cNvCxnSpPr/>
            <p:nvPr/>
          </p:nvCxnSpPr>
          <p:spPr>
            <a:xfrm>
              <a:off x="4801299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8" name="Google Shape;958;p23"/>
            <p:cNvCxnSpPr/>
            <p:nvPr/>
          </p:nvCxnSpPr>
          <p:spPr>
            <a:xfrm>
              <a:off x="528382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9" name="Google Shape;959;p23"/>
            <p:cNvCxnSpPr/>
            <p:nvPr/>
          </p:nvCxnSpPr>
          <p:spPr>
            <a:xfrm>
              <a:off x="576634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0" name="Google Shape;960;p23"/>
            <p:cNvCxnSpPr/>
            <p:nvPr/>
          </p:nvCxnSpPr>
          <p:spPr>
            <a:xfrm>
              <a:off x="6248866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1" name="Google Shape;961;p23"/>
            <p:cNvCxnSpPr/>
            <p:nvPr/>
          </p:nvCxnSpPr>
          <p:spPr>
            <a:xfrm>
              <a:off x="6731388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2" name="Google Shape;962;p23"/>
            <p:cNvCxnSpPr/>
            <p:nvPr/>
          </p:nvCxnSpPr>
          <p:spPr>
            <a:xfrm>
              <a:off x="721391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3" name="Google Shape;963;p23"/>
            <p:cNvCxnSpPr/>
            <p:nvPr/>
          </p:nvCxnSpPr>
          <p:spPr>
            <a:xfrm>
              <a:off x="769643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4" name="Google Shape;964;p23"/>
            <p:cNvCxnSpPr/>
            <p:nvPr/>
          </p:nvCxnSpPr>
          <p:spPr>
            <a:xfrm>
              <a:off x="817895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5" name="Google Shape;965;p23"/>
            <p:cNvCxnSpPr/>
            <p:nvPr/>
          </p:nvCxnSpPr>
          <p:spPr>
            <a:xfrm>
              <a:off x="8661478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6" name="Google Shape;966;p23"/>
            <p:cNvCxnSpPr/>
            <p:nvPr/>
          </p:nvCxnSpPr>
          <p:spPr>
            <a:xfrm>
              <a:off x="4562400" y="-4181188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7" name="Google Shape;967;p23"/>
            <p:cNvCxnSpPr/>
            <p:nvPr/>
          </p:nvCxnSpPr>
          <p:spPr>
            <a:xfrm>
              <a:off x="4562400" y="-3698666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8" name="Google Shape;968;p23"/>
            <p:cNvCxnSpPr/>
            <p:nvPr/>
          </p:nvCxnSpPr>
          <p:spPr>
            <a:xfrm>
              <a:off x="4562400" y="-3216143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9" name="Google Shape;969;p23"/>
            <p:cNvCxnSpPr/>
            <p:nvPr/>
          </p:nvCxnSpPr>
          <p:spPr>
            <a:xfrm>
              <a:off x="4562400" y="-2733621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0" name="Google Shape;970;p23"/>
            <p:cNvCxnSpPr/>
            <p:nvPr/>
          </p:nvCxnSpPr>
          <p:spPr>
            <a:xfrm>
              <a:off x="4562400" y="-2251099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1" name="Google Shape;971;p23"/>
            <p:cNvCxnSpPr/>
            <p:nvPr/>
          </p:nvCxnSpPr>
          <p:spPr>
            <a:xfrm>
              <a:off x="4562400" y="-1768576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2" name="Google Shape;972;p23"/>
            <p:cNvCxnSpPr/>
            <p:nvPr/>
          </p:nvCxnSpPr>
          <p:spPr>
            <a:xfrm>
              <a:off x="4562400" y="-1286054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3" name="Google Shape;973;p23"/>
            <p:cNvCxnSpPr/>
            <p:nvPr/>
          </p:nvCxnSpPr>
          <p:spPr>
            <a:xfrm>
              <a:off x="4562400" y="-803532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4" name="Google Shape;974;p23"/>
            <p:cNvCxnSpPr/>
            <p:nvPr/>
          </p:nvCxnSpPr>
          <p:spPr>
            <a:xfrm>
              <a:off x="4562400" y="-321009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5" name="Google Shape;975;p23"/>
            <p:cNvCxnSpPr/>
            <p:nvPr/>
          </p:nvCxnSpPr>
          <p:spPr>
            <a:xfrm>
              <a:off x="4562400" y="161513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76" name="Google Shape;976;p23"/>
          <p:cNvSpPr/>
          <p:nvPr/>
        </p:nvSpPr>
        <p:spPr>
          <a:xfrm rot="5400000">
            <a:off x="9724387" y="1159257"/>
            <a:ext cx="3626868" cy="1308359"/>
          </a:xfrm>
          <a:custGeom>
            <a:avLst/>
            <a:gdLst/>
            <a:ahLst/>
            <a:cxnLst/>
            <a:rect l="l" t="t" r="r" b="b"/>
            <a:pathLst>
              <a:path w="52543" h="18896" fill="none" extrusionOk="0">
                <a:moveTo>
                  <a:pt x="52543" y="0"/>
                </a:moveTo>
                <a:lnTo>
                  <a:pt x="52543" y="9895"/>
                </a:lnTo>
                <a:cubicBezTo>
                  <a:pt x="52543" y="14859"/>
                  <a:pt x="48507" y="18896"/>
                  <a:pt x="43530" y="18896"/>
                </a:cubicBezTo>
                <a:lnTo>
                  <a:pt x="0" y="1889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dash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77" name="Google Shape;977;p23"/>
          <p:cNvGrpSpPr/>
          <p:nvPr/>
        </p:nvGrpSpPr>
        <p:grpSpPr>
          <a:xfrm>
            <a:off x="9573605" y="406655"/>
            <a:ext cx="1569188" cy="2050191"/>
            <a:chOff x="554456" y="2624159"/>
            <a:chExt cx="2397903" cy="3132932"/>
          </a:xfrm>
        </p:grpSpPr>
        <p:sp>
          <p:nvSpPr>
            <p:cNvPr id="978" name="Google Shape;978;p23"/>
            <p:cNvSpPr/>
            <p:nvPr/>
          </p:nvSpPr>
          <p:spPr>
            <a:xfrm rot="-1521129">
              <a:off x="1059247" y="2939797"/>
              <a:ext cx="1338196" cy="2658831"/>
            </a:xfrm>
            <a:custGeom>
              <a:avLst/>
              <a:gdLst/>
              <a:ahLst/>
              <a:cxnLst/>
              <a:rect l="l" t="t" r="r" b="b"/>
              <a:pathLst>
                <a:path w="20956" h="41637" extrusionOk="0">
                  <a:moveTo>
                    <a:pt x="18943" y="0"/>
                  </a:moveTo>
                  <a:lnTo>
                    <a:pt x="1834" y="71"/>
                  </a:lnTo>
                  <a:cubicBezTo>
                    <a:pt x="822" y="71"/>
                    <a:pt x="1" y="905"/>
                    <a:pt x="1" y="1917"/>
                  </a:cubicBezTo>
                  <a:lnTo>
                    <a:pt x="155" y="39814"/>
                  </a:lnTo>
                  <a:cubicBezTo>
                    <a:pt x="155" y="40826"/>
                    <a:pt x="989" y="41636"/>
                    <a:pt x="1989" y="41636"/>
                  </a:cubicBezTo>
                  <a:lnTo>
                    <a:pt x="19110" y="41565"/>
                  </a:lnTo>
                  <a:cubicBezTo>
                    <a:pt x="20134" y="41565"/>
                    <a:pt x="20956" y="40731"/>
                    <a:pt x="20944" y="39719"/>
                  </a:cubicBezTo>
                  <a:lnTo>
                    <a:pt x="20789" y="1834"/>
                  </a:lnTo>
                  <a:cubicBezTo>
                    <a:pt x="20789" y="822"/>
                    <a:pt x="19955" y="0"/>
                    <a:pt x="18943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23"/>
            <p:cNvSpPr/>
            <p:nvPr/>
          </p:nvSpPr>
          <p:spPr>
            <a:xfrm rot="-1521129">
              <a:off x="1109372" y="2782622"/>
              <a:ext cx="1338196" cy="2658831"/>
            </a:xfrm>
            <a:custGeom>
              <a:avLst/>
              <a:gdLst/>
              <a:ahLst/>
              <a:cxnLst/>
              <a:rect l="l" t="t" r="r" b="b"/>
              <a:pathLst>
                <a:path w="20956" h="41637" extrusionOk="0">
                  <a:moveTo>
                    <a:pt x="18943" y="0"/>
                  </a:moveTo>
                  <a:lnTo>
                    <a:pt x="1834" y="71"/>
                  </a:lnTo>
                  <a:cubicBezTo>
                    <a:pt x="822" y="71"/>
                    <a:pt x="1" y="905"/>
                    <a:pt x="1" y="1917"/>
                  </a:cubicBezTo>
                  <a:lnTo>
                    <a:pt x="155" y="39814"/>
                  </a:lnTo>
                  <a:cubicBezTo>
                    <a:pt x="155" y="40826"/>
                    <a:pt x="989" y="41636"/>
                    <a:pt x="1989" y="41636"/>
                  </a:cubicBezTo>
                  <a:lnTo>
                    <a:pt x="19110" y="41565"/>
                  </a:lnTo>
                  <a:cubicBezTo>
                    <a:pt x="20134" y="41565"/>
                    <a:pt x="20956" y="40731"/>
                    <a:pt x="20944" y="39719"/>
                  </a:cubicBezTo>
                  <a:lnTo>
                    <a:pt x="20789" y="1834"/>
                  </a:lnTo>
                  <a:cubicBezTo>
                    <a:pt x="20789" y="822"/>
                    <a:pt x="19955" y="0"/>
                    <a:pt x="18943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23"/>
            <p:cNvSpPr/>
            <p:nvPr/>
          </p:nvSpPr>
          <p:spPr>
            <a:xfrm rot="-1521129">
              <a:off x="1166872" y="3097272"/>
              <a:ext cx="1210481" cy="2002696"/>
            </a:xfrm>
            <a:custGeom>
              <a:avLst/>
              <a:gdLst/>
              <a:ahLst/>
              <a:cxnLst/>
              <a:rect l="l" t="t" r="r" b="b"/>
              <a:pathLst>
                <a:path w="18956" h="31362" extrusionOk="0">
                  <a:moveTo>
                    <a:pt x="18824" y="0"/>
                  </a:moveTo>
                  <a:lnTo>
                    <a:pt x="1" y="84"/>
                  </a:lnTo>
                  <a:lnTo>
                    <a:pt x="72" y="20122"/>
                  </a:lnTo>
                  <a:lnTo>
                    <a:pt x="120" y="31361"/>
                  </a:lnTo>
                  <a:lnTo>
                    <a:pt x="18955" y="31290"/>
                  </a:lnTo>
                  <a:lnTo>
                    <a:pt x="18836" y="2894"/>
                  </a:lnTo>
                  <a:lnTo>
                    <a:pt x="18824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23"/>
            <p:cNvSpPr/>
            <p:nvPr/>
          </p:nvSpPr>
          <p:spPr>
            <a:xfrm rot="-1521129">
              <a:off x="2180227" y="5057410"/>
              <a:ext cx="194701" cy="194701"/>
            </a:xfrm>
            <a:custGeom>
              <a:avLst/>
              <a:gdLst/>
              <a:ahLst/>
              <a:cxnLst/>
              <a:rect l="l" t="t" r="r" b="b"/>
              <a:pathLst>
                <a:path w="3049" h="3049" extrusionOk="0">
                  <a:moveTo>
                    <a:pt x="1513" y="0"/>
                  </a:moveTo>
                  <a:cubicBezTo>
                    <a:pt x="679" y="0"/>
                    <a:pt x="0" y="691"/>
                    <a:pt x="0" y="1536"/>
                  </a:cubicBezTo>
                  <a:cubicBezTo>
                    <a:pt x="0" y="2370"/>
                    <a:pt x="679" y="3048"/>
                    <a:pt x="1524" y="3048"/>
                  </a:cubicBezTo>
                  <a:cubicBezTo>
                    <a:pt x="2382" y="3037"/>
                    <a:pt x="3048" y="2370"/>
                    <a:pt x="3048" y="1524"/>
                  </a:cubicBezTo>
                  <a:cubicBezTo>
                    <a:pt x="3048" y="691"/>
                    <a:pt x="2358" y="0"/>
                    <a:pt x="1513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23"/>
            <p:cNvSpPr/>
            <p:nvPr/>
          </p:nvSpPr>
          <p:spPr>
            <a:xfrm rot="-1521129">
              <a:off x="1165914" y="3064541"/>
              <a:ext cx="229695" cy="19030"/>
            </a:xfrm>
            <a:custGeom>
              <a:avLst/>
              <a:gdLst/>
              <a:ahLst/>
              <a:cxnLst/>
              <a:rect l="l" t="t" r="r" b="b"/>
              <a:pathLst>
                <a:path w="3597" h="298" extrusionOk="0">
                  <a:moveTo>
                    <a:pt x="3442" y="0"/>
                  </a:moveTo>
                  <a:lnTo>
                    <a:pt x="144" y="24"/>
                  </a:lnTo>
                  <a:cubicBezTo>
                    <a:pt x="60" y="24"/>
                    <a:pt x="1" y="95"/>
                    <a:pt x="1" y="167"/>
                  </a:cubicBezTo>
                  <a:cubicBezTo>
                    <a:pt x="1" y="238"/>
                    <a:pt x="84" y="298"/>
                    <a:pt x="156" y="298"/>
                  </a:cubicBezTo>
                  <a:lnTo>
                    <a:pt x="3466" y="286"/>
                  </a:lnTo>
                  <a:cubicBezTo>
                    <a:pt x="3537" y="286"/>
                    <a:pt x="3597" y="226"/>
                    <a:pt x="3597" y="143"/>
                  </a:cubicBezTo>
                  <a:cubicBezTo>
                    <a:pt x="3597" y="60"/>
                    <a:pt x="3513" y="0"/>
                    <a:pt x="34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23"/>
            <p:cNvSpPr/>
            <p:nvPr/>
          </p:nvSpPr>
          <p:spPr>
            <a:xfrm rot="-1521129">
              <a:off x="1070183" y="3141425"/>
              <a:ext cx="45658" cy="45722"/>
            </a:xfrm>
            <a:custGeom>
              <a:avLst/>
              <a:gdLst/>
              <a:ahLst/>
              <a:cxnLst/>
              <a:rect l="l" t="t" r="r" b="b"/>
              <a:pathLst>
                <a:path w="715" h="716" extrusionOk="0">
                  <a:moveTo>
                    <a:pt x="357" y="1"/>
                  </a:moveTo>
                  <a:cubicBezTo>
                    <a:pt x="167" y="1"/>
                    <a:pt x="0" y="167"/>
                    <a:pt x="0" y="358"/>
                  </a:cubicBezTo>
                  <a:cubicBezTo>
                    <a:pt x="0" y="548"/>
                    <a:pt x="167" y="715"/>
                    <a:pt x="357" y="715"/>
                  </a:cubicBezTo>
                  <a:cubicBezTo>
                    <a:pt x="548" y="715"/>
                    <a:pt x="715" y="548"/>
                    <a:pt x="715" y="358"/>
                  </a:cubicBezTo>
                  <a:cubicBezTo>
                    <a:pt x="715" y="167"/>
                    <a:pt x="548" y="1"/>
                    <a:pt x="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4" name="Google Shape;984;p23"/>
          <p:cNvSpPr/>
          <p:nvPr/>
        </p:nvSpPr>
        <p:spPr>
          <a:xfrm rot="5400000">
            <a:off x="62" y="4873567"/>
            <a:ext cx="1984372" cy="1984372"/>
          </a:xfrm>
          <a:custGeom>
            <a:avLst/>
            <a:gdLst/>
            <a:ahLst/>
            <a:cxnLst/>
            <a:rect l="l" t="t" r="r" b="b"/>
            <a:pathLst>
              <a:path w="26409" h="26409" fill="none" extrusionOk="0">
                <a:moveTo>
                  <a:pt x="0" y="26408"/>
                </a:moveTo>
                <a:cubicBezTo>
                  <a:pt x="0" y="11823"/>
                  <a:pt x="11823" y="0"/>
                  <a:pt x="26408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dash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85" name="Google Shape;985;p23"/>
          <p:cNvGrpSpPr/>
          <p:nvPr/>
        </p:nvGrpSpPr>
        <p:grpSpPr>
          <a:xfrm>
            <a:off x="11366552" y="1151453"/>
            <a:ext cx="1105661" cy="1111065"/>
            <a:chOff x="-546937" y="-581525"/>
            <a:chExt cx="1507993" cy="1515365"/>
          </a:xfrm>
        </p:grpSpPr>
        <p:sp>
          <p:nvSpPr>
            <p:cNvPr id="986" name="Google Shape;986;p23"/>
            <p:cNvSpPr/>
            <p:nvPr/>
          </p:nvSpPr>
          <p:spPr>
            <a:xfrm>
              <a:off x="-444787" y="-472075"/>
              <a:ext cx="1405843" cy="1405915"/>
            </a:xfrm>
            <a:custGeom>
              <a:avLst/>
              <a:gdLst/>
              <a:ahLst/>
              <a:cxnLst/>
              <a:rect l="l" t="t" r="r" b="b"/>
              <a:pathLst>
                <a:path w="19634" h="19635" extrusionOk="0">
                  <a:moveTo>
                    <a:pt x="9811" y="5847"/>
                  </a:moveTo>
                  <a:cubicBezTo>
                    <a:pt x="12002" y="5847"/>
                    <a:pt x="13764" y="7621"/>
                    <a:pt x="13764" y="9811"/>
                  </a:cubicBezTo>
                  <a:cubicBezTo>
                    <a:pt x="13764" y="12002"/>
                    <a:pt x="12002" y="13764"/>
                    <a:pt x="9811" y="13764"/>
                  </a:cubicBezTo>
                  <a:cubicBezTo>
                    <a:pt x="7621" y="13764"/>
                    <a:pt x="5847" y="12002"/>
                    <a:pt x="5847" y="9811"/>
                  </a:cubicBezTo>
                  <a:cubicBezTo>
                    <a:pt x="5847" y="7621"/>
                    <a:pt x="7621" y="5847"/>
                    <a:pt x="9811" y="5847"/>
                  </a:cubicBezTo>
                  <a:close/>
                  <a:moveTo>
                    <a:pt x="8704" y="1"/>
                  </a:moveTo>
                  <a:cubicBezTo>
                    <a:pt x="8275" y="1"/>
                    <a:pt x="7930" y="346"/>
                    <a:pt x="7930" y="775"/>
                  </a:cubicBezTo>
                  <a:lnTo>
                    <a:pt x="7930" y="1775"/>
                  </a:lnTo>
                  <a:cubicBezTo>
                    <a:pt x="7037" y="1977"/>
                    <a:pt x="6216" y="2322"/>
                    <a:pt x="5466" y="2799"/>
                  </a:cubicBezTo>
                  <a:lnTo>
                    <a:pt x="4763" y="2096"/>
                  </a:lnTo>
                  <a:cubicBezTo>
                    <a:pt x="4614" y="1947"/>
                    <a:pt x="4412" y="1873"/>
                    <a:pt x="4209" y="1873"/>
                  </a:cubicBezTo>
                  <a:cubicBezTo>
                    <a:pt x="4007" y="1873"/>
                    <a:pt x="3805" y="1947"/>
                    <a:pt x="3656" y="2096"/>
                  </a:cubicBezTo>
                  <a:lnTo>
                    <a:pt x="2096" y="3668"/>
                  </a:lnTo>
                  <a:cubicBezTo>
                    <a:pt x="1798" y="3966"/>
                    <a:pt x="1798" y="4466"/>
                    <a:pt x="2096" y="4763"/>
                  </a:cubicBezTo>
                  <a:lnTo>
                    <a:pt x="2799" y="5466"/>
                  </a:lnTo>
                  <a:cubicBezTo>
                    <a:pt x="2334" y="6204"/>
                    <a:pt x="1977" y="7037"/>
                    <a:pt x="1775" y="7930"/>
                  </a:cubicBezTo>
                  <a:lnTo>
                    <a:pt x="775" y="7930"/>
                  </a:lnTo>
                  <a:cubicBezTo>
                    <a:pt x="346" y="7930"/>
                    <a:pt x="1" y="8276"/>
                    <a:pt x="1" y="8704"/>
                  </a:cubicBezTo>
                  <a:lnTo>
                    <a:pt x="1" y="10931"/>
                  </a:lnTo>
                  <a:cubicBezTo>
                    <a:pt x="1" y="11359"/>
                    <a:pt x="346" y="11705"/>
                    <a:pt x="775" y="11705"/>
                  </a:cubicBezTo>
                  <a:lnTo>
                    <a:pt x="1775" y="11705"/>
                  </a:lnTo>
                  <a:cubicBezTo>
                    <a:pt x="1977" y="12598"/>
                    <a:pt x="2322" y="13407"/>
                    <a:pt x="2799" y="14169"/>
                  </a:cubicBezTo>
                  <a:lnTo>
                    <a:pt x="2096" y="14872"/>
                  </a:lnTo>
                  <a:cubicBezTo>
                    <a:pt x="1798" y="15169"/>
                    <a:pt x="1798" y="15669"/>
                    <a:pt x="2096" y="15967"/>
                  </a:cubicBezTo>
                  <a:lnTo>
                    <a:pt x="3656" y="17539"/>
                  </a:lnTo>
                  <a:cubicBezTo>
                    <a:pt x="3805" y="17687"/>
                    <a:pt x="4007" y="17762"/>
                    <a:pt x="4209" y="17762"/>
                  </a:cubicBezTo>
                  <a:cubicBezTo>
                    <a:pt x="4412" y="17762"/>
                    <a:pt x="4614" y="17687"/>
                    <a:pt x="4763" y="17539"/>
                  </a:cubicBezTo>
                  <a:lnTo>
                    <a:pt x="5466" y="16836"/>
                  </a:lnTo>
                  <a:cubicBezTo>
                    <a:pt x="6204" y="17300"/>
                    <a:pt x="7037" y="17658"/>
                    <a:pt x="7930" y="17860"/>
                  </a:cubicBezTo>
                  <a:lnTo>
                    <a:pt x="7930" y="18860"/>
                  </a:lnTo>
                  <a:cubicBezTo>
                    <a:pt x="7930" y="19289"/>
                    <a:pt x="8275" y="19634"/>
                    <a:pt x="8704" y="19634"/>
                  </a:cubicBezTo>
                  <a:lnTo>
                    <a:pt x="10919" y="19634"/>
                  </a:lnTo>
                  <a:cubicBezTo>
                    <a:pt x="11359" y="19634"/>
                    <a:pt x="11704" y="19289"/>
                    <a:pt x="11704" y="18860"/>
                  </a:cubicBezTo>
                  <a:lnTo>
                    <a:pt x="11704" y="17860"/>
                  </a:lnTo>
                  <a:cubicBezTo>
                    <a:pt x="12597" y="17658"/>
                    <a:pt x="13407" y="17312"/>
                    <a:pt x="14169" y="16836"/>
                  </a:cubicBezTo>
                  <a:lnTo>
                    <a:pt x="14872" y="17539"/>
                  </a:lnTo>
                  <a:cubicBezTo>
                    <a:pt x="15020" y="17687"/>
                    <a:pt x="15220" y="17762"/>
                    <a:pt x="15419" y="17762"/>
                  </a:cubicBezTo>
                  <a:cubicBezTo>
                    <a:pt x="15619" y="17762"/>
                    <a:pt x="15818" y="17687"/>
                    <a:pt x="15967" y="17539"/>
                  </a:cubicBezTo>
                  <a:lnTo>
                    <a:pt x="17539" y="15967"/>
                  </a:lnTo>
                  <a:cubicBezTo>
                    <a:pt x="17836" y="15669"/>
                    <a:pt x="17836" y="15169"/>
                    <a:pt x="17539" y="14872"/>
                  </a:cubicBezTo>
                  <a:lnTo>
                    <a:pt x="16836" y="14169"/>
                  </a:lnTo>
                  <a:cubicBezTo>
                    <a:pt x="17300" y="13431"/>
                    <a:pt x="17658" y="12598"/>
                    <a:pt x="17860" y="11705"/>
                  </a:cubicBezTo>
                  <a:lnTo>
                    <a:pt x="18860" y="11705"/>
                  </a:lnTo>
                  <a:cubicBezTo>
                    <a:pt x="19289" y="11705"/>
                    <a:pt x="19634" y="11359"/>
                    <a:pt x="19634" y="10931"/>
                  </a:cubicBezTo>
                  <a:lnTo>
                    <a:pt x="19634" y="8704"/>
                  </a:lnTo>
                  <a:cubicBezTo>
                    <a:pt x="19634" y="8276"/>
                    <a:pt x="19289" y="7930"/>
                    <a:pt x="18860" y="7930"/>
                  </a:cubicBezTo>
                  <a:lnTo>
                    <a:pt x="17860" y="7930"/>
                  </a:lnTo>
                  <a:cubicBezTo>
                    <a:pt x="17658" y="7037"/>
                    <a:pt x="17312" y="6228"/>
                    <a:pt x="16836" y="5466"/>
                  </a:cubicBezTo>
                  <a:lnTo>
                    <a:pt x="17539" y="4763"/>
                  </a:lnTo>
                  <a:cubicBezTo>
                    <a:pt x="17836" y="4466"/>
                    <a:pt x="17836" y="3966"/>
                    <a:pt x="17539" y="3668"/>
                  </a:cubicBezTo>
                  <a:lnTo>
                    <a:pt x="15967" y="2096"/>
                  </a:lnTo>
                  <a:cubicBezTo>
                    <a:pt x="15818" y="1947"/>
                    <a:pt x="15619" y="1873"/>
                    <a:pt x="15419" y="1873"/>
                  </a:cubicBezTo>
                  <a:cubicBezTo>
                    <a:pt x="15220" y="1873"/>
                    <a:pt x="15020" y="1947"/>
                    <a:pt x="14872" y="2096"/>
                  </a:cubicBezTo>
                  <a:lnTo>
                    <a:pt x="14169" y="2799"/>
                  </a:lnTo>
                  <a:cubicBezTo>
                    <a:pt x="13431" y="2334"/>
                    <a:pt x="12597" y="1977"/>
                    <a:pt x="11704" y="1775"/>
                  </a:cubicBezTo>
                  <a:lnTo>
                    <a:pt x="11704" y="775"/>
                  </a:lnTo>
                  <a:cubicBezTo>
                    <a:pt x="11704" y="346"/>
                    <a:pt x="11359" y="1"/>
                    <a:pt x="10919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23"/>
            <p:cNvSpPr/>
            <p:nvPr/>
          </p:nvSpPr>
          <p:spPr>
            <a:xfrm>
              <a:off x="-546937" y="-581525"/>
              <a:ext cx="1405843" cy="1405915"/>
            </a:xfrm>
            <a:custGeom>
              <a:avLst/>
              <a:gdLst/>
              <a:ahLst/>
              <a:cxnLst/>
              <a:rect l="l" t="t" r="r" b="b"/>
              <a:pathLst>
                <a:path w="19634" h="19635" extrusionOk="0">
                  <a:moveTo>
                    <a:pt x="9811" y="5847"/>
                  </a:moveTo>
                  <a:cubicBezTo>
                    <a:pt x="12002" y="5847"/>
                    <a:pt x="13764" y="7621"/>
                    <a:pt x="13764" y="9811"/>
                  </a:cubicBezTo>
                  <a:cubicBezTo>
                    <a:pt x="13764" y="12002"/>
                    <a:pt x="12002" y="13764"/>
                    <a:pt x="9811" y="13764"/>
                  </a:cubicBezTo>
                  <a:cubicBezTo>
                    <a:pt x="7621" y="13764"/>
                    <a:pt x="5847" y="12002"/>
                    <a:pt x="5847" y="9811"/>
                  </a:cubicBezTo>
                  <a:cubicBezTo>
                    <a:pt x="5847" y="7621"/>
                    <a:pt x="7621" y="5847"/>
                    <a:pt x="9811" y="5847"/>
                  </a:cubicBezTo>
                  <a:close/>
                  <a:moveTo>
                    <a:pt x="8704" y="1"/>
                  </a:moveTo>
                  <a:cubicBezTo>
                    <a:pt x="8275" y="1"/>
                    <a:pt x="7930" y="346"/>
                    <a:pt x="7930" y="775"/>
                  </a:cubicBezTo>
                  <a:lnTo>
                    <a:pt x="7930" y="1775"/>
                  </a:lnTo>
                  <a:cubicBezTo>
                    <a:pt x="7037" y="1977"/>
                    <a:pt x="6216" y="2322"/>
                    <a:pt x="5466" y="2799"/>
                  </a:cubicBezTo>
                  <a:lnTo>
                    <a:pt x="4763" y="2096"/>
                  </a:lnTo>
                  <a:cubicBezTo>
                    <a:pt x="4614" y="1947"/>
                    <a:pt x="4412" y="1873"/>
                    <a:pt x="4209" y="1873"/>
                  </a:cubicBezTo>
                  <a:cubicBezTo>
                    <a:pt x="4007" y="1873"/>
                    <a:pt x="3805" y="1947"/>
                    <a:pt x="3656" y="2096"/>
                  </a:cubicBezTo>
                  <a:lnTo>
                    <a:pt x="2096" y="3668"/>
                  </a:lnTo>
                  <a:cubicBezTo>
                    <a:pt x="1798" y="3966"/>
                    <a:pt x="1798" y="4466"/>
                    <a:pt x="2096" y="4763"/>
                  </a:cubicBezTo>
                  <a:lnTo>
                    <a:pt x="2799" y="5466"/>
                  </a:lnTo>
                  <a:cubicBezTo>
                    <a:pt x="2334" y="6204"/>
                    <a:pt x="1977" y="7037"/>
                    <a:pt x="1775" y="7930"/>
                  </a:cubicBezTo>
                  <a:lnTo>
                    <a:pt x="775" y="7930"/>
                  </a:lnTo>
                  <a:cubicBezTo>
                    <a:pt x="346" y="7930"/>
                    <a:pt x="1" y="8276"/>
                    <a:pt x="1" y="8704"/>
                  </a:cubicBezTo>
                  <a:lnTo>
                    <a:pt x="1" y="10931"/>
                  </a:lnTo>
                  <a:cubicBezTo>
                    <a:pt x="1" y="11359"/>
                    <a:pt x="346" y="11705"/>
                    <a:pt x="775" y="11705"/>
                  </a:cubicBezTo>
                  <a:lnTo>
                    <a:pt x="1775" y="11705"/>
                  </a:lnTo>
                  <a:cubicBezTo>
                    <a:pt x="1977" y="12598"/>
                    <a:pt x="2322" y="13407"/>
                    <a:pt x="2799" y="14169"/>
                  </a:cubicBezTo>
                  <a:lnTo>
                    <a:pt x="2096" y="14872"/>
                  </a:lnTo>
                  <a:cubicBezTo>
                    <a:pt x="1798" y="15169"/>
                    <a:pt x="1798" y="15669"/>
                    <a:pt x="2096" y="15967"/>
                  </a:cubicBezTo>
                  <a:lnTo>
                    <a:pt x="3656" y="17539"/>
                  </a:lnTo>
                  <a:cubicBezTo>
                    <a:pt x="3805" y="17687"/>
                    <a:pt x="4007" y="17762"/>
                    <a:pt x="4209" y="17762"/>
                  </a:cubicBezTo>
                  <a:cubicBezTo>
                    <a:pt x="4412" y="17762"/>
                    <a:pt x="4614" y="17687"/>
                    <a:pt x="4763" y="17539"/>
                  </a:cubicBezTo>
                  <a:lnTo>
                    <a:pt x="5466" y="16836"/>
                  </a:lnTo>
                  <a:cubicBezTo>
                    <a:pt x="6204" y="17300"/>
                    <a:pt x="7037" y="17658"/>
                    <a:pt x="7930" y="17860"/>
                  </a:cubicBezTo>
                  <a:lnTo>
                    <a:pt x="7930" y="18860"/>
                  </a:lnTo>
                  <a:cubicBezTo>
                    <a:pt x="7930" y="19289"/>
                    <a:pt x="8275" y="19634"/>
                    <a:pt x="8704" y="19634"/>
                  </a:cubicBezTo>
                  <a:lnTo>
                    <a:pt x="10919" y="19634"/>
                  </a:lnTo>
                  <a:cubicBezTo>
                    <a:pt x="11359" y="19634"/>
                    <a:pt x="11704" y="19289"/>
                    <a:pt x="11704" y="18860"/>
                  </a:cubicBezTo>
                  <a:lnTo>
                    <a:pt x="11704" y="17860"/>
                  </a:lnTo>
                  <a:cubicBezTo>
                    <a:pt x="12597" y="17658"/>
                    <a:pt x="13407" y="17312"/>
                    <a:pt x="14169" y="16836"/>
                  </a:cubicBezTo>
                  <a:lnTo>
                    <a:pt x="14872" y="17539"/>
                  </a:lnTo>
                  <a:cubicBezTo>
                    <a:pt x="15020" y="17687"/>
                    <a:pt x="15220" y="17762"/>
                    <a:pt x="15419" y="17762"/>
                  </a:cubicBezTo>
                  <a:cubicBezTo>
                    <a:pt x="15619" y="17762"/>
                    <a:pt x="15818" y="17687"/>
                    <a:pt x="15967" y="17539"/>
                  </a:cubicBezTo>
                  <a:lnTo>
                    <a:pt x="17539" y="15967"/>
                  </a:lnTo>
                  <a:cubicBezTo>
                    <a:pt x="17836" y="15669"/>
                    <a:pt x="17836" y="15169"/>
                    <a:pt x="17539" y="14872"/>
                  </a:cubicBezTo>
                  <a:lnTo>
                    <a:pt x="16836" y="14169"/>
                  </a:lnTo>
                  <a:cubicBezTo>
                    <a:pt x="17300" y="13431"/>
                    <a:pt x="17658" y="12598"/>
                    <a:pt x="17860" y="11705"/>
                  </a:cubicBezTo>
                  <a:lnTo>
                    <a:pt x="18860" y="11705"/>
                  </a:lnTo>
                  <a:cubicBezTo>
                    <a:pt x="19289" y="11705"/>
                    <a:pt x="19634" y="11359"/>
                    <a:pt x="19634" y="10931"/>
                  </a:cubicBezTo>
                  <a:lnTo>
                    <a:pt x="19634" y="8704"/>
                  </a:lnTo>
                  <a:cubicBezTo>
                    <a:pt x="19634" y="8276"/>
                    <a:pt x="19289" y="7930"/>
                    <a:pt x="18860" y="7930"/>
                  </a:cubicBezTo>
                  <a:lnTo>
                    <a:pt x="17860" y="7930"/>
                  </a:lnTo>
                  <a:cubicBezTo>
                    <a:pt x="17658" y="7037"/>
                    <a:pt x="17312" y="6228"/>
                    <a:pt x="16836" y="5466"/>
                  </a:cubicBezTo>
                  <a:lnTo>
                    <a:pt x="17539" y="4763"/>
                  </a:lnTo>
                  <a:cubicBezTo>
                    <a:pt x="17836" y="4466"/>
                    <a:pt x="17836" y="3966"/>
                    <a:pt x="17539" y="3668"/>
                  </a:cubicBezTo>
                  <a:lnTo>
                    <a:pt x="15967" y="2096"/>
                  </a:lnTo>
                  <a:cubicBezTo>
                    <a:pt x="15818" y="1947"/>
                    <a:pt x="15619" y="1873"/>
                    <a:pt x="15419" y="1873"/>
                  </a:cubicBezTo>
                  <a:cubicBezTo>
                    <a:pt x="15220" y="1873"/>
                    <a:pt x="15020" y="1947"/>
                    <a:pt x="14872" y="2096"/>
                  </a:cubicBezTo>
                  <a:lnTo>
                    <a:pt x="14169" y="2799"/>
                  </a:lnTo>
                  <a:cubicBezTo>
                    <a:pt x="13431" y="2334"/>
                    <a:pt x="12597" y="1977"/>
                    <a:pt x="11704" y="1775"/>
                  </a:cubicBezTo>
                  <a:lnTo>
                    <a:pt x="11704" y="775"/>
                  </a:lnTo>
                  <a:cubicBezTo>
                    <a:pt x="11704" y="346"/>
                    <a:pt x="11359" y="1"/>
                    <a:pt x="10919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88" name="Google Shape;988;p23"/>
          <p:cNvGrpSpPr/>
          <p:nvPr/>
        </p:nvGrpSpPr>
        <p:grpSpPr>
          <a:xfrm>
            <a:off x="209352" y="5583253"/>
            <a:ext cx="1105661" cy="1111065"/>
            <a:chOff x="-546937" y="-581525"/>
            <a:chExt cx="1507993" cy="1515365"/>
          </a:xfrm>
        </p:grpSpPr>
        <p:sp>
          <p:nvSpPr>
            <p:cNvPr id="989" name="Google Shape;989;p23"/>
            <p:cNvSpPr/>
            <p:nvPr/>
          </p:nvSpPr>
          <p:spPr>
            <a:xfrm>
              <a:off x="-444787" y="-472075"/>
              <a:ext cx="1405843" cy="1405915"/>
            </a:xfrm>
            <a:custGeom>
              <a:avLst/>
              <a:gdLst/>
              <a:ahLst/>
              <a:cxnLst/>
              <a:rect l="l" t="t" r="r" b="b"/>
              <a:pathLst>
                <a:path w="19634" h="19635" extrusionOk="0">
                  <a:moveTo>
                    <a:pt x="9811" y="5847"/>
                  </a:moveTo>
                  <a:cubicBezTo>
                    <a:pt x="12002" y="5847"/>
                    <a:pt x="13764" y="7621"/>
                    <a:pt x="13764" y="9811"/>
                  </a:cubicBezTo>
                  <a:cubicBezTo>
                    <a:pt x="13764" y="12002"/>
                    <a:pt x="12002" y="13764"/>
                    <a:pt x="9811" y="13764"/>
                  </a:cubicBezTo>
                  <a:cubicBezTo>
                    <a:pt x="7621" y="13764"/>
                    <a:pt x="5847" y="12002"/>
                    <a:pt x="5847" y="9811"/>
                  </a:cubicBezTo>
                  <a:cubicBezTo>
                    <a:pt x="5847" y="7621"/>
                    <a:pt x="7621" y="5847"/>
                    <a:pt x="9811" y="5847"/>
                  </a:cubicBezTo>
                  <a:close/>
                  <a:moveTo>
                    <a:pt x="8704" y="1"/>
                  </a:moveTo>
                  <a:cubicBezTo>
                    <a:pt x="8275" y="1"/>
                    <a:pt x="7930" y="346"/>
                    <a:pt x="7930" y="775"/>
                  </a:cubicBezTo>
                  <a:lnTo>
                    <a:pt x="7930" y="1775"/>
                  </a:lnTo>
                  <a:cubicBezTo>
                    <a:pt x="7037" y="1977"/>
                    <a:pt x="6216" y="2322"/>
                    <a:pt x="5466" y="2799"/>
                  </a:cubicBezTo>
                  <a:lnTo>
                    <a:pt x="4763" y="2096"/>
                  </a:lnTo>
                  <a:cubicBezTo>
                    <a:pt x="4614" y="1947"/>
                    <a:pt x="4412" y="1873"/>
                    <a:pt x="4209" y="1873"/>
                  </a:cubicBezTo>
                  <a:cubicBezTo>
                    <a:pt x="4007" y="1873"/>
                    <a:pt x="3805" y="1947"/>
                    <a:pt x="3656" y="2096"/>
                  </a:cubicBezTo>
                  <a:lnTo>
                    <a:pt x="2096" y="3668"/>
                  </a:lnTo>
                  <a:cubicBezTo>
                    <a:pt x="1798" y="3966"/>
                    <a:pt x="1798" y="4466"/>
                    <a:pt x="2096" y="4763"/>
                  </a:cubicBezTo>
                  <a:lnTo>
                    <a:pt x="2799" y="5466"/>
                  </a:lnTo>
                  <a:cubicBezTo>
                    <a:pt x="2334" y="6204"/>
                    <a:pt x="1977" y="7037"/>
                    <a:pt x="1775" y="7930"/>
                  </a:cubicBezTo>
                  <a:lnTo>
                    <a:pt x="775" y="7930"/>
                  </a:lnTo>
                  <a:cubicBezTo>
                    <a:pt x="346" y="7930"/>
                    <a:pt x="1" y="8276"/>
                    <a:pt x="1" y="8704"/>
                  </a:cubicBezTo>
                  <a:lnTo>
                    <a:pt x="1" y="10931"/>
                  </a:lnTo>
                  <a:cubicBezTo>
                    <a:pt x="1" y="11359"/>
                    <a:pt x="346" y="11705"/>
                    <a:pt x="775" y="11705"/>
                  </a:cubicBezTo>
                  <a:lnTo>
                    <a:pt x="1775" y="11705"/>
                  </a:lnTo>
                  <a:cubicBezTo>
                    <a:pt x="1977" y="12598"/>
                    <a:pt x="2322" y="13407"/>
                    <a:pt x="2799" y="14169"/>
                  </a:cubicBezTo>
                  <a:lnTo>
                    <a:pt x="2096" y="14872"/>
                  </a:lnTo>
                  <a:cubicBezTo>
                    <a:pt x="1798" y="15169"/>
                    <a:pt x="1798" y="15669"/>
                    <a:pt x="2096" y="15967"/>
                  </a:cubicBezTo>
                  <a:lnTo>
                    <a:pt x="3656" y="17539"/>
                  </a:lnTo>
                  <a:cubicBezTo>
                    <a:pt x="3805" y="17687"/>
                    <a:pt x="4007" y="17762"/>
                    <a:pt x="4209" y="17762"/>
                  </a:cubicBezTo>
                  <a:cubicBezTo>
                    <a:pt x="4412" y="17762"/>
                    <a:pt x="4614" y="17687"/>
                    <a:pt x="4763" y="17539"/>
                  </a:cubicBezTo>
                  <a:lnTo>
                    <a:pt x="5466" y="16836"/>
                  </a:lnTo>
                  <a:cubicBezTo>
                    <a:pt x="6204" y="17300"/>
                    <a:pt x="7037" y="17658"/>
                    <a:pt x="7930" y="17860"/>
                  </a:cubicBezTo>
                  <a:lnTo>
                    <a:pt x="7930" y="18860"/>
                  </a:lnTo>
                  <a:cubicBezTo>
                    <a:pt x="7930" y="19289"/>
                    <a:pt x="8275" y="19634"/>
                    <a:pt x="8704" y="19634"/>
                  </a:cubicBezTo>
                  <a:lnTo>
                    <a:pt x="10919" y="19634"/>
                  </a:lnTo>
                  <a:cubicBezTo>
                    <a:pt x="11359" y="19634"/>
                    <a:pt x="11704" y="19289"/>
                    <a:pt x="11704" y="18860"/>
                  </a:cubicBezTo>
                  <a:lnTo>
                    <a:pt x="11704" y="17860"/>
                  </a:lnTo>
                  <a:cubicBezTo>
                    <a:pt x="12597" y="17658"/>
                    <a:pt x="13407" y="17312"/>
                    <a:pt x="14169" y="16836"/>
                  </a:cubicBezTo>
                  <a:lnTo>
                    <a:pt x="14872" y="17539"/>
                  </a:lnTo>
                  <a:cubicBezTo>
                    <a:pt x="15020" y="17687"/>
                    <a:pt x="15220" y="17762"/>
                    <a:pt x="15419" y="17762"/>
                  </a:cubicBezTo>
                  <a:cubicBezTo>
                    <a:pt x="15619" y="17762"/>
                    <a:pt x="15818" y="17687"/>
                    <a:pt x="15967" y="17539"/>
                  </a:cubicBezTo>
                  <a:lnTo>
                    <a:pt x="17539" y="15967"/>
                  </a:lnTo>
                  <a:cubicBezTo>
                    <a:pt x="17836" y="15669"/>
                    <a:pt x="17836" y="15169"/>
                    <a:pt x="17539" y="14872"/>
                  </a:cubicBezTo>
                  <a:lnTo>
                    <a:pt x="16836" y="14169"/>
                  </a:lnTo>
                  <a:cubicBezTo>
                    <a:pt x="17300" y="13431"/>
                    <a:pt x="17658" y="12598"/>
                    <a:pt x="17860" y="11705"/>
                  </a:cubicBezTo>
                  <a:lnTo>
                    <a:pt x="18860" y="11705"/>
                  </a:lnTo>
                  <a:cubicBezTo>
                    <a:pt x="19289" y="11705"/>
                    <a:pt x="19634" y="11359"/>
                    <a:pt x="19634" y="10931"/>
                  </a:cubicBezTo>
                  <a:lnTo>
                    <a:pt x="19634" y="8704"/>
                  </a:lnTo>
                  <a:cubicBezTo>
                    <a:pt x="19634" y="8276"/>
                    <a:pt x="19289" y="7930"/>
                    <a:pt x="18860" y="7930"/>
                  </a:cubicBezTo>
                  <a:lnTo>
                    <a:pt x="17860" y="7930"/>
                  </a:lnTo>
                  <a:cubicBezTo>
                    <a:pt x="17658" y="7037"/>
                    <a:pt x="17312" y="6228"/>
                    <a:pt x="16836" y="5466"/>
                  </a:cubicBezTo>
                  <a:lnTo>
                    <a:pt x="17539" y="4763"/>
                  </a:lnTo>
                  <a:cubicBezTo>
                    <a:pt x="17836" y="4466"/>
                    <a:pt x="17836" y="3966"/>
                    <a:pt x="17539" y="3668"/>
                  </a:cubicBezTo>
                  <a:lnTo>
                    <a:pt x="15967" y="2096"/>
                  </a:lnTo>
                  <a:cubicBezTo>
                    <a:pt x="15818" y="1947"/>
                    <a:pt x="15619" y="1873"/>
                    <a:pt x="15419" y="1873"/>
                  </a:cubicBezTo>
                  <a:cubicBezTo>
                    <a:pt x="15220" y="1873"/>
                    <a:pt x="15020" y="1947"/>
                    <a:pt x="14872" y="2096"/>
                  </a:cubicBezTo>
                  <a:lnTo>
                    <a:pt x="14169" y="2799"/>
                  </a:lnTo>
                  <a:cubicBezTo>
                    <a:pt x="13431" y="2334"/>
                    <a:pt x="12597" y="1977"/>
                    <a:pt x="11704" y="1775"/>
                  </a:cubicBezTo>
                  <a:lnTo>
                    <a:pt x="11704" y="775"/>
                  </a:lnTo>
                  <a:cubicBezTo>
                    <a:pt x="11704" y="346"/>
                    <a:pt x="11359" y="1"/>
                    <a:pt x="109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23"/>
            <p:cNvSpPr/>
            <p:nvPr/>
          </p:nvSpPr>
          <p:spPr>
            <a:xfrm>
              <a:off x="-546937" y="-581525"/>
              <a:ext cx="1405843" cy="1405915"/>
            </a:xfrm>
            <a:custGeom>
              <a:avLst/>
              <a:gdLst/>
              <a:ahLst/>
              <a:cxnLst/>
              <a:rect l="l" t="t" r="r" b="b"/>
              <a:pathLst>
                <a:path w="19634" h="19635" extrusionOk="0">
                  <a:moveTo>
                    <a:pt x="9811" y="5847"/>
                  </a:moveTo>
                  <a:cubicBezTo>
                    <a:pt x="12002" y="5847"/>
                    <a:pt x="13764" y="7621"/>
                    <a:pt x="13764" y="9811"/>
                  </a:cubicBezTo>
                  <a:cubicBezTo>
                    <a:pt x="13764" y="12002"/>
                    <a:pt x="12002" y="13764"/>
                    <a:pt x="9811" y="13764"/>
                  </a:cubicBezTo>
                  <a:cubicBezTo>
                    <a:pt x="7621" y="13764"/>
                    <a:pt x="5847" y="12002"/>
                    <a:pt x="5847" y="9811"/>
                  </a:cubicBezTo>
                  <a:cubicBezTo>
                    <a:pt x="5847" y="7621"/>
                    <a:pt x="7621" y="5847"/>
                    <a:pt x="9811" y="5847"/>
                  </a:cubicBezTo>
                  <a:close/>
                  <a:moveTo>
                    <a:pt x="8704" y="1"/>
                  </a:moveTo>
                  <a:cubicBezTo>
                    <a:pt x="8275" y="1"/>
                    <a:pt x="7930" y="346"/>
                    <a:pt x="7930" y="775"/>
                  </a:cubicBezTo>
                  <a:lnTo>
                    <a:pt x="7930" y="1775"/>
                  </a:lnTo>
                  <a:cubicBezTo>
                    <a:pt x="7037" y="1977"/>
                    <a:pt x="6216" y="2322"/>
                    <a:pt x="5466" y="2799"/>
                  </a:cubicBezTo>
                  <a:lnTo>
                    <a:pt x="4763" y="2096"/>
                  </a:lnTo>
                  <a:cubicBezTo>
                    <a:pt x="4614" y="1947"/>
                    <a:pt x="4412" y="1873"/>
                    <a:pt x="4209" y="1873"/>
                  </a:cubicBezTo>
                  <a:cubicBezTo>
                    <a:pt x="4007" y="1873"/>
                    <a:pt x="3805" y="1947"/>
                    <a:pt x="3656" y="2096"/>
                  </a:cubicBezTo>
                  <a:lnTo>
                    <a:pt x="2096" y="3668"/>
                  </a:lnTo>
                  <a:cubicBezTo>
                    <a:pt x="1798" y="3966"/>
                    <a:pt x="1798" y="4466"/>
                    <a:pt x="2096" y="4763"/>
                  </a:cubicBezTo>
                  <a:lnTo>
                    <a:pt x="2799" y="5466"/>
                  </a:lnTo>
                  <a:cubicBezTo>
                    <a:pt x="2334" y="6204"/>
                    <a:pt x="1977" y="7037"/>
                    <a:pt x="1775" y="7930"/>
                  </a:cubicBezTo>
                  <a:lnTo>
                    <a:pt x="775" y="7930"/>
                  </a:lnTo>
                  <a:cubicBezTo>
                    <a:pt x="346" y="7930"/>
                    <a:pt x="1" y="8276"/>
                    <a:pt x="1" y="8704"/>
                  </a:cubicBezTo>
                  <a:lnTo>
                    <a:pt x="1" y="10931"/>
                  </a:lnTo>
                  <a:cubicBezTo>
                    <a:pt x="1" y="11359"/>
                    <a:pt x="346" y="11705"/>
                    <a:pt x="775" y="11705"/>
                  </a:cubicBezTo>
                  <a:lnTo>
                    <a:pt x="1775" y="11705"/>
                  </a:lnTo>
                  <a:cubicBezTo>
                    <a:pt x="1977" y="12598"/>
                    <a:pt x="2322" y="13407"/>
                    <a:pt x="2799" y="14169"/>
                  </a:cubicBezTo>
                  <a:lnTo>
                    <a:pt x="2096" y="14872"/>
                  </a:lnTo>
                  <a:cubicBezTo>
                    <a:pt x="1798" y="15169"/>
                    <a:pt x="1798" y="15669"/>
                    <a:pt x="2096" y="15967"/>
                  </a:cubicBezTo>
                  <a:lnTo>
                    <a:pt x="3656" y="17539"/>
                  </a:lnTo>
                  <a:cubicBezTo>
                    <a:pt x="3805" y="17687"/>
                    <a:pt x="4007" y="17762"/>
                    <a:pt x="4209" y="17762"/>
                  </a:cubicBezTo>
                  <a:cubicBezTo>
                    <a:pt x="4412" y="17762"/>
                    <a:pt x="4614" y="17687"/>
                    <a:pt x="4763" y="17539"/>
                  </a:cubicBezTo>
                  <a:lnTo>
                    <a:pt x="5466" y="16836"/>
                  </a:lnTo>
                  <a:cubicBezTo>
                    <a:pt x="6204" y="17300"/>
                    <a:pt x="7037" y="17658"/>
                    <a:pt x="7930" y="17860"/>
                  </a:cubicBezTo>
                  <a:lnTo>
                    <a:pt x="7930" y="18860"/>
                  </a:lnTo>
                  <a:cubicBezTo>
                    <a:pt x="7930" y="19289"/>
                    <a:pt x="8275" y="19634"/>
                    <a:pt x="8704" y="19634"/>
                  </a:cubicBezTo>
                  <a:lnTo>
                    <a:pt x="10919" y="19634"/>
                  </a:lnTo>
                  <a:cubicBezTo>
                    <a:pt x="11359" y="19634"/>
                    <a:pt x="11704" y="19289"/>
                    <a:pt x="11704" y="18860"/>
                  </a:cubicBezTo>
                  <a:lnTo>
                    <a:pt x="11704" y="17860"/>
                  </a:lnTo>
                  <a:cubicBezTo>
                    <a:pt x="12597" y="17658"/>
                    <a:pt x="13407" y="17312"/>
                    <a:pt x="14169" y="16836"/>
                  </a:cubicBezTo>
                  <a:lnTo>
                    <a:pt x="14872" y="17539"/>
                  </a:lnTo>
                  <a:cubicBezTo>
                    <a:pt x="15020" y="17687"/>
                    <a:pt x="15220" y="17762"/>
                    <a:pt x="15419" y="17762"/>
                  </a:cubicBezTo>
                  <a:cubicBezTo>
                    <a:pt x="15619" y="17762"/>
                    <a:pt x="15818" y="17687"/>
                    <a:pt x="15967" y="17539"/>
                  </a:cubicBezTo>
                  <a:lnTo>
                    <a:pt x="17539" y="15967"/>
                  </a:lnTo>
                  <a:cubicBezTo>
                    <a:pt x="17836" y="15669"/>
                    <a:pt x="17836" y="15169"/>
                    <a:pt x="17539" y="14872"/>
                  </a:cubicBezTo>
                  <a:lnTo>
                    <a:pt x="16836" y="14169"/>
                  </a:lnTo>
                  <a:cubicBezTo>
                    <a:pt x="17300" y="13431"/>
                    <a:pt x="17658" y="12598"/>
                    <a:pt x="17860" y="11705"/>
                  </a:cubicBezTo>
                  <a:lnTo>
                    <a:pt x="18860" y="11705"/>
                  </a:lnTo>
                  <a:cubicBezTo>
                    <a:pt x="19289" y="11705"/>
                    <a:pt x="19634" y="11359"/>
                    <a:pt x="19634" y="10931"/>
                  </a:cubicBezTo>
                  <a:lnTo>
                    <a:pt x="19634" y="8704"/>
                  </a:lnTo>
                  <a:cubicBezTo>
                    <a:pt x="19634" y="8276"/>
                    <a:pt x="19289" y="7930"/>
                    <a:pt x="18860" y="7930"/>
                  </a:cubicBezTo>
                  <a:lnTo>
                    <a:pt x="17860" y="7930"/>
                  </a:lnTo>
                  <a:cubicBezTo>
                    <a:pt x="17658" y="7037"/>
                    <a:pt x="17312" y="6228"/>
                    <a:pt x="16836" y="5466"/>
                  </a:cubicBezTo>
                  <a:lnTo>
                    <a:pt x="17539" y="4763"/>
                  </a:lnTo>
                  <a:cubicBezTo>
                    <a:pt x="17836" y="4466"/>
                    <a:pt x="17836" y="3966"/>
                    <a:pt x="17539" y="3668"/>
                  </a:cubicBezTo>
                  <a:lnTo>
                    <a:pt x="15967" y="2096"/>
                  </a:lnTo>
                  <a:cubicBezTo>
                    <a:pt x="15818" y="1947"/>
                    <a:pt x="15619" y="1873"/>
                    <a:pt x="15419" y="1873"/>
                  </a:cubicBezTo>
                  <a:cubicBezTo>
                    <a:pt x="15220" y="1873"/>
                    <a:pt x="15020" y="1947"/>
                    <a:pt x="14872" y="2096"/>
                  </a:cubicBezTo>
                  <a:lnTo>
                    <a:pt x="14169" y="2799"/>
                  </a:lnTo>
                  <a:cubicBezTo>
                    <a:pt x="13431" y="2334"/>
                    <a:pt x="12597" y="1977"/>
                    <a:pt x="11704" y="1775"/>
                  </a:cubicBezTo>
                  <a:lnTo>
                    <a:pt x="11704" y="775"/>
                  </a:lnTo>
                  <a:cubicBezTo>
                    <a:pt x="11704" y="346"/>
                    <a:pt x="11359" y="1"/>
                    <a:pt x="10919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1" name="Google Shape;991;p23"/>
          <p:cNvSpPr txBox="1">
            <a:spLocks noGrp="1"/>
          </p:cNvSpPr>
          <p:nvPr>
            <p:ph type="subTitle" idx="1"/>
          </p:nvPr>
        </p:nvSpPr>
        <p:spPr>
          <a:xfrm>
            <a:off x="1658767" y="2781400"/>
            <a:ext cx="2919600" cy="20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defRPr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defRPr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defRPr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defRPr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defRPr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defRPr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defRPr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algn="ctr" rtl="0">
              <a:lnSpc>
                <a:spcPct val="100000"/>
              </a:lnSpc>
              <a:spcBef>
                <a:spcPts val="1067"/>
              </a:spcBef>
              <a:spcAft>
                <a:spcPts val="1067"/>
              </a:spcAft>
              <a:buNone/>
              <a:defRPr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992" name="Google Shape;992;p23"/>
          <p:cNvSpPr txBox="1">
            <a:spLocks noGrp="1"/>
          </p:cNvSpPr>
          <p:nvPr>
            <p:ph type="title"/>
          </p:nvPr>
        </p:nvSpPr>
        <p:spPr>
          <a:xfrm>
            <a:off x="951200" y="508279"/>
            <a:ext cx="102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993" name="Google Shape;993;p23"/>
          <p:cNvSpPr txBox="1">
            <a:spLocks noGrp="1"/>
          </p:cNvSpPr>
          <p:nvPr>
            <p:ph type="subTitle" idx="2"/>
          </p:nvPr>
        </p:nvSpPr>
        <p:spPr>
          <a:xfrm>
            <a:off x="6164164" y="2876800"/>
            <a:ext cx="4138400" cy="190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1067"/>
              </a:spcBef>
              <a:spcAft>
                <a:spcPts val="1067"/>
              </a:spcAft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66135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5" name="Google Shape;995;p24"/>
          <p:cNvGrpSpPr/>
          <p:nvPr/>
        </p:nvGrpSpPr>
        <p:grpSpPr>
          <a:xfrm>
            <a:off x="-53" y="8971"/>
            <a:ext cx="12191943" cy="6858000"/>
            <a:chOff x="-19200" y="0"/>
            <a:chExt cx="9163200" cy="5143500"/>
          </a:xfrm>
        </p:grpSpPr>
        <p:cxnSp>
          <p:nvCxnSpPr>
            <p:cNvPr id="996" name="Google Shape;996;p24"/>
            <p:cNvCxnSpPr/>
            <p:nvPr/>
          </p:nvCxnSpPr>
          <p:spPr>
            <a:xfrm>
              <a:off x="458597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7" name="Google Shape;997;p24"/>
            <p:cNvCxnSpPr/>
            <p:nvPr/>
          </p:nvCxnSpPr>
          <p:spPr>
            <a:xfrm>
              <a:off x="94112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8" name="Google Shape;998;p24"/>
            <p:cNvCxnSpPr/>
            <p:nvPr/>
          </p:nvCxnSpPr>
          <p:spPr>
            <a:xfrm>
              <a:off x="142364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9" name="Google Shape;999;p24"/>
            <p:cNvCxnSpPr/>
            <p:nvPr/>
          </p:nvCxnSpPr>
          <p:spPr>
            <a:xfrm>
              <a:off x="190616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0" name="Google Shape;1000;p24"/>
            <p:cNvCxnSpPr/>
            <p:nvPr/>
          </p:nvCxnSpPr>
          <p:spPr>
            <a:xfrm>
              <a:off x="2388687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1" name="Google Shape;1001;p24"/>
            <p:cNvCxnSpPr/>
            <p:nvPr/>
          </p:nvCxnSpPr>
          <p:spPr>
            <a:xfrm>
              <a:off x="2871209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2" name="Google Shape;1002;p24"/>
            <p:cNvCxnSpPr/>
            <p:nvPr/>
          </p:nvCxnSpPr>
          <p:spPr>
            <a:xfrm>
              <a:off x="335373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3" name="Google Shape;1003;p24"/>
            <p:cNvCxnSpPr/>
            <p:nvPr/>
          </p:nvCxnSpPr>
          <p:spPr>
            <a:xfrm>
              <a:off x="38362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4" name="Google Shape;1004;p24"/>
            <p:cNvCxnSpPr/>
            <p:nvPr/>
          </p:nvCxnSpPr>
          <p:spPr>
            <a:xfrm>
              <a:off x="4318776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5" name="Google Shape;1005;p24"/>
            <p:cNvCxnSpPr/>
            <p:nvPr/>
          </p:nvCxnSpPr>
          <p:spPr>
            <a:xfrm>
              <a:off x="4801299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6" name="Google Shape;1006;p24"/>
            <p:cNvCxnSpPr/>
            <p:nvPr/>
          </p:nvCxnSpPr>
          <p:spPr>
            <a:xfrm>
              <a:off x="528382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7" name="Google Shape;1007;p24"/>
            <p:cNvCxnSpPr/>
            <p:nvPr/>
          </p:nvCxnSpPr>
          <p:spPr>
            <a:xfrm>
              <a:off x="576634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8" name="Google Shape;1008;p24"/>
            <p:cNvCxnSpPr/>
            <p:nvPr/>
          </p:nvCxnSpPr>
          <p:spPr>
            <a:xfrm>
              <a:off x="6248866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9" name="Google Shape;1009;p24"/>
            <p:cNvCxnSpPr/>
            <p:nvPr/>
          </p:nvCxnSpPr>
          <p:spPr>
            <a:xfrm>
              <a:off x="6731388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0" name="Google Shape;1010;p24"/>
            <p:cNvCxnSpPr/>
            <p:nvPr/>
          </p:nvCxnSpPr>
          <p:spPr>
            <a:xfrm>
              <a:off x="721391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1" name="Google Shape;1011;p24"/>
            <p:cNvCxnSpPr/>
            <p:nvPr/>
          </p:nvCxnSpPr>
          <p:spPr>
            <a:xfrm>
              <a:off x="769643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2" name="Google Shape;1012;p24"/>
            <p:cNvCxnSpPr/>
            <p:nvPr/>
          </p:nvCxnSpPr>
          <p:spPr>
            <a:xfrm>
              <a:off x="817895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3" name="Google Shape;1013;p24"/>
            <p:cNvCxnSpPr/>
            <p:nvPr/>
          </p:nvCxnSpPr>
          <p:spPr>
            <a:xfrm>
              <a:off x="8661478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4" name="Google Shape;1014;p24"/>
            <p:cNvCxnSpPr/>
            <p:nvPr/>
          </p:nvCxnSpPr>
          <p:spPr>
            <a:xfrm>
              <a:off x="4562400" y="-4181188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5" name="Google Shape;1015;p24"/>
            <p:cNvCxnSpPr/>
            <p:nvPr/>
          </p:nvCxnSpPr>
          <p:spPr>
            <a:xfrm>
              <a:off x="4562400" y="-3698666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6" name="Google Shape;1016;p24"/>
            <p:cNvCxnSpPr/>
            <p:nvPr/>
          </p:nvCxnSpPr>
          <p:spPr>
            <a:xfrm>
              <a:off x="4562400" y="-3216143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7" name="Google Shape;1017;p24"/>
            <p:cNvCxnSpPr/>
            <p:nvPr/>
          </p:nvCxnSpPr>
          <p:spPr>
            <a:xfrm>
              <a:off x="4562400" y="-2733621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8" name="Google Shape;1018;p24"/>
            <p:cNvCxnSpPr/>
            <p:nvPr/>
          </p:nvCxnSpPr>
          <p:spPr>
            <a:xfrm>
              <a:off x="4562400" y="-2251099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9" name="Google Shape;1019;p24"/>
            <p:cNvCxnSpPr/>
            <p:nvPr/>
          </p:nvCxnSpPr>
          <p:spPr>
            <a:xfrm>
              <a:off x="4562400" y="-1768576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0" name="Google Shape;1020;p24"/>
            <p:cNvCxnSpPr/>
            <p:nvPr/>
          </p:nvCxnSpPr>
          <p:spPr>
            <a:xfrm>
              <a:off x="4562400" y="-1286054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1" name="Google Shape;1021;p24"/>
            <p:cNvCxnSpPr/>
            <p:nvPr/>
          </p:nvCxnSpPr>
          <p:spPr>
            <a:xfrm>
              <a:off x="4562400" y="-803532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2" name="Google Shape;1022;p24"/>
            <p:cNvCxnSpPr/>
            <p:nvPr/>
          </p:nvCxnSpPr>
          <p:spPr>
            <a:xfrm>
              <a:off x="4562400" y="-321009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3" name="Google Shape;1023;p24"/>
            <p:cNvCxnSpPr/>
            <p:nvPr/>
          </p:nvCxnSpPr>
          <p:spPr>
            <a:xfrm>
              <a:off x="4562400" y="161513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24" name="Google Shape;1024;p24"/>
          <p:cNvSpPr/>
          <p:nvPr/>
        </p:nvSpPr>
        <p:spPr>
          <a:xfrm>
            <a:off x="-321000" y="2062204"/>
            <a:ext cx="1663600" cy="1663600"/>
          </a:xfrm>
          <a:prstGeom prst="roundRect">
            <a:avLst>
              <a:gd name="adj" fmla="val 15789"/>
            </a:avLst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5" name="Google Shape;1025;p24"/>
          <p:cNvSpPr/>
          <p:nvPr/>
        </p:nvSpPr>
        <p:spPr>
          <a:xfrm>
            <a:off x="10843967" y="5518939"/>
            <a:ext cx="1348004" cy="1348004"/>
          </a:xfrm>
          <a:custGeom>
            <a:avLst/>
            <a:gdLst/>
            <a:ahLst/>
            <a:cxnLst/>
            <a:rect l="l" t="t" r="r" b="b"/>
            <a:pathLst>
              <a:path w="26409" h="26409" fill="none" extrusionOk="0">
                <a:moveTo>
                  <a:pt x="0" y="26408"/>
                </a:moveTo>
                <a:cubicBezTo>
                  <a:pt x="0" y="11823"/>
                  <a:pt x="11823" y="0"/>
                  <a:pt x="26408" y="0"/>
                </a:cubicBezTo>
              </a:path>
            </a:pathLst>
          </a:custGeom>
          <a:noFill/>
          <a:ln w="19050" cap="flat" cmpd="sng">
            <a:solidFill>
              <a:srgbClr val="000000"/>
            </a:solidFill>
            <a:prstDash val="dash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6" name="Google Shape;1026;p24"/>
          <p:cNvSpPr/>
          <p:nvPr/>
        </p:nvSpPr>
        <p:spPr>
          <a:xfrm>
            <a:off x="10843965" y="6056737"/>
            <a:ext cx="272400" cy="272400"/>
          </a:xfrm>
          <a:prstGeom prst="ellipse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7" name="Google Shape;1027;p24"/>
          <p:cNvSpPr/>
          <p:nvPr/>
        </p:nvSpPr>
        <p:spPr>
          <a:xfrm>
            <a:off x="840000" y="3085007"/>
            <a:ext cx="10920800" cy="3050400"/>
          </a:xfrm>
          <a:prstGeom prst="roundRect">
            <a:avLst>
              <a:gd name="adj" fmla="val 4316"/>
            </a:avLst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8" name="Google Shape;1028;p24"/>
          <p:cNvSpPr/>
          <p:nvPr/>
        </p:nvSpPr>
        <p:spPr>
          <a:xfrm>
            <a:off x="635733" y="2594033"/>
            <a:ext cx="10920800" cy="3322800"/>
          </a:xfrm>
          <a:prstGeom prst="roundRect">
            <a:avLst>
              <a:gd name="adj" fmla="val 4316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9" name="Google Shape;1029;p24"/>
          <p:cNvSpPr txBox="1">
            <a:spLocks noGrp="1"/>
          </p:cNvSpPr>
          <p:nvPr>
            <p:ph type="title"/>
          </p:nvPr>
        </p:nvSpPr>
        <p:spPr>
          <a:xfrm>
            <a:off x="951200" y="508279"/>
            <a:ext cx="10289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>
                <a:latin typeface="Roboto Black"/>
                <a:ea typeface="Roboto Black"/>
                <a:cs typeface="Roboto Black"/>
                <a:sym typeface="Roboto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>
                <a:latin typeface="Roboto Black"/>
                <a:ea typeface="Roboto Black"/>
                <a:cs typeface="Roboto Black"/>
                <a:sym typeface="Roboto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>
                <a:latin typeface="Roboto Black"/>
                <a:ea typeface="Roboto Black"/>
                <a:cs typeface="Roboto Black"/>
                <a:sym typeface="Roboto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>
                <a:latin typeface="Roboto Black"/>
                <a:ea typeface="Roboto Black"/>
                <a:cs typeface="Roboto Black"/>
                <a:sym typeface="Roboto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>
                <a:latin typeface="Roboto Black"/>
                <a:ea typeface="Roboto Black"/>
                <a:cs typeface="Roboto Black"/>
                <a:sym typeface="Roboto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>
                <a:latin typeface="Roboto Black"/>
                <a:ea typeface="Roboto Black"/>
                <a:cs typeface="Roboto Black"/>
                <a:sym typeface="Roboto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>
                <a:latin typeface="Roboto Black"/>
                <a:ea typeface="Roboto Black"/>
                <a:cs typeface="Roboto Black"/>
                <a:sym typeface="Roboto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Roboto Black"/>
              <a:buNone/>
              <a:defRPr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>
            <a:endParaRPr/>
          </a:p>
        </p:txBody>
      </p:sp>
      <p:sp>
        <p:nvSpPr>
          <p:cNvPr id="1030" name="Google Shape;1030;p24"/>
          <p:cNvSpPr txBox="1">
            <a:spLocks noGrp="1"/>
          </p:cNvSpPr>
          <p:nvPr>
            <p:ph type="subTitle" idx="1"/>
          </p:nvPr>
        </p:nvSpPr>
        <p:spPr>
          <a:xfrm>
            <a:off x="951067" y="3679000"/>
            <a:ext cx="3230800" cy="5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defRPr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defRPr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defRPr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defRPr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defRPr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defRPr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defRPr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algn="ctr" rtl="0">
              <a:lnSpc>
                <a:spcPct val="100000"/>
              </a:lnSpc>
              <a:spcBef>
                <a:spcPts val="1067"/>
              </a:spcBef>
              <a:spcAft>
                <a:spcPts val="1067"/>
              </a:spcAft>
              <a:buNone/>
              <a:defRPr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1031" name="Google Shape;1031;p24"/>
          <p:cNvSpPr txBox="1">
            <a:spLocks noGrp="1"/>
          </p:cNvSpPr>
          <p:nvPr>
            <p:ph type="subTitle" idx="2"/>
          </p:nvPr>
        </p:nvSpPr>
        <p:spPr>
          <a:xfrm>
            <a:off x="951067" y="4193400"/>
            <a:ext cx="3230800" cy="13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1067"/>
              </a:spcBef>
              <a:spcAft>
                <a:spcPts val="1067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032" name="Google Shape;1032;p24"/>
          <p:cNvSpPr txBox="1">
            <a:spLocks noGrp="1"/>
          </p:cNvSpPr>
          <p:nvPr>
            <p:ph type="subTitle" idx="3"/>
          </p:nvPr>
        </p:nvSpPr>
        <p:spPr>
          <a:xfrm>
            <a:off x="4478000" y="3679000"/>
            <a:ext cx="3230800" cy="5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defRPr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defRPr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defRPr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defRPr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defRPr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defRPr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defRPr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algn="ctr" rtl="0">
              <a:lnSpc>
                <a:spcPct val="100000"/>
              </a:lnSpc>
              <a:spcBef>
                <a:spcPts val="1067"/>
              </a:spcBef>
              <a:spcAft>
                <a:spcPts val="1067"/>
              </a:spcAft>
              <a:buNone/>
              <a:defRPr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1033" name="Google Shape;1033;p24"/>
          <p:cNvSpPr txBox="1">
            <a:spLocks noGrp="1"/>
          </p:cNvSpPr>
          <p:nvPr>
            <p:ph type="subTitle" idx="4"/>
          </p:nvPr>
        </p:nvSpPr>
        <p:spPr>
          <a:xfrm>
            <a:off x="4478000" y="4193400"/>
            <a:ext cx="3230800" cy="13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1067"/>
              </a:spcBef>
              <a:spcAft>
                <a:spcPts val="1067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034" name="Google Shape;1034;p24"/>
          <p:cNvSpPr txBox="1">
            <a:spLocks noGrp="1"/>
          </p:cNvSpPr>
          <p:nvPr>
            <p:ph type="subTitle" idx="5"/>
          </p:nvPr>
        </p:nvSpPr>
        <p:spPr>
          <a:xfrm>
            <a:off x="8004933" y="3679000"/>
            <a:ext cx="3230800" cy="5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defRPr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defRPr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defRPr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defRPr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defRPr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defRPr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defRPr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algn="ctr" rtl="0">
              <a:lnSpc>
                <a:spcPct val="100000"/>
              </a:lnSpc>
              <a:spcBef>
                <a:spcPts val="1067"/>
              </a:spcBef>
              <a:spcAft>
                <a:spcPts val="1067"/>
              </a:spcAft>
              <a:buNone/>
              <a:defRPr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1035" name="Google Shape;1035;p24"/>
          <p:cNvSpPr txBox="1">
            <a:spLocks noGrp="1"/>
          </p:cNvSpPr>
          <p:nvPr>
            <p:ph type="subTitle" idx="6"/>
          </p:nvPr>
        </p:nvSpPr>
        <p:spPr>
          <a:xfrm>
            <a:off x="8004933" y="4193400"/>
            <a:ext cx="3230800" cy="13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1067"/>
              </a:spcBef>
              <a:spcAft>
                <a:spcPts val="1067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036" name="Google Shape;1036;p24"/>
          <p:cNvSpPr/>
          <p:nvPr/>
        </p:nvSpPr>
        <p:spPr>
          <a:xfrm flipH="1">
            <a:off x="9631754" y="0"/>
            <a:ext cx="2560245" cy="920739"/>
          </a:xfrm>
          <a:custGeom>
            <a:avLst/>
            <a:gdLst/>
            <a:ahLst/>
            <a:cxnLst/>
            <a:rect l="l" t="t" r="r" b="b"/>
            <a:pathLst>
              <a:path w="52543" h="18896" fill="none" extrusionOk="0">
                <a:moveTo>
                  <a:pt x="52543" y="0"/>
                </a:moveTo>
                <a:lnTo>
                  <a:pt x="52543" y="9895"/>
                </a:lnTo>
                <a:cubicBezTo>
                  <a:pt x="52543" y="14859"/>
                  <a:pt x="48507" y="18896"/>
                  <a:pt x="43530" y="18896"/>
                </a:cubicBezTo>
                <a:lnTo>
                  <a:pt x="0" y="18896"/>
                </a:lnTo>
              </a:path>
            </a:pathLst>
          </a:custGeom>
          <a:noFill/>
          <a:ln w="19050" cap="flat" cmpd="sng">
            <a:solidFill>
              <a:srgbClr val="000000"/>
            </a:solidFill>
            <a:prstDash val="dash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7" name="Google Shape;1037;p24"/>
          <p:cNvSpPr/>
          <p:nvPr/>
        </p:nvSpPr>
        <p:spPr>
          <a:xfrm>
            <a:off x="11498095" y="787867"/>
            <a:ext cx="204400" cy="204400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256463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1" name="Google Shape;1081;p26"/>
          <p:cNvGrpSpPr/>
          <p:nvPr/>
        </p:nvGrpSpPr>
        <p:grpSpPr>
          <a:xfrm>
            <a:off x="-53" y="0"/>
            <a:ext cx="12191943" cy="6858000"/>
            <a:chOff x="-19200" y="0"/>
            <a:chExt cx="9163200" cy="5143500"/>
          </a:xfrm>
        </p:grpSpPr>
        <p:cxnSp>
          <p:nvCxnSpPr>
            <p:cNvPr id="1082" name="Google Shape;1082;p26"/>
            <p:cNvCxnSpPr/>
            <p:nvPr/>
          </p:nvCxnSpPr>
          <p:spPr>
            <a:xfrm>
              <a:off x="458597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3" name="Google Shape;1083;p26"/>
            <p:cNvCxnSpPr/>
            <p:nvPr/>
          </p:nvCxnSpPr>
          <p:spPr>
            <a:xfrm>
              <a:off x="94112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4" name="Google Shape;1084;p26"/>
            <p:cNvCxnSpPr/>
            <p:nvPr/>
          </p:nvCxnSpPr>
          <p:spPr>
            <a:xfrm>
              <a:off x="142364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5" name="Google Shape;1085;p26"/>
            <p:cNvCxnSpPr/>
            <p:nvPr/>
          </p:nvCxnSpPr>
          <p:spPr>
            <a:xfrm>
              <a:off x="190616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6" name="Google Shape;1086;p26"/>
            <p:cNvCxnSpPr/>
            <p:nvPr/>
          </p:nvCxnSpPr>
          <p:spPr>
            <a:xfrm>
              <a:off x="2388687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7" name="Google Shape;1087;p26"/>
            <p:cNvCxnSpPr/>
            <p:nvPr/>
          </p:nvCxnSpPr>
          <p:spPr>
            <a:xfrm>
              <a:off x="2871209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8" name="Google Shape;1088;p26"/>
            <p:cNvCxnSpPr/>
            <p:nvPr/>
          </p:nvCxnSpPr>
          <p:spPr>
            <a:xfrm>
              <a:off x="335373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9" name="Google Shape;1089;p26"/>
            <p:cNvCxnSpPr/>
            <p:nvPr/>
          </p:nvCxnSpPr>
          <p:spPr>
            <a:xfrm>
              <a:off x="38362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0" name="Google Shape;1090;p26"/>
            <p:cNvCxnSpPr/>
            <p:nvPr/>
          </p:nvCxnSpPr>
          <p:spPr>
            <a:xfrm>
              <a:off x="4318776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1" name="Google Shape;1091;p26"/>
            <p:cNvCxnSpPr/>
            <p:nvPr/>
          </p:nvCxnSpPr>
          <p:spPr>
            <a:xfrm>
              <a:off x="4801299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2" name="Google Shape;1092;p26"/>
            <p:cNvCxnSpPr/>
            <p:nvPr/>
          </p:nvCxnSpPr>
          <p:spPr>
            <a:xfrm>
              <a:off x="528382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3" name="Google Shape;1093;p26"/>
            <p:cNvCxnSpPr/>
            <p:nvPr/>
          </p:nvCxnSpPr>
          <p:spPr>
            <a:xfrm>
              <a:off x="576634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4" name="Google Shape;1094;p26"/>
            <p:cNvCxnSpPr/>
            <p:nvPr/>
          </p:nvCxnSpPr>
          <p:spPr>
            <a:xfrm>
              <a:off x="6248866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5" name="Google Shape;1095;p26"/>
            <p:cNvCxnSpPr/>
            <p:nvPr/>
          </p:nvCxnSpPr>
          <p:spPr>
            <a:xfrm>
              <a:off x="6731388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6" name="Google Shape;1096;p26"/>
            <p:cNvCxnSpPr/>
            <p:nvPr/>
          </p:nvCxnSpPr>
          <p:spPr>
            <a:xfrm>
              <a:off x="721391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7" name="Google Shape;1097;p26"/>
            <p:cNvCxnSpPr/>
            <p:nvPr/>
          </p:nvCxnSpPr>
          <p:spPr>
            <a:xfrm>
              <a:off x="769643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8" name="Google Shape;1098;p26"/>
            <p:cNvCxnSpPr/>
            <p:nvPr/>
          </p:nvCxnSpPr>
          <p:spPr>
            <a:xfrm>
              <a:off x="817895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9" name="Google Shape;1099;p26"/>
            <p:cNvCxnSpPr/>
            <p:nvPr/>
          </p:nvCxnSpPr>
          <p:spPr>
            <a:xfrm>
              <a:off x="8661478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0" name="Google Shape;1100;p26"/>
            <p:cNvCxnSpPr/>
            <p:nvPr/>
          </p:nvCxnSpPr>
          <p:spPr>
            <a:xfrm>
              <a:off x="4562400" y="-4181188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1" name="Google Shape;1101;p26"/>
            <p:cNvCxnSpPr/>
            <p:nvPr/>
          </p:nvCxnSpPr>
          <p:spPr>
            <a:xfrm>
              <a:off x="4562400" y="-3698666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2" name="Google Shape;1102;p26"/>
            <p:cNvCxnSpPr/>
            <p:nvPr/>
          </p:nvCxnSpPr>
          <p:spPr>
            <a:xfrm>
              <a:off x="4562400" y="-3216143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3" name="Google Shape;1103;p26"/>
            <p:cNvCxnSpPr/>
            <p:nvPr/>
          </p:nvCxnSpPr>
          <p:spPr>
            <a:xfrm>
              <a:off x="4562400" y="-2733621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4" name="Google Shape;1104;p26"/>
            <p:cNvCxnSpPr/>
            <p:nvPr/>
          </p:nvCxnSpPr>
          <p:spPr>
            <a:xfrm>
              <a:off x="4562400" y="-2251099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5" name="Google Shape;1105;p26"/>
            <p:cNvCxnSpPr/>
            <p:nvPr/>
          </p:nvCxnSpPr>
          <p:spPr>
            <a:xfrm>
              <a:off x="4562400" y="-1768576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6" name="Google Shape;1106;p26"/>
            <p:cNvCxnSpPr/>
            <p:nvPr/>
          </p:nvCxnSpPr>
          <p:spPr>
            <a:xfrm>
              <a:off x="4562400" y="-1286054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7" name="Google Shape;1107;p26"/>
            <p:cNvCxnSpPr/>
            <p:nvPr/>
          </p:nvCxnSpPr>
          <p:spPr>
            <a:xfrm>
              <a:off x="4562400" y="-803532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8" name="Google Shape;1108;p26"/>
            <p:cNvCxnSpPr/>
            <p:nvPr/>
          </p:nvCxnSpPr>
          <p:spPr>
            <a:xfrm>
              <a:off x="4562400" y="-321009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09" name="Google Shape;1109;p26"/>
            <p:cNvCxnSpPr/>
            <p:nvPr/>
          </p:nvCxnSpPr>
          <p:spPr>
            <a:xfrm>
              <a:off x="4562400" y="161513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10" name="Google Shape;1110;p26"/>
          <p:cNvSpPr/>
          <p:nvPr/>
        </p:nvSpPr>
        <p:spPr>
          <a:xfrm flipH="1">
            <a:off x="626903" y="4734"/>
            <a:ext cx="5708797" cy="2050153"/>
          </a:xfrm>
          <a:custGeom>
            <a:avLst/>
            <a:gdLst/>
            <a:ahLst/>
            <a:cxnLst/>
            <a:rect l="l" t="t" r="r" b="b"/>
            <a:pathLst>
              <a:path w="52543" h="18896" fill="none" extrusionOk="0">
                <a:moveTo>
                  <a:pt x="52543" y="0"/>
                </a:moveTo>
                <a:lnTo>
                  <a:pt x="52543" y="9895"/>
                </a:lnTo>
                <a:cubicBezTo>
                  <a:pt x="52543" y="14859"/>
                  <a:pt x="48507" y="18896"/>
                  <a:pt x="43530" y="18896"/>
                </a:cubicBezTo>
                <a:lnTo>
                  <a:pt x="0" y="1889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dash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1" name="Google Shape;1111;p26"/>
          <p:cNvSpPr/>
          <p:nvPr/>
        </p:nvSpPr>
        <p:spPr>
          <a:xfrm rot="10800000">
            <a:off x="7800048" y="2054893"/>
            <a:ext cx="3845753" cy="2050175"/>
          </a:xfrm>
          <a:custGeom>
            <a:avLst/>
            <a:gdLst/>
            <a:ahLst/>
            <a:cxnLst/>
            <a:rect l="l" t="t" r="r" b="b"/>
            <a:pathLst>
              <a:path w="73141" h="38994" fill="none" extrusionOk="0">
                <a:moveTo>
                  <a:pt x="73140" y="38993"/>
                </a:moveTo>
                <a:lnTo>
                  <a:pt x="9323" y="38993"/>
                </a:lnTo>
                <a:cubicBezTo>
                  <a:pt x="4167" y="38993"/>
                  <a:pt x="0" y="34826"/>
                  <a:pt x="0" y="29671"/>
                </a:cubicBezTo>
                <a:lnTo>
                  <a:pt x="0" y="9311"/>
                </a:lnTo>
                <a:cubicBezTo>
                  <a:pt x="0" y="4168"/>
                  <a:pt x="4167" y="0"/>
                  <a:pt x="9323" y="0"/>
                </a:cubicBezTo>
                <a:lnTo>
                  <a:pt x="36433" y="0"/>
                </a:lnTo>
              </a:path>
            </a:pathLst>
          </a:custGeom>
          <a:noFill/>
          <a:ln w="19050" cap="flat" cmpd="sng">
            <a:solidFill>
              <a:srgbClr val="000000"/>
            </a:solidFill>
            <a:prstDash val="dash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2" name="Google Shape;1112;p26"/>
          <p:cNvSpPr/>
          <p:nvPr/>
        </p:nvSpPr>
        <p:spPr>
          <a:xfrm>
            <a:off x="-74600" y="4688733"/>
            <a:ext cx="12341200" cy="22472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13" name="Google Shape;1113;p26"/>
          <p:cNvGrpSpPr/>
          <p:nvPr/>
        </p:nvGrpSpPr>
        <p:grpSpPr>
          <a:xfrm>
            <a:off x="1489349" y="3647834"/>
            <a:ext cx="4083251" cy="2062333"/>
            <a:chOff x="1117012" y="2735875"/>
            <a:chExt cx="3062438" cy="1546750"/>
          </a:xfrm>
        </p:grpSpPr>
        <p:sp>
          <p:nvSpPr>
            <p:cNvPr id="1114" name="Google Shape;1114;p26"/>
            <p:cNvSpPr/>
            <p:nvPr/>
          </p:nvSpPr>
          <p:spPr>
            <a:xfrm>
              <a:off x="1194450" y="2845325"/>
              <a:ext cx="2985000" cy="1437300"/>
            </a:xfrm>
            <a:prstGeom prst="roundRect">
              <a:avLst>
                <a:gd name="adj" fmla="val 10229"/>
              </a:avLst>
            </a:prstGeom>
            <a:solidFill>
              <a:schemeClr val="accent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26"/>
            <p:cNvSpPr/>
            <p:nvPr/>
          </p:nvSpPr>
          <p:spPr>
            <a:xfrm>
              <a:off x="1194450" y="2735875"/>
              <a:ext cx="2985000" cy="1437300"/>
            </a:xfrm>
            <a:prstGeom prst="roundRect">
              <a:avLst>
                <a:gd name="adj" fmla="val 10229"/>
              </a:avLst>
            </a:prstGeom>
            <a:solidFill>
              <a:schemeClr val="accen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26"/>
            <p:cNvSpPr/>
            <p:nvPr/>
          </p:nvSpPr>
          <p:spPr>
            <a:xfrm rot="-5400000">
              <a:off x="911962" y="3210104"/>
              <a:ext cx="563100" cy="1530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17" name="Google Shape;1117;p26"/>
          <p:cNvGrpSpPr/>
          <p:nvPr/>
        </p:nvGrpSpPr>
        <p:grpSpPr>
          <a:xfrm>
            <a:off x="6518567" y="3647834"/>
            <a:ext cx="4465773" cy="2490980"/>
            <a:chOff x="4888925" y="2735875"/>
            <a:chExt cx="3349330" cy="1868235"/>
          </a:xfrm>
        </p:grpSpPr>
        <p:grpSp>
          <p:nvGrpSpPr>
            <p:cNvPr id="1118" name="Google Shape;1118;p26"/>
            <p:cNvGrpSpPr/>
            <p:nvPr/>
          </p:nvGrpSpPr>
          <p:grpSpPr>
            <a:xfrm>
              <a:off x="4888925" y="2735875"/>
              <a:ext cx="3058700" cy="1546750"/>
              <a:chOff x="4888925" y="2735875"/>
              <a:chExt cx="3058700" cy="1546750"/>
            </a:xfrm>
          </p:grpSpPr>
          <p:sp>
            <p:nvSpPr>
              <p:cNvPr id="1119" name="Google Shape;1119;p26"/>
              <p:cNvSpPr/>
              <p:nvPr/>
            </p:nvSpPr>
            <p:spPr>
              <a:xfrm>
                <a:off x="4962625" y="2845325"/>
                <a:ext cx="2985000" cy="1437300"/>
              </a:xfrm>
              <a:prstGeom prst="roundRect">
                <a:avLst>
                  <a:gd name="adj" fmla="val 10229"/>
                </a:avLst>
              </a:prstGeom>
              <a:solidFill>
                <a:schemeClr val="accent2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0" name="Google Shape;1120;p26"/>
              <p:cNvSpPr/>
              <p:nvPr/>
            </p:nvSpPr>
            <p:spPr>
              <a:xfrm>
                <a:off x="4962625" y="2735875"/>
                <a:ext cx="2985000" cy="1437300"/>
              </a:xfrm>
              <a:prstGeom prst="roundRect">
                <a:avLst>
                  <a:gd name="adj" fmla="val 10229"/>
                </a:avLst>
              </a:prstGeom>
              <a:solidFill>
                <a:schemeClr val="accent1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1" name="Google Shape;1121;p26"/>
              <p:cNvSpPr/>
              <p:nvPr/>
            </p:nvSpPr>
            <p:spPr>
              <a:xfrm rot="-5400000">
                <a:off x="4683875" y="3578629"/>
                <a:ext cx="563100" cy="153000"/>
              </a:xfrm>
              <a:prstGeom prst="roundRect">
                <a:avLst>
                  <a:gd name="adj" fmla="val 16667"/>
                </a:avLst>
              </a:prstGeom>
              <a:solidFill>
                <a:schemeClr val="accent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22" name="Google Shape;1122;p26"/>
            <p:cNvGrpSpPr/>
            <p:nvPr/>
          </p:nvGrpSpPr>
          <p:grpSpPr>
            <a:xfrm>
              <a:off x="7675195" y="3952738"/>
              <a:ext cx="563060" cy="651372"/>
              <a:chOff x="4212420" y="-38612"/>
              <a:chExt cx="563060" cy="651372"/>
            </a:xfrm>
          </p:grpSpPr>
          <p:sp>
            <p:nvSpPr>
              <p:cNvPr id="1123" name="Google Shape;1123;p26"/>
              <p:cNvSpPr/>
              <p:nvPr/>
            </p:nvSpPr>
            <p:spPr>
              <a:xfrm>
                <a:off x="4212420" y="48930"/>
                <a:ext cx="563060" cy="563830"/>
              </a:xfrm>
              <a:custGeom>
                <a:avLst/>
                <a:gdLst/>
                <a:ahLst/>
                <a:cxnLst/>
                <a:rect l="l" t="t" r="r" b="b"/>
                <a:pathLst>
                  <a:path w="8538" h="8550" extrusionOk="0">
                    <a:moveTo>
                      <a:pt x="1370" y="1"/>
                    </a:moveTo>
                    <a:cubicBezTo>
                      <a:pt x="608" y="1"/>
                      <a:pt x="1" y="620"/>
                      <a:pt x="1" y="1370"/>
                    </a:cubicBezTo>
                    <a:lnTo>
                      <a:pt x="1" y="7180"/>
                    </a:lnTo>
                    <a:cubicBezTo>
                      <a:pt x="1" y="7942"/>
                      <a:pt x="608" y="8550"/>
                      <a:pt x="1370" y="8550"/>
                    </a:cubicBezTo>
                    <a:lnTo>
                      <a:pt x="7168" y="8550"/>
                    </a:lnTo>
                    <a:cubicBezTo>
                      <a:pt x="7930" y="8550"/>
                      <a:pt x="8537" y="7942"/>
                      <a:pt x="8537" y="7180"/>
                    </a:cubicBezTo>
                    <a:lnTo>
                      <a:pt x="8537" y="1370"/>
                    </a:lnTo>
                    <a:cubicBezTo>
                      <a:pt x="8537" y="620"/>
                      <a:pt x="7930" y="1"/>
                      <a:pt x="71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4" name="Google Shape;1124;p26"/>
              <p:cNvSpPr/>
              <p:nvPr/>
            </p:nvSpPr>
            <p:spPr>
              <a:xfrm>
                <a:off x="4212420" y="-38612"/>
                <a:ext cx="563060" cy="563830"/>
              </a:xfrm>
              <a:custGeom>
                <a:avLst/>
                <a:gdLst/>
                <a:ahLst/>
                <a:cxnLst/>
                <a:rect l="l" t="t" r="r" b="b"/>
                <a:pathLst>
                  <a:path w="8538" h="8550" extrusionOk="0">
                    <a:moveTo>
                      <a:pt x="1370" y="1"/>
                    </a:moveTo>
                    <a:cubicBezTo>
                      <a:pt x="608" y="1"/>
                      <a:pt x="1" y="620"/>
                      <a:pt x="1" y="1370"/>
                    </a:cubicBezTo>
                    <a:lnTo>
                      <a:pt x="1" y="7180"/>
                    </a:lnTo>
                    <a:cubicBezTo>
                      <a:pt x="1" y="7942"/>
                      <a:pt x="608" y="8550"/>
                      <a:pt x="1370" y="8550"/>
                    </a:cubicBezTo>
                    <a:lnTo>
                      <a:pt x="7168" y="8550"/>
                    </a:lnTo>
                    <a:cubicBezTo>
                      <a:pt x="7930" y="8550"/>
                      <a:pt x="8537" y="7942"/>
                      <a:pt x="8537" y="7180"/>
                    </a:cubicBezTo>
                    <a:lnTo>
                      <a:pt x="8537" y="1370"/>
                    </a:lnTo>
                    <a:cubicBezTo>
                      <a:pt x="8537" y="620"/>
                      <a:pt x="7930" y="1"/>
                      <a:pt x="71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5" name="Google Shape;1125;p26"/>
              <p:cNvSpPr/>
              <p:nvPr/>
            </p:nvSpPr>
            <p:spPr>
              <a:xfrm rot="10800000">
                <a:off x="4400316" y="131938"/>
                <a:ext cx="216200" cy="222749"/>
              </a:xfrm>
              <a:custGeom>
                <a:avLst/>
                <a:gdLst/>
                <a:ahLst/>
                <a:cxnLst/>
                <a:rect l="l" t="t" r="r" b="b"/>
                <a:pathLst>
                  <a:path w="2740" h="2823" extrusionOk="0">
                    <a:moveTo>
                      <a:pt x="2414" y="0"/>
                    </a:moveTo>
                    <a:cubicBezTo>
                      <a:pt x="2360" y="0"/>
                      <a:pt x="2305" y="13"/>
                      <a:pt x="2251" y="41"/>
                    </a:cubicBezTo>
                    <a:lnTo>
                      <a:pt x="1239" y="589"/>
                    </a:lnTo>
                    <a:lnTo>
                      <a:pt x="227" y="1148"/>
                    </a:lnTo>
                    <a:cubicBezTo>
                      <a:pt x="1" y="1267"/>
                      <a:pt x="1" y="1565"/>
                      <a:pt x="227" y="1684"/>
                    </a:cubicBezTo>
                    <a:lnTo>
                      <a:pt x="1239" y="2232"/>
                    </a:lnTo>
                    <a:lnTo>
                      <a:pt x="2251" y="2780"/>
                    </a:lnTo>
                    <a:cubicBezTo>
                      <a:pt x="2301" y="2809"/>
                      <a:pt x="2356" y="2822"/>
                      <a:pt x="2410" y="2822"/>
                    </a:cubicBezTo>
                    <a:cubicBezTo>
                      <a:pt x="2577" y="2822"/>
                      <a:pt x="2739" y="2697"/>
                      <a:pt x="2739" y="2518"/>
                    </a:cubicBezTo>
                    <a:lnTo>
                      <a:pt x="2739" y="1434"/>
                    </a:lnTo>
                    <a:lnTo>
                      <a:pt x="2739" y="315"/>
                    </a:lnTo>
                    <a:cubicBezTo>
                      <a:pt x="2739" y="133"/>
                      <a:pt x="2587" y="0"/>
                      <a:pt x="24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126" name="Google Shape;1126;p26"/>
          <p:cNvGrpSpPr/>
          <p:nvPr/>
        </p:nvGrpSpPr>
        <p:grpSpPr>
          <a:xfrm>
            <a:off x="4103600" y="1147834"/>
            <a:ext cx="3980000" cy="2062333"/>
            <a:chOff x="3077700" y="860875"/>
            <a:chExt cx="2985000" cy="1546750"/>
          </a:xfrm>
        </p:grpSpPr>
        <p:sp>
          <p:nvSpPr>
            <p:cNvPr id="1127" name="Google Shape;1127;p26"/>
            <p:cNvSpPr/>
            <p:nvPr/>
          </p:nvSpPr>
          <p:spPr>
            <a:xfrm>
              <a:off x="3077700" y="970325"/>
              <a:ext cx="2985000" cy="1437300"/>
            </a:xfrm>
            <a:prstGeom prst="roundRect">
              <a:avLst>
                <a:gd name="adj" fmla="val 10229"/>
              </a:avLst>
            </a:prstGeom>
            <a:solidFill>
              <a:schemeClr val="accent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26"/>
            <p:cNvSpPr/>
            <p:nvPr/>
          </p:nvSpPr>
          <p:spPr>
            <a:xfrm>
              <a:off x="3077700" y="860875"/>
              <a:ext cx="2985000" cy="1437300"/>
            </a:xfrm>
            <a:prstGeom prst="roundRect">
              <a:avLst>
                <a:gd name="adj" fmla="val 10229"/>
              </a:avLst>
            </a:prstGeom>
            <a:solidFill>
              <a:schemeClr val="accen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29" name="Google Shape;1129;p26"/>
          <p:cNvSpPr/>
          <p:nvPr/>
        </p:nvSpPr>
        <p:spPr>
          <a:xfrm rot="-5400000">
            <a:off x="7714033" y="1685905"/>
            <a:ext cx="750800" cy="2040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0" name="Google Shape;1130;p26"/>
          <p:cNvSpPr/>
          <p:nvPr/>
        </p:nvSpPr>
        <p:spPr>
          <a:xfrm rot="-5400000">
            <a:off x="10762038" y="5"/>
            <a:ext cx="1429959" cy="1429959"/>
          </a:xfrm>
          <a:custGeom>
            <a:avLst/>
            <a:gdLst/>
            <a:ahLst/>
            <a:cxnLst/>
            <a:rect l="l" t="t" r="r" b="b"/>
            <a:pathLst>
              <a:path w="26409" h="26409" fill="none" extrusionOk="0">
                <a:moveTo>
                  <a:pt x="0" y="26408"/>
                </a:moveTo>
                <a:cubicBezTo>
                  <a:pt x="0" y="11823"/>
                  <a:pt x="11823" y="0"/>
                  <a:pt x="26408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dash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1" name="Google Shape;1131;p26"/>
          <p:cNvSpPr/>
          <p:nvPr/>
        </p:nvSpPr>
        <p:spPr>
          <a:xfrm>
            <a:off x="11515965" y="2943784"/>
            <a:ext cx="272400" cy="2724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2" name="Google Shape;1132;p26"/>
          <p:cNvSpPr txBox="1">
            <a:spLocks noGrp="1"/>
          </p:cNvSpPr>
          <p:nvPr>
            <p:ph type="title" hasCustomPrompt="1"/>
          </p:nvPr>
        </p:nvSpPr>
        <p:spPr>
          <a:xfrm>
            <a:off x="6773417" y="3875384"/>
            <a:ext cx="3672400" cy="59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t>xx%</a:t>
            </a:r>
          </a:p>
        </p:txBody>
      </p:sp>
      <p:sp>
        <p:nvSpPr>
          <p:cNvPr id="1133" name="Google Shape;1133;p26"/>
          <p:cNvSpPr txBox="1">
            <a:spLocks noGrp="1"/>
          </p:cNvSpPr>
          <p:nvPr>
            <p:ph type="subTitle" idx="1"/>
          </p:nvPr>
        </p:nvSpPr>
        <p:spPr>
          <a:xfrm>
            <a:off x="6773417" y="4410291"/>
            <a:ext cx="3666800" cy="9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134" name="Google Shape;1134;p26"/>
          <p:cNvSpPr txBox="1">
            <a:spLocks noGrp="1"/>
          </p:cNvSpPr>
          <p:nvPr>
            <p:ph type="title" idx="2" hasCustomPrompt="1"/>
          </p:nvPr>
        </p:nvSpPr>
        <p:spPr>
          <a:xfrm>
            <a:off x="4254300" y="1375367"/>
            <a:ext cx="3683600" cy="59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t>xx%</a:t>
            </a:r>
          </a:p>
        </p:txBody>
      </p:sp>
      <p:sp>
        <p:nvSpPr>
          <p:cNvPr id="1135" name="Google Shape;1135;p26"/>
          <p:cNvSpPr txBox="1">
            <a:spLocks noGrp="1"/>
          </p:cNvSpPr>
          <p:nvPr>
            <p:ph type="subTitle" idx="3"/>
          </p:nvPr>
        </p:nvSpPr>
        <p:spPr>
          <a:xfrm>
            <a:off x="4254300" y="1910271"/>
            <a:ext cx="3678000" cy="9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136" name="Google Shape;1136;p26"/>
          <p:cNvSpPr txBox="1">
            <a:spLocks noGrp="1"/>
          </p:cNvSpPr>
          <p:nvPr>
            <p:ph type="title" idx="4" hasCustomPrompt="1"/>
          </p:nvPr>
        </p:nvSpPr>
        <p:spPr>
          <a:xfrm>
            <a:off x="1746384" y="3875384"/>
            <a:ext cx="3678000" cy="59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t>xx%</a:t>
            </a:r>
          </a:p>
        </p:txBody>
      </p:sp>
      <p:sp>
        <p:nvSpPr>
          <p:cNvPr id="1137" name="Google Shape;1137;p26"/>
          <p:cNvSpPr txBox="1">
            <a:spLocks noGrp="1"/>
          </p:cNvSpPr>
          <p:nvPr>
            <p:ph type="subTitle" idx="5"/>
          </p:nvPr>
        </p:nvSpPr>
        <p:spPr>
          <a:xfrm>
            <a:off x="1746384" y="4410291"/>
            <a:ext cx="3672400" cy="9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grpSp>
        <p:nvGrpSpPr>
          <p:cNvPr id="1138" name="Google Shape;1138;p26"/>
          <p:cNvGrpSpPr/>
          <p:nvPr/>
        </p:nvGrpSpPr>
        <p:grpSpPr>
          <a:xfrm>
            <a:off x="7660563" y="-817374"/>
            <a:ext cx="1374888" cy="1381609"/>
            <a:chOff x="-546937" y="-581525"/>
            <a:chExt cx="1507993" cy="1515365"/>
          </a:xfrm>
        </p:grpSpPr>
        <p:sp>
          <p:nvSpPr>
            <p:cNvPr id="1139" name="Google Shape;1139;p26"/>
            <p:cNvSpPr/>
            <p:nvPr/>
          </p:nvSpPr>
          <p:spPr>
            <a:xfrm>
              <a:off x="-444787" y="-472075"/>
              <a:ext cx="1405843" cy="1405915"/>
            </a:xfrm>
            <a:custGeom>
              <a:avLst/>
              <a:gdLst/>
              <a:ahLst/>
              <a:cxnLst/>
              <a:rect l="l" t="t" r="r" b="b"/>
              <a:pathLst>
                <a:path w="19634" h="19635" extrusionOk="0">
                  <a:moveTo>
                    <a:pt x="9811" y="5847"/>
                  </a:moveTo>
                  <a:cubicBezTo>
                    <a:pt x="12002" y="5847"/>
                    <a:pt x="13764" y="7621"/>
                    <a:pt x="13764" y="9811"/>
                  </a:cubicBezTo>
                  <a:cubicBezTo>
                    <a:pt x="13764" y="12002"/>
                    <a:pt x="12002" y="13764"/>
                    <a:pt x="9811" y="13764"/>
                  </a:cubicBezTo>
                  <a:cubicBezTo>
                    <a:pt x="7621" y="13764"/>
                    <a:pt x="5847" y="12002"/>
                    <a:pt x="5847" y="9811"/>
                  </a:cubicBezTo>
                  <a:cubicBezTo>
                    <a:pt x="5847" y="7621"/>
                    <a:pt x="7621" y="5847"/>
                    <a:pt x="9811" y="5847"/>
                  </a:cubicBezTo>
                  <a:close/>
                  <a:moveTo>
                    <a:pt x="8704" y="1"/>
                  </a:moveTo>
                  <a:cubicBezTo>
                    <a:pt x="8275" y="1"/>
                    <a:pt x="7930" y="346"/>
                    <a:pt x="7930" y="775"/>
                  </a:cubicBezTo>
                  <a:lnTo>
                    <a:pt x="7930" y="1775"/>
                  </a:lnTo>
                  <a:cubicBezTo>
                    <a:pt x="7037" y="1977"/>
                    <a:pt x="6216" y="2322"/>
                    <a:pt x="5466" y="2799"/>
                  </a:cubicBezTo>
                  <a:lnTo>
                    <a:pt x="4763" y="2096"/>
                  </a:lnTo>
                  <a:cubicBezTo>
                    <a:pt x="4614" y="1947"/>
                    <a:pt x="4412" y="1873"/>
                    <a:pt x="4209" y="1873"/>
                  </a:cubicBezTo>
                  <a:cubicBezTo>
                    <a:pt x="4007" y="1873"/>
                    <a:pt x="3805" y="1947"/>
                    <a:pt x="3656" y="2096"/>
                  </a:cubicBezTo>
                  <a:lnTo>
                    <a:pt x="2096" y="3668"/>
                  </a:lnTo>
                  <a:cubicBezTo>
                    <a:pt x="1798" y="3966"/>
                    <a:pt x="1798" y="4466"/>
                    <a:pt x="2096" y="4763"/>
                  </a:cubicBezTo>
                  <a:lnTo>
                    <a:pt x="2799" y="5466"/>
                  </a:lnTo>
                  <a:cubicBezTo>
                    <a:pt x="2334" y="6204"/>
                    <a:pt x="1977" y="7037"/>
                    <a:pt x="1775" y="7930"/>
                  </a:cubicBezTo>
                  <a:lnTo>
                    <a:pt x="775" y="7930"/>
                  </a:lnTo>
                  <a:cubicBezTo>
                    <a:pt x="346" y="7930"/>
                    <a:pt x="1" y="8276"/>
                    <a:pt x="1" y="8704"/>
                  </a:cubicBezTo>
                  <a:lnTo>
                    <a:pt x="1" y="10931"/>
                  </a:lnTo>
                  <a:cubicBezTo>
                    <a:pt x="1" y="11359"/>
                    <a:pt x="346" y="11705"/>
                    <a:pt x="775" y="11705"/>
                  </a:cubicBezTo>
                  <a:lnTo>
                    <a:pt x="1775" y="11705"/>
                  </a:lnTo>
                  <a:cubicBezTo>
                    <a:pt x="1977" y="12598"/>
                    <a:pt x="2322" y="13407"/>
                    <a:pt x="2799" y="14169"/>
                  </a:cubicBezTo>
                  <a:lnTo>
                    <a:pt x="2096" y="14872"/>
                  </a:lnTo>
                  <a:cubicBezTo>
                    <a:pt x="1798" y="15169"/>
                    <a:pt x="1798" y="15669"/>
                    <a:pt x="2096" y="15967"/>
                  </a:cubicBezTo>
                  <a:lnTo>
                    <a:pt x="3656" y="17539"/>
                  </a:lnTo>
                  <a:cubicBezTo>
                    <a:pt x="3805" y="17687"/>
                    <a:pt x="4007" y="17762"/>
                    <a:pt x="4209" y="17762"/>
                  </a:cubicBezTo>
                  <a:cubicBezTo>
                    <a:pt x="4412" y="17762"/>
                    <a:pt x="4614" y="17687"/>
                    <a:pt x="4763" y="17539"/>
                  </a:cubicBezTo>
                  <a:lnTo>
                    <a:pt x="5466" y="16836"/>
                  </a:lnTo>
                  <a:cubicBezTo>
                    <a:pt x="6204" y="17300"/>
                    <a:pt x="7037" y="17658"/>
                    <a:pt x="7930" y="17860"/>
                  </a:cubicBezTo>
                  <a:lnTo>
                    <a:pt x="7930" y="18860"/>
                  </a:lnTo>
                  <a:cubicBezTo>
                    <a:pt x="7930" y="19289"/>
                    <a:pt x="8275" y="19634"/>
                    <a:pt x="8704" y="19634"/>
                  </a:cubicBezTo>
                  <a:lnTo>
                    <a:pt x="10919" y="19634"/>
                  </a:lnTo>
                  <a:cubicBezTo>
                    <a:pt x="11359" y="19634"/>
                    <a:pt x="11704" y="19289"/>
                    <a:pt x="11704" y="18860"/>
                  </a:cubicBezTo>
                  <a:lnTo>
                    <a:pt x="11704" y="17860"/>
                  </a:lnTo>
                  <a:cubicBezTo>
                    <a:pt x="12597" y="17658"/>
                    <a:pt x="13407" y="17312"/>
                    <a:pt x="14169" y="16836"/>
                  </a:cubicBezTo>
                  <a:lnTo>
                    <a:pt x="14872" y="17539"/>
                  </a:lnTo>
                  <a:cubicBezTo>
                    <a:pt x="15020" y="17687"/>
                    <a:pt x="15220" y="17762"/>
                    <a:pt x="15419" y="17762"/>
                  </a:cubicBezTo>
                  <a:cubicBezTo>
                    <a:pt x="15619" y="17762"/>
                    <a:pt x="15818" y="17687"/>
                    <a:pt x="15967" y="17539"/>
                  </a:cubicBezTo>
                  <a:lnTo>
                    <a:pt x="17539" y="15967"/>
                  </a:lnTo>
                  <a:cubicBezTo>
                    <a:pt x="17836" y="15669"/>
                    <a:pt x="17836" y="15169"/>
                    <a:pt x="17539" y="14872"/>
                  </a:cubicBezTo>
                  <a:lnTo>
                    <a:pt x="16836" y="14169"/>
                  </a:lnTo>
                  <a:cubicBezTo>
                    <a:pt x="17300" y="13431"/>
                    <a:pt x="17658" y="12598"/>
                    <a:pt x="17860" y="11705"/>
                  </a:cubicBezTo>
                  <a:lnTo>
                    <a:pt x="18860" y="11705"/>
                  </a:lnTo>
                  <a:cubicBezTo>
                    <a:pt x="19289" y="11705"/>
                    <a:pt x="19634" y="11359"/>
                    <a:pt x="19634" y="10931"/>
                  </a:cubicBezTo>
                  <a:lnTo>
                    <a:pt x="19634" y="8704"/>
                  </a:lnTo>
                  <a:cubicBezTo>
                    <a:pt x="19634" y="8276"/>
                    <a:pt x="19289" y="7930"/>
                    <a:pt x="18860" y="7930"/>
                  </a:cubicBezTo>
                  <a:lnTo>
                    <a:pt x="17860" y="7930"/>
                  </a:lnTo>
                  <a:cubicBezTo>
                    <a:pt x="17658" y="7037"/>
                    <a:pt x="17312" y="6228"/>
                    <a:pt x="16836" y="5466"/>
                  </a:cubicBezTo>
                  <a:lnTo>
                    <a:pt x="17539" y="4763"/>
                  </a:lnTo>
                  <a:cubicBezTo>
                    <a:pt x="17836" y="4466"/>
                    <a:pt x="17836" y="3966"/>
                    <a:pt x="17539" y="3668"/>
                  </a:cubicBezTo>
                  <a:lnTo>
                    <a:pt x="15967" y="2096"/>
                  </a:lnTo>
                  <a:cubicBezTo>
                    <a:pt x="15818" y="1947"/>
                    <a:pt x="15619" y="1873"/>
                    <a:pt x="15419" y="1873"/>
                  </a:cubicBezTo>
                  <a:cubicBezTo>
                    <a:pt x="15220" y="1873"/>
                    <a:pt x="15020" y="1947"/>
                    <a:pt x="14872" y="2096"/>
                  </a:cubicBezTo>
                  <a:lnTo>
                    <a:pt x="14169" y="2799"/>
                  </a:lnTo>
                  <a:cubicBezTo>
                    <a:pt x="13431" y="2334"/>
                    <a:pt x="12597" y="1977"/>
                    <a:pt x="11704" y="1775"/>
                  </a:cubicBezTo>
                  <a:lnTo>
                    <a:pt x="11704" y="775"/>
                  </a:lnTo>
                  <a:cubicBezTo>
                    <a:pt x="11704" y="346"/>
                    <a:pt x="11359" y="1"/>
                    <a:pt x="10919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26"/>
            <p:cNvSpPr/>
            <p:nvPr/>
          </p:nvSpPr>
          <p:spPr>
            <a:xfrm>
              <a:off x="-546937" y="-581525"/>
              <a:ext cx="1405843" cy="1405915"/>
            </a:xfrm>
            <a:custGeom>
              <a:avLst/>
              <a:gdLst/>
              <a:ahLst/>
              <a:cxnLst/>
              <a:rect l="l" t="t" r="r" b="b"/>
              <a:pathLst>
                <a:path w="19634" h="19635" extrusionOk="0">
                  <a:moveTo>
                    <a:pt x="9811" y="5847"/>
                  </a:moveTo>
                  <a:cubicBezTo>
                    <a:pt x="12002" y="5847"/>
                    <a:pt x="13764" y="7621"/>
                    <a:pt x="13764" y="9811"/>
                  </a:cubicBezTo>
                  <a:cubicBezTo>
                    <a:pt x="13764" y="12002"/>
                    <a:pt x="12002" y="13764"/>
                    <a:pt x="9811" y="13764"/>
                  </a:cubicBezTo>
                  <a:cubicBezTo>
                    <a:pt x="7621" y="13764"/>
                    <a:pt x="5847" y="12002"/>
                    <a:pt x="5847" y="9811"/>
                  </a:cubicBezTo>
                  <a:cubicBezTo>
                    <a:pt x="5847" y="7621"/>
                    <a:pt x="7621" y="5847"/>
                    <a:pt x="9811" y="5847"/>
                  </a:cubicBezTo>
                  <a:close/>
                  <a:moveTo>
                    <a:pt x="8704" y="1"/>
                  </a:moveTo>
                  <a:cubicBezTo>
                    <a:pt x="8275" y="1"/>
                    <a:pt x="7930" y="346"/>
                    <a:pt x="7930" y="775"/>
                  </a:cubicBezTo>
                  <a:lnTo>
                    <a:pt x="7930" y="1775"/>
                  </a:lnTo>
                  <a:cubicBezTo>
                    <a:pt x="7037" y="1977"/>
                    <a:pt x="6216" y="2322"/>
                    <a:pt x="5466" y="2799"/>
                  </a:cubicBezTo>
                  <a:lnTo>
                    <a:pt x="4763" y="2096"/>
                  </a:lnTo>
                  <a:cubicBezTo>
                    <a:pt x="4614" y="1947"/>
                    <a:pt x="4412" y="1873"/>
                    <a:pt x="4209" y="1873"/>
                  </a:cubicBezTo>
                  <a:cubicBezTo>
                    <a:pt x="4007" y="1873"/>
                    <a:pt x="3805" y="1947"/>
                    <a:pt x="3656" y="2096"/>
                  </a:cubicBezTo>
                  <a:lnTo>
                    <a:pt x="2096" y="3668"/>
                  </a:lnTo>
                  <a:cubicBezTo>
                    <a:pt x="1798" y="3966"/>
                    <a:pt x="1798" y="4466"/>
                    <a:pt x="2096" y="4763"/>
                  </a:cubicBezTo>
                  <a:lnTo>
                    <a:pt x="2799" y="5466"/>
                  </a:lnTo>
                  <a:cubicBezTo>
                    <a:pt x="2334" y="6204"/>
                    <a:pt x="1977" y="7037"/>
                    <a:pt x="1775" y="7930"/>
                  </a:cubicBezTo>
                  <a:lnTo>
                    <a:pt x="775" y="7930"/>
                  </a:lnTo>
                  <a:cubicBezTo>
                    <a:pt x="346" y="7930"/>
                    <a:pt x="1" y="8276"/>
                    <a:pt x="1" y="8704"/>
                  </a:cubicBezTo>
                  <a:lnTo>
                    <a:pt x="1" y="10931"/>
                  </a:lnTo>
                  <a:cubicBezTo>
                    <a:pt x="1" y="11359"/>
                    <a:pt x="346" y="11705"/>
                    <a:pt x="775" y="11705"/>
                  </a:cubicBezTo>
                  <a:lnTo>
                    <a:pt x="1775" y="11705"/>
                  </a:lnTo>
                  <a:cubicBezTo>
                    <a:pt x="1977" y="12598"/>
                    <a:pt x="2322" y="13407"/>
                    <a:pt x="2799" y="14169"/>
                  </a:cubicBezTo>
                  <a:lnTo>
                    <a:pt x="2096" y="14872"/>
                  </a:lnTo>
                  <a:cubicBezTo>
                    <a:pt x="1798" y="15169"/>
                    <a:pt x="1798" y="15669"/>
                    <a:pt x="2096" y="15967"/>
                  </a:cubicBezTo>
                  <a:lnTo>
                    <a:pt x="3656" y="17539"/>
                  </a:lnTo>
                  <a:cubicBezTo>
                    <a:pt x="3805" y="17687"/>
                    <a:pt x="4007" y="17762"/>
                    <a:pt x="4209" y="17762"/>
                  </a:cubicBezTo>
                  <a:cubicBezTo>
                    <a:pt x="4412" y="17762"/>
                    <a:pt x="4614" y="17687"/>
                    <a:pt x="4763" y="17539"/>
                  </a:cubicBezTo>
                  <a:lnTo>
                    <a:pt x="5466" y="16836"/>
                  </a:lnTo>
                  <a:cubicBezTo>
                    <a:pt x="6204" y="17300"/>
                    <a:pt x="7037" y="17658"/>
                    <a:pt x="7930" y="17860"/>
                  </a:cubicBezTo>
                  <a:lnTo>
                    <a:pt x="7930" y="18860"/>
                  </a:lnTo>
                  <a:cubicBezTo>
                    <a:pt x="7930" y="19289"/>
                    <a:pt x="8275" y="19634"/>
                    <a:pt x="8704" y="19634"/>
                  </a:cubicBezTo>
                  <a:lnTo>
                    <a:pt x="10919" y="19634"/>
                  </a:lnTo>
                  <a:cubicBezTo>
                    <a:pt x="11359" y="19634"/>
                    <a:pt x="11704" y="19289"/>
                    <a:pt x="11704" y="18860"/>
                  </a:cubicBezTo>
                  <a:lnTo>
                    <a:pt x="11704" y="17860"/>
                  </a:lnTo>
                  <a:cubicBezTo>
                    <a:pt x="12597" y="17658"/>
                    <a:pt x="13407" y="17312"/>
                    <a:pt x="14169" y="16836"/>
                  </a:cubicBezTo>
                  <a:lnTo>
                    <a:pt x="14872" y="17539"/>
                  </a:lnTo>
                  <a:cubicBezTo>
                    <a:pt x="15020" y="17687"/>
                    <a:pt x="15220" y="17762"/>
                    <a:pt x="15419" y="17762"/>
                  </a:cubicBezTo>
                  <a:cubicBezTo>
                    <a:pt x="15619" y="17762"/>
                    <a:pt x="15818" y="17687"/>
                    <a:pt x="15967" y="17539"/>
                  </a:cubicBezTo>
                  <a:lnTo>
                    <a:pt x="17539" y="15967"/>
                  </a:lnTo>
                  <a:cubicBezTo>
                    <a:pt x="17836" y="15669"/>
                    <a:pt x="17836" y="15169"/>
                    <a:pt x="17539" y="14872"/>
                  </a:cubicBezTo>
                  <a:lnTo>
                    <a:pt x="16836" y="14169"/>
                  </a:lnTo>
                  <a:cubicBezTo>
                    <a:pt x="17300" y="13431"/>
                    <a:pt x="17658" y="12598"/>
                    <a:pt x="17860" y="11705"/>
                  </a:cubicBezTo>
                  <a:lnTo>
                    <a:pt x="18860" y="11705"/>
                  </a:lnTo>
                  <a:cubicBezTo>
                    <a:pt x="19289" y="11705"/>
                    <a:pt x="19634" y="11359"/>
                    <a:pt x="19634" y="10931"/>
                  </a:cubicBezTo>
                  <a:lnTo>
                    <a:pt x="19634" y="8704"/>
                  </a:lnTo>
                  <a:cubicBezTo>
                    <a:pt x="19634" y="8276"/>
                    <a:pt x="19289" y="7930"/>
                    <a:pt x="18860" y="7930"/>
                  </a:cubicBezTo>
                  <a:lnTo>
                    <a:pt x="17860" y="7930"/>
                  </a:lnTo>
                  <a:cubicBezTo>
                    <a:pt x="17658" y="7037"/>
                    <a:pt x="17312" y="6228"/>
                    <a:pt x="16836" y="5466"/>
                  </a:cubicBezTo>
                  <a:lnTo>
                    <a:pt x="17539" y="4763"/>
                  </a:lnTo>
                  <a:cubicBezTo>
                    <a:pt x="17836" y="4466"/>
                    <a:pt x="17836" y="3966"/>
                    <a:pt x="17539" y="3668"/>
                  </a:cubicBezTo>
                  <a:lnTo>
                    <a:pt x="15967" y="2096"/>
                  </a:lnTo>
                  <a:cubicBezTo>
                    <a:pt x="15818" y="1947"/>
                    <a:pt x="15619" y="1873"/>
                    <a:pt x="15419" y="1873"/>
                  </a:cubicBezTo>
                  <a:cubicBezTo>
                    <a:pt x="15220" y="1873"/>
                    <a:pt x="15020" y="1947"/>
                    <a:pt x="14872" y="2096"/>
                  </a:cubicBezTo>
                  <a:lnTo>
                    <a:pt x="14169" y="2799"/>
                  </a:lnTo>
                  <a:cubicBezTo>
                    <a:pt x="13431" y="2334"/>
                    <a:pt x="12597" y="1977"/>
                    <a:pt x="11704" y="1775"/>
                  </a:cubicBezTo>
                  <a:lnTo>
                    <a:pt x="11704" y="775"/>
                  </a:lnTo>
                  <a:cubicBezTo>
                    <a:pt x="11704" y="346"/>
                    <a:pt x="11359" y="1"/>
                    <a:pt x="109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41" name="Google Shape;1141;p26"/>
          <p:cNvGrpSpPr/>
          <p:nvPr/>
        </p:nvGrpSpPr>
        <p:grpSpPr>
          <a:xfrm>
            <a:off x="9035463" y="203993"/>
            <a:ext cx="1374888" cy="1381609"/>
            <a:chOff x="-546937" y="-581525"/>
            <a:chExt cx="1507993" cy="1515365"/>
          </a:xfrm>
        </p:grpSpPr>
        <p:sp>
          <p:nvSpPr>
            <p:cNvPr id="1142" name="Google Shape;1142;p26"/>
            <p:cNvSpPr/>
            <p:nvPr/>
          </p:nvSpPr>
          <p:spPr>
            <a:xfrm>
              <a:off x="-444787" y="-472075"/>
              <a:ext cx="1405843" cy="1405915"/>
            </a:xfrm>
            <a:custGeom>
              <a:avLst/>
              <a:gdLst/>
              <a:ahLst/>
              <a:cxnLst/>
              <a:rect l="l" t="t" r="r" b="b"/>
              <a:pathLst>
                <a:path w="19634" h="19635" extrusionOk="0">
                  <a:moveTo>
                    <a:pt x="9811" y="5847"/>
                  </a:moveTo>
                  <a:cubicBezTo>
                    <a:pt x="12002" y="5847"/>
                    <a:pt x="13764" y="7621"/>
                    <a:pt x="13764" y="9811"/>
                  </a:cubicBezTo>
                  <a:cubicBezTo>
                    <a:pt x="13764" y="12002"/>
                    <a:pt x="12002" y="13764"/>
                    <a:pt x="9811" y="13764"/>
                  </a:cubicBezTo>
                  <a:cubicBezTo>
                    <a:pt x="7621" y="13764"/>
                    <a:pt x="5847" y="12002"/>
                    <a:pt x="5847" y="9811"/>
                  </a:cubicBezTo>
                  <a:cubicBezTo>
                    <a:pt x="5847" y="7621"/>
                    <a:pt x="7621" y="5847"/>
                    <a:pt x="9811" y="5847"/>
                  </a:cubicBezTo>
                  <a:close/>
                  <a:moveTo>
                    <a:pt x="8704" y="1"/>
                  </a:moveTo>
                  <a:cubicBezTo>
                    <a:pt x="8275" y="1"/>
                    <a:pt x="7930" y="346"/>
                    <a:pt x="7930" y="775"/>
                  </a:cubicBezTo>
                  <a:lnTo>
                    <a:pt x="7930" y="1775"/>
                  </a:lnTo>
                  <a:cubicBezTo>
                    <a:pt x="7037" y="1977"/>
                    <a:pt x="6216" y="2322"/>
                    <a:pt x="5466" y="2799"/>
                  </a:cubicBezTo>
                  <a:lnTo>
                    <a:pt x="4763" y="2096"/>
                  </a:lnTo>
                  <a:cubicBezTo>
                    <a:pt x="4614" y="1947"/>
                    <a:pt x="4412" y="1873"/>
                    <a:pt x="4209" y="1873"/>
                  </a:cubicBezTo>
                  <a:cubicBezTo>
                    <a:pt x="4007" y="1873"/>
                    <a:pt x="3805" y="1947"/>
                    <a:pt x="3656" y="2096"/>
                  </a:cubicBezTo>
                  <a:lnTo>
                    <a:pt x="2096" y="3668"/>
                  </a:lnTo>
                  <a:cubicBezTo>
                    <a:pt x="1798" y="3966"/>
                    <a:pt x="1798" y="4466"/>
                    <a:pt x="2096" y="4763"/>
                  </a:cubicBezTo>
                  <a:lnTo>
                    <a:pt x="2799" y="5466"/>
                  </a:lnTo>
                  <a:cubicBezTo>
                    <a:pt x="2334" y="6204"/>
                    <a:pt x="1977" y="7037"/>
                    <a:pt x="1775" y="7930"/>
                  </a:cubicBezTo>
                  <a:lnTo>
                    <a:pt x="775" y="7930"/>
                  </a:lnTo>
                  <a:cubicBezTo>
                    <a:pt x="346" y="7930"/>
                    <a:pt x="1" y="8276"/>
                    <a:pt x="1" y="8704"/>
                  </a:cubicBezTo>
                  <a:lnTo>
                    <a:pt x="1" y="10931"/>
                  </a:lnTo>
                  <a:cubicBezTo>
                    <a:pt x="1" y="11359"/>
                    <a:pt x="346" y="11705"/>
                    <a:pt x="775" y="11705"/>
                  </a:cubicBezTo>
                  <a:lnTo>
                    <a:pt x="1775" y="11705"/>
                  </a:lnTo>
                  <a:cubicBezTo>
                    <a:pt x="1977" y="12598"/>
                    <a:pt x="2322" y="13407"/>
                    <a:pt x="2799" y="14169"/>
                  </a:cubicBezTo>
                  <a:lnTo>
                    <a:pt x="2096" y="14872"/>
                  </a:lnTo>
                  <a:cubicBezTo>
                    <a:pt x="1798" y="15169"/>
                    <a:pt x="1798" y="15669"/>
                    <a:pt x="2096" y="15967"/>
                  </a:cubicBezTo>
                  <a:lnTo>
                    <a:pt x="3656" y="17539"/>
                  </a:lnTo>
                  <a:cubicBezTo>
                    <a:pt x="3805" y="17687"/>
                    <a:pt x="4007" y="17762"/>
                    <a:pt x="4209" y="17762"/>
                  </a:cubicBezTo>
                  <a:cubicBezTo>
                    <a:pt x="4412" y="17762"/>
                    <a:pt x="4614" y="17687"/>
                    <a:pt x="4763" y="17539"/>
                  </a:cubicBezTo>
                  <a:lnTo>
                    <a:pt x="5466" y="16836"/>
                  </a:lnTo>
                  <a:cubicBezTo>
                    <a:pt x="6204" y="17300"/>
                    <a:pt x="7037" y="17658"/>
                    <a:pt x="7930" y="17860"/>
                  </a:cubicBezTo>
                  <a:lnTo>
                    <a:pt x="7930" y="18860"/>
                  </a:lnTo>
                  <a:cubicBezTo>
                    <a:pt x="7930" y="19289"/>
                    <a:pt x="8275" y="19634"/>
                    <a:pt x="8704" y="19634"/>
                  </a:cubicBezTo>
                  <a:lnTo>
                    <a:pt x="10919" y="19634"/>
                  </a:lnTo>
                  <a:cubicBezTo>
                    <a:pt x="11359" y="19634"/>
                    <a:pt x="11704" y="19289"/>
                    <a:pt x="11704" y="18860"/>
                  </a:cubicBezTo>
                  <a:lnTo>
                    <a:pt x="11704" y="17860"/>
                  </a:lnTo>
                  <a:cubicBezTo>
                    <a:pt x="12597" y="17658"/>
                    <a:pt x="13407" y="17312"/>
                    <a:pt x="14169" y="16836"/>
                  </a:cubicBezTo>
                  <a:lnTo>
                    <a:pt x="14872" y="17539"/>
                  </a:lnTo>
                  <a:cubicBezTo>
                    <a:pt x="15020" y="17687"/>
                    <a:pt x="15220" y="17762"/>
                    <a:pt x="15419" y="17762"/>
                  </a:cubicBezTo>
                  <a:cubicBezTo>
                    <a:pt x="15619" y="17762"/>
                    <a:pt x="15818" y="17687"/>
                    <a:pt x="15967" y="17539"/>
                  </a:cubicBezTo>
                  <a:lnTo>
                    <a:pt x="17539" y="15967"/>
                  </a:lnTo>
                  <a:cubicBezTo>
                    <a:pt x="17836" y="15669"/>
                    <a:pt x="17836" y="15169"/>
                    <a:pt x="17539" y="14872"/>
                  </a:cubicBezTo>
                  <a:lnTo>
                    <a:pt x="16836" y="14169"/>
                  </a:lnTo>
                  <a:cubicBezTo>
                    <a:pt x="17300" y="13431"/>
                    <a:pt x="17658" y="12598"/>
                    <a:pt x="17860" y="11705"/>
                  </a:cubicBezTo>
                  <a:lnTo>
                    <a:pt x="18860" y="11705"/>
                  </a:lnTo>
                  <a:cubicBezTo>
                    <a:pt x="19289" y="11705"/>
                    <a:pt x="19634" y="11359"/>
                    <a:pt x="19634" y="10931"/>
                  </a:cubicBezTo>
                  <a:lnTo>
                    <a:pt x="19634" y="8704"/>
                  </a:lnTo>
                  <a:cubicBezTo>
                    <a:pt x="19634" y="8276"/>
                    <a:pt x="19289" y="7930"/>
                    <a:pt x="18860" y="7930"/>
                  </a:cubicBezTo>
                  <a:lnTo>
                    <a:pt x="17860" y="7930"/>
                  </a:lnTo>
                  <a:cubicBezTo>
                    <a:pt x="17658" y="7037"/>
                    <a:pt x="17312" y="6228"/>
                    <a:pt x="16836" y="5466"/>
                  </a:cubicBezTo>
                  <a:lnTo>
                    <a:pt x="17539" y="4763"/>
                  </a:lnTo>
                  <a:cubicBezTo>
                    <a:pt x="17836" y="4466"/>
                    <a:pt x="17836" y="3966"/>
                    <a:pt x="17539" y="3668"/>
                  </a:cubicBezTo>
                  <a:lnTo>
                    <a:pt x="15967" y="2096"/>
                  </a:lnTo>
                  <a:cubicBezTo>
                    <a:pt x="15818" y="1947"/>
                    <a:pt x="15619" y="1873"/>
                    <a:pt x="15419" y="1873"/>
                  </a:cubicBezTo>
                  <a:cubicBezTo>
                    <a:pt x="15220" y="1873"/>
                    <a:pt x="15020" y="1947"/>
                    <a:pt x="14872" y="2096"/>
                  </a:cubicBezTo>
                  <a:lnTo>
                    <a:pt x="14169" y="2799"/>
                  </a:lnTo>
                  <a:cubicBezTo>
                    <a:pt x="13431" y="2334"/>
                    <a:pt x="12597" y="1977"/>
                    <a:pt x="11704" y="1775"/>
                  </a:cubicBezTo>
                  <a:lnTo>
                    <a:pt x="11704" y="775"/>
                  </a:lnTo>
                  <a:cubicBezTo>
                    <a:pt x="11704" y="346"/>
                    <a:pt x="11359" y="1"/>
                    <a:pt x="10919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26"/>
            <p:cNvSpPr/>
            <p:nvPr/>
          </p:nvSpPr>
          <p:spPr>
            <a:xfrm>
              <a:off x="-546937" y="-581525"/>
              <a:ext cx="1405843" cy="1405915"/>
            </a:xfrm>
            <a:custGeom>
              <a:avLst/>
              <a:gdLst/>
              <a:ahLst/>
              <a:cxnLst/>
              <a:rect l="l" t="t" r="r" b="b"/>
              <a:pathLst>
                <a:path w="19634" h="19635" extrusionOk="0">
                  <a:moveTo>
                    <a:pt x="9811" y="5847"/>
                  </a:moveTo>
                  <a:cubicBezTo>
                    <a:pt x="12002" y="5847"/>
                    <a:pt x="13764" y="7621"/>
                    <a:pt x="13764" y="9811"/>
                  </a:cubicBezTo>
                  <a:cubicBezTo>
                    <a:pt x="13764" y="12002"/>
                    <a:pt x="12002" y="13764"/>
                    <a:pt x="9811" y="13764"/>
                  </a:cubicBezTo>
                  <a:cubicBezTo>
                    <a:pt x="7621" y="13764"/>
                    <a:pt x="5847" y="12002"/>
                    <a:pt x="5847" y="9811"/>
                  </a:cubicBezTo>
                  <a:cubicBezTo>
                    <a:pt x="5847" y="7621"/>
                    <a:pt x="7621" y="5847"/>
                    <a:pt x="9811" y="5847"/>
                  </a:cubicBezTo>
                  <a:close/>
                  <a:moveTo>
                    <a:pt x="8704" y="1"/>
                  </a:moveTo>
                  <a:cubicBezTo>
                    <a:pt x="8275" y="1"/>
                    <a:pt x="7930" y="346"/>
                    <a:pt x="7930" y="775"/>
                  </a:cubicBezTo>
                  <a:lnTo>
                    <a:pt x="7930" y="1775"/>
                  </a:lnTo>
                  <a:cubicBezTo>
                    <a:pt x="7037" y="1977"/>
                    <a:pt x="6216" y="2322"/>
                    <a:pt x="5466" y="2799"/>
                  </a:cubicBezTo>
                  <a:lnTo>
                    <a:pt x="4763" y="2096"/>
                  </a:lnTo>
                  <a:cubicBezTo>
                    <a:pt x="4614" y="1947"/>
                    <a:pt x="4412" y="1873"/>
                    <a:pt x="4209" y="1873"/>
                  </a:cubicBezTo>
                  <a:cubicBezTo>
                    <a:pt x="4007" y="1873"/>
                    <a:pt x="3805" y="1947"/>
                    <a:pt x="3656" y="2096"/>
                  </a:cubicBezTo>
                  <a:lnTo>
                    <a:pt x="2096" y="3668"/>
                  </a:lnTo>
                  <a:cubicBezTo>
                    <a:pt x="1798" y="3966"/>
                    <a:pt x="1798" y="4466"/>
                    <a:pt x="2096" y="4763"/>
                  </a:cubicBezTo>
                  <a:lnTo>
                    <a:pt x="2799" y="5466"/>
                  </a:lnTo>
                  <a:cubicBezTo>
                    <a:pt x="2334" y="6204"/>
                    <a:pt x="1977" y="7037"/>
                    <a:pt x="1775" y="7930"/>
                  </a:cubicBezTo>
                  <a:lnTo>
                    <a:pt x="775" y="7930"/>
                  </a:lnTo>
                  <a:cubicBezTo>
                    <a:pt x="346" y="7930"/>
                    <a:pt x="1" y="8276"/>
                    <a:pt x="1" y="8704"/>
                  </a:cubicBezTo>
                  <a:lnTo>
                    <a:pt x="1" y="10931"/>
                  </a:lnTo>
                  <a:cubicBezTo>
                    <a:pt x="1" y="11359"/>
                    <a:pt x="346" y="11705"/>
                    <a:pt x="775" y="11705"/>
                  </a:cubicBezTo>
                  <a:lnTo>
                    <a:pt x="1775" y="11705"/>
                  </a:lnTo>
                  <a:cubicBezTo>
                    <a:pt x="1977" y="12598"/>
                    <a:pt x="2322" y="13407"/>
                    <a:pt x="2799" y="14169"/>
                  </a:cubicBezTo>
                  <a:lnTo>
                    <a:pt x="2096" y="14872"/>
                  </a:lnTo>
                  <a:cubicBezTo>
                    <a:pt x="1798" y="15169"/>
                    <a:pt x="1798" y="15669"/>
                    <a:pt x="2096" y="15967"/>
                  </a:cubicBezTo>
                  <a:lnTo>
                    <a:pt x="3656" y="17539"/>
                  </a:lnTo>
                  <a:cubicBezTo>
                    <a:pt x="3805" y="17687"/>
                    <a:pt x="4007" y="17762"/>
                    <a:pt x="4209" y="17762"/>
                  </a:cubicBezTo>
                  <a:cubicBezTo>
                    <a:pt x="4412" y="17762"/>
                    <a:pt x="4614" y="17687"/>
                    <a:pt x="4763" y="17539"/>
                  </a:cubicBezTo>
                  <a:lnTo>
                    <a:pt x="5466" y="16836"/>
                  </a:lnTo>
                  <a:cubicBezTo>
                    <a:pt x="6204" y="17300"/>
                    <a:pt x="7037" y="17658"/>
                    <a:pt x="7930" y="17860"/>
                  </a:cubicBezTo>
                  <a:lnTo>
                    <a:pt x="7930" y="18860"/>
                  </a:lnTo>
                  <a:cubicBezTo>
                    <a:pt x="7930" y="19289"/>
                    <a:pt x="8275" y="19634"/>
                    <a:pt x="8704" y="19634"/>
                  </a:cubicBezTo>
                  <a:lnTo>
                    <a:pt x="10919" y="19634"/>
                  </a:lnTo>
                  <a:cubicBezTo>
                    <a:pt x="11359" y="19634"/>
                    <a:pt x="11704" y="19289"/>
                    <a:pt x="11704" y="18860"/>
                  </a:cubicBezTo>
                  <a:lnTo>
                    <a:pt x="11704" y="17860"/>
                  </a:lnTo>
                  <a:cubicBezTo>
                    <a:pt x="12597" y="17658"/>
                    <a:pt x="13407" y="17312"/>
                    <a:pt x="14169" y="16836"/>
                  </a:cubicBezTo>
                  <a:lnTo>
                    <a:pt x="14872" y="17539"/>
                  </a:lnTo>
                  <a:cubicBezTo>
                    <a:pt x="15020" y="17687"/>
                    <a:pt x="15220" y="17762"/>
                    <a:pt x="15419" y="17762"/>
                  </a:cubicBezTo>
                  <a:cubicBezTo>
                    <a:pt x="15619" y="17762"/>
                    <a:pt x="15818" y="17687"/>
                    <a:pt x="15967" y="17539"/>
                  </a:cubicBezTo>
                  <a:lnTo>
                    <a:pt x="17539" y="15967"/>
                  </a:lnTo>
                  <a:cubicBezTo>
                    <a:pt x="17836" y="15669"/>
                    <a:pt x="17836" y="15169"/>
                    <a:pt x="17539" y="14872"/>
                  </a:cubicBezTo>
                  <a:lnTo>
                    <a:pt x="16836" y="14169"/>
                  </a:lnTo>
                  <a:cubicBezTo>
                    <a:pt x="17300" y="13431"/>
                    <a:pt x="17658" y="12598"/>
                    <a:pt x="17860" y="11705"/>
                  </a:cubicBezTo>
                  <a:lnTo>
                    <a:pt x="18860" y="11705"/>
                  </a:lnTo>
                  <a:cubicBezTo>
                    <a:pt x="19289" y="11705"/>
                    <a:pt x="19634" y="11359"/>
                    <a:pt x="19634" y="10931"/>
                  </a:cubicBezTo>
                  <a:lnTo>
                    <a:pt x="19634" y="8704"/>
                  </a:lnTo>
                  <a:cubicBezTo>
                    <a:pt x="19634" y="8276"/>
                    <a:pt x="19289" y="7930"/>
                    <a:pt x="18860" y="7930"/>
                  </a:cubicBezTo>
                  <a:lnTo>
                    <a:pt x="17860" y="7930"/>
                  </a:lnTo>
                  <a:cubicBezTo>
                    <a:pt x="17658" y="7037"/>
                    <a:pt x="17312" y="6228"/>
                    <a:pt x="16836" y="5466"/>
                  </a:cubicBezTo>
                  <a:lnTo>
                    <a:pt x="17539" y="4763"/>
                  </a:lnTo>
                  <a:cubicBezTo>
                    <a:pt x="17836" y="4466"/>
                    <a:pt x="17836" y="3966"/>
                    <a:pt x="17539" y="3668"/>
                  </a:cubicBezTo>
                  <a:lnTo>
                    <a:pt x="15967" y="2096"/>
                  </a:lnTo>
                  <a:cubicBezTo>
                    <a:pt x="15818" y="1947"/>
                    <a:pt x="15619" y="1873"/>
                    <a:pt x="15419" y="1873"/>
                  </a:cubicBezTo>
                  <a:cubicBezTo>
                    <a:pt x="15220" y="1873"/>
                    <a:pt x="15020" y="1947"/>
                    <a:pt x="14872" y="2096"/>
                  </a:cubicBezTo>
                  <a:lnTo>
                    <a:pt x="14169" y="2799"/>
                  </a:lnTo>
                  <a:cubicBezTo>
                    <a:pt x="13431" y="2334"/>
                    <a:pt x="12597" y="1977"/>
                    <a:pt x="11704" y="1775"/>
                  </a:cubicBezTo>
                  <a:lnTo>
                    <a:pt x="11704" y="775"/>
                  </a:lnTo>
                  <a:cubicBezTo>
                    <a:pt x="11704" y="346"/>
                    <a:pt x="11359" y="1"/>
                    <a:pt x="109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625916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p27"/>
          <p:cNvSpPr/>
          <p:nvPr/>
        </p:nvSpPr>
        <p:spPr>
          <a:xfrm>
            <a:off x="10566352" y="5232352"/>
            <a:ext cx="1625651" cy="1625651"/>
          </a:xfrm>
          <a:custGeom>
            <a:avLst/>
            <a:gdLst/>
            <a:ahLst/>
            <a:cxnLst/>
            <a:rect l="l" t="t" r="r" b="b"/>
            <a:pathLst>
              <a:path w="26409" h="26409" fill="none" extrusionOk="0">
                <a:moveTo>
                  <a:pt x="0" y="26408"/>
                </a:moveTo>
                <a:cubicBezTo>
                  <a:pt x="0" y="11823"/>
                  <a:pt x="11823" y="0"/>
                  <a:pt x="26408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dash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6" name="Google Shape;1146;p27"/>
          <p:cNvSpPr/>
          <p:nvPr/>
        </p:nvSpPr>
        <p:spPr>
          <a:xfrm>
            <a:off x="0" y="0"/>
            <a:ext cx="9922395" cy="3453307"/>
          </a:xfrm>
          <a:custGeom>
            <a:avLst/>
            <a:gdLst/>
            <a:ahLst/>
            <a:cxnLst/>
            <a:rect l="l" t="t" r="r" b="b"/>
            <a:pathLst>
              <a:path w="52543" h="18896" fill="none" extrusionOk="0">
                <a:moveTo>
                  <a:pt x="52543" y="0"/>
                </a:moveTo>
                <a:lnTo>
                  <a:pt x="52543" y="9895"/>
                </a:lnTo>
                <a:cubicBezTo>
                  <a:pt x="52543" y="14859"/>
                  <a:pt x="48507" y="18896"/>
                  <a:pt x="43530" y="18896"/>
                </a:cubicBezTo>
                <a:lnTo>
                  <a:pt x="0" y="18896"/>
                </a:lnTo>
              </a:path>
            </a:pathLst>
          </a:custGeom>
          <a:noFill/>
          <a:ln w="19050" cap="flat" cmpd="sng">
            <a:solidFill>
              <a:srgbClr val="000000"/>
            </a:solidFill>
            <a:prstDash val="dash"/>
            <a:miter lim="11906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47" name="Google Shape;1147;p27"/>
          <p:cNvGrpSpPr/>
          <p:nvPr/>
        </p:nvGrpSpPr>
        <p:grpSpPr>
          <a:xfrm>
            <a:off x="-53" y="0"/>
            <a:ext cx="12191943" cy="6858000"/>
            <a:chOff x="-19200" y="0"/>
            <a:chExt cx="9163200" cy="5143500"/>
          </a:xfrm>
        </p:grpSpPr>
        <p:cxnSp>
          <p:nvCxnSpPr>
            <p:cNvPr id="1148" name="Google Shape;1148;p27"/>
            <p:cNvCxnSpPr/>
            <p:nvPr/>
          </p:nvCxnSpPr>
          <p:spPr>
            <a:xfrm>
              <a:off x="458597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9" name="Google Shape;1149;p27"/>
            <p:cNvCxnSpPr/>
            <p:nvPr/>
          </p:nvCxnSpPr>
          <p:spPr>
            <a:xfrm>
              <a:off x="94112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0" name="Google Shape;1150;p27"/>
            <p:cNvCxnSpPr/>
            <p:nvPr/>
          </p:nvCxnSpPr>
          <p:spPr>
            <a:xfrm>
              <a:off x="142364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1" name="Google Shape;1151;p27"/>
            <p:cNvCxnSpPr/>
            <p:nvPr/>
          </p:nvCxnSpPr>
          <p:spPr>
            <a:xfrm>
              <a:off x="190616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2" name="Google Shape;1152;p27"/>
            <p:cNvCxnSpPr/>
            <p:nvPr/>
          </p:nvCxnSpPr>
          <p:spPr>
            <a:xfrm>
              <a:off x="2388687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3" name="Google Shape;1153;p27"/>
            <p:cNvCxnSpPr/>
            <p:nvPr/>
          </p:nvCxnSpPr>
          <p:spPr>
            <a:xfrm>
              <a:off x="2871209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4" name="Google Shape;1154;p27"/>
            <p:cNvCxnSpPr/>
            <p:nvPr/>
          </p:nvCxnSpPr>
          <p:spPr>
            <a:xfrm>
              <a:off x="335373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5" name="Google Shape;1155;p27"/>
            <p:cNvCxnSpPr/>
            <p:nvPr/>
          </p:nvCxnSpPr>
          <p:spPr>
            <a:xfrm>
              <a:off x="38362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6" name="Google Shape;1156;p27"/>
            <p:cNvCxnSpPr/>
            <p:nvPr/>
          </p:nvCxnSpPr>
          <p:spPr>
            <a:xfrm>
              <a:off x="4318776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7" name="Google Shape;1157;p27"/>
            <p:cNvCxnSpPr/>
            <p:nvPr/>
          </p:nvCxnSpPr>
          <p:spPr>
            <a:xfrm>
              <a:off x="4801299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8" name="Google Shape;1158;p27"/>
            <p:cNvCxnSpPr/>
            <p:nvPr/>
          </p:nvCxnSpPr>
          <p:spPr>
            <a:xfrm>
              <a:off x="528382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9" name="Google Shape;1159;p27"/>
            <p:cNvCxnSpPr/>
            <p:nvPr/>
          </p:nvCxnSpPr>
          <p:spPr>
            <a:xfrm>
              <a:off x="576634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0" name="Google Shape;1160;p27"/>
            <p:cNvCxnSpPr/>
            <p:nvPr/>
          </p:nvCxnSpPr>
          <p:spPr>
            <a:xfrm>
              <a:off x="6248866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1" name="Google Shape;1161;p27"/>
            <p:cNvCxnSpPr/>
            <p:nvPr/>
          </p:nvCxnSpPr>
          <p:spPr>
            <a:xfrm>
              <a:off x="6731388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2" name="Google Shape;1162;p27"/>
            <p:cNvCxnSpPr/>
            <p:nvPr/>
          </p:nvCxnSpPr>
          <p:spPr>
            <a:xfrm>
              <a:off x="721391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3" name="Google Shape;1163;p27"/>
            <p:cNvCxnSpPr/>
            <p:nvPr/>
          </p:nvCxnSpPr>
          <p:spPr>
            <a:xfrm>
              <a:off x="769643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4" name="Google Shape;1164;p27"/>
            <p:cNvCxnSpPr/>
            <p:nvPr/>
          </p:nvCxnSpPr>
          <p:spPr>
            <a:xfrm>
              <a:off x="817895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5" name="Google Shape;1165;p27"/>
            <p:cNvCxnSpPr/>
            <p:nvPr/>
          </p:nvCxnSpPr>
          <p:spPr>
            <a:xfrm>
              <a:off x="8661478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6" name="Google Shape;1166;p27"/>
            <p:cNvCxnSpPr/>
            <p:nvPr/>
          </p:nvCxnSpPr>
          <p:spPr>
            <a:xfrm>
              <a:off x="4562400" y="-4181188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7" name="Google Shape;1167;p27"/>
            <p:cNvCxnSpPr/>
            <p:nvPr/>
          </p:nvCxnSpPr>
          <p:spPr>
            <a:xfrm>
              <a:off x="4562400" y="-3698666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8" name="Google Shape;1168;p27"/>
            <p:cNvCxnSpPr/>
            <p:nvPr/>
          </p:nvCxnSpPr>
          <p:spPr>
            <a:xfrm>
              <a:off x="4562400" y="-3216143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9" name="Google Shape;1169;p27"/>
            <p:cNvCxnSpPr/>
            <p:nvPr/>
          </p:nvCxnSpPr>
          <p:spPr>
            <a:xfrm>
              <a:off x="4562400" y="-2733621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0" name="Google Shape;1170;p27"/>
            <p:cNvCxnSpPr/>
            <p:nvPr/>
          </p:nvCxnSpPr>
          <p:spPr>
            <a:xfrm>
              <a:off x="4562400" y="-2251099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1" name="Google Shape;1171;p27"/>
            <p:cNvCxnSpPr/>
            <p:nvPr/>
          </p:nvCxnSpPr>
          <p:spPr>
            <a:xfrm>
              <a:off x="4562400" y="-1768576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2" name="Google Shape;1172;p27"/>
            <p:cNvCxnSpPr/>
            <p:nvPr/>
          </p:nvCxnSpPr>
          <p:spPr>
            <a:xfrm>
              <a:off x="4562400" y="-1286054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3" name="Google Shape;1173;p27"/>
            <p:cNvCxnSpPr/>
            <p:nvPr/>
          </p:nvCxnSpPr>
          <p:spPr>
            <a:xfrm>
              <a:off x="4562400" y="-803532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4" name="Google Shape;1174;p27"/>
            <p:cNvCxnSpPr/>
            <p:nvPr/>
          </p:nvCxnSpPr>
          <p:spPr>
            <a:xfrm>
              <a:off x="4562400" y="-321009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5" name="Google Shape;1175;p27"/>
            <p:cNvCxnSpPr/>
            <p:nvPr/>
          </p:nvCxnSpPr>
          <p:spPr>
            <a:xfrm>
              <a:off x="4562400" y="161513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76" name="Google Shape;1176;p27"/>
          <p:cNvSpPr/>
          <p:nvPr/>
        </p:nvSpPr>
        <p:spPr>
          <a:xfrm>
            <a:off x="800900" y="2247800"/>
            <a:ext cx="11018400" cy="4212000"/>
          </a:xfrm>
          <a:prstGeom prst="roundRect">
            <a:avLst>
              <a:gd name="adj" fmla="val 2377"/>
            </a:avLst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7" name="Google Shape;1177;p27"/>
          <p:cNvSpPr/>
          <p:nvPr/>
        </p:nvSpPr>
        <p:spPr>
          <a:xfrm>
            <a:off x="586900" y="2033800"/>
            <a:ext cx="11018400" cy="4212000"/>
          </a:xfrm>
          <a:prstGeom prst="roundRect">
            <a:avLst>
              <a:gd name="adj" fmla="val 2377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8" name="Google Shape;1178;p27"/>
          <p:cNvSpPr/>
          <p:nvPr/>
        </p:nvSpPr>
        <p:spPr>
          <a:xfrm>
            <a:off x="1456300" y="1921956"/>
            <a:ext cx="750800" cy="2040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9" name="Google Shape;1179;p27"/>
          <p:cNvSpPr/>
          <p:nvPr/>
        </p:nvSpPr>
        <p:spPr>
          <a:xfrm>
            <a:off x="7699200" y="6137456"/>
            <a:ext cx="750800" cy="204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80" name="Google Shape;1180;p27"/>
          <p:cNvGrpSpPr/>
          <p:nvPr/>
        </p:nvGrpSpPr>
        <p:grpSpPr>
          <a:xfrm>
            <a:off x="9542927" y="241117"/>
            <a:ext cx="750747" cy="868496"/>
            <a:chOff x="4212420" y="-38612"/>
            <a:chExt cx="563060" cy="651372"/>
          </a:xfrm>
        </p:grpSpPr>
        <p:sp>
          <p:nvSpPr>
            <p:cNvPr id="1181" name="Google Shape;1181;p27"/>
            <p:cNvSpPr/>
            <p:nvPr/>
          </p:nvSpPr>
          <p:spPr>
            <a:xfrm>
              <a:off x="4212420" y="48930"/>
              <a:ext cx="563060" cy="563830"/>
            </a:xfrm>
            <a:custGeom>
              <a:avLst/>
              <a:gdLst/>
              <a:ahLst/>
              <a:cxnLst/>
              <a:rect l="l" t="t" r="r" b="b"/>
              <a:pathLst>
                <a:path w="8538" h="8550" extrusionOk="0">
                  <a:moveTo>
                    <a:pt x="1370" y="1"/>
                  </a:moveTo>
                  <a:cubicBezTo>
                    <a:pt x="608" y="1"/>
                    <a:pt x="1" y="620"/>
                    <a:pt x="1" y="1370"/>
                  </a:cubicBezTo>
                  <a:lnTo>
                    <a:pt x="1" y="7180"/>
                  </a:lnTo>
                  <a:cubicBezTo>
                    <a:pt x="1" y="7942"/>
                    <a:pt x="608" y="8550"/>
                    <a:pt x="1370" y="8550"/>
                  </a:cubicBezTo>
                  <a:lnTo>
                    <a:pt x="7168" y="8550"/>
                  </a:lnTo>
                  <a:cubicBezTo>
                    <a:pt x="7930" y="8550"/>
                    <a:pt x="8537" y="7942"/>
                    <a:pt x="8537" y="7180"/>
                  </a:cubicBezTo>
                  <a:lnTo>
                    <a:pt x="8537" y="1370"/>
                  </a:lnTo>
                  <a:cubicBezTo>
                    <a:pt x="8537" y="620"/>
                    <a:pt x="7930" y="1"/>
                    <a:pt x="7168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27"/>
            <p:cNvSpPr/>
            <p:nvPr/>
          </p:nvSpPr>
          <p:spPr>
            <a:xfrm>
              <a:off x="4212420" y="-38612"/>
              <a:ext cx="563060" cy="563830"/>
            </a:xfrm>
            <a:custGeom>
              <a:avLst/>
              <a:gdLst/>
              <a:ahLst/>
              <a:cxnLst/>
              <a:rect l="l" t="t" r="r" b="b"/>
              <a:pathLst>
                <a:path w="8538" h="8550" extrusionOk="0">
                  <a:moveTo>
                    <a:pt x="1370" y="1"/>
                  </a:moveTo>
                  <a:cubicBezTo>
                    <a:pt x="608" y="1"/>
                    <a:pt x="1" y="620"/>
                    <a:pt x="1" y="1370"/>
                  </a:cubicBezTo>
                  <a:lnTo>
                    <a:pt x="1" y="7180"/>
                  </a:lnTo>
                  <a:cubicBezTo>
                    <a:pt x="1" y="7942"/>
                    <a:pt x="608" y="8550"/>
                    <a:pt x="1370" y="8550"/>
                  </a:cubicBezTo>
                  <a:lnTo>
                    <a:pt x="7168" y="8550"/>
                  </a:lnTo>
                  <a:cubicBezTo>
                    <a:pt x="7930" y="8550"/>
                    <a:pt x="8537" y="7942"/>
                    <a:pt x="8537" y="7180"/>
                  </a:cubicBezTo>
                  <a:lnTo>
                    <a:pt x="8537" y="1370"/>
                  </a:lnTo>
                  <a:cubicBezTo>
                    <a:pt x="8537" y="620"/>
                    <a:pt x="7930" y="1"/>
                    <a:pt x="716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27"/>
            <p:cNvSpPr/>
            <p:nvPr/>
          </p:nvSpPr>
          <p:spPr>
            <a:xfrm rot="10800000">
              <a:off x="4400316" y="131938"/>
              <a:ext cx="216200" cy="222749"/>
            </a:xfrm>
            <a:custGeom>
              <a:avLst/>
              <a:gdLst/>
              <a:ahLst/>
              <a:cxnLst/>
              <a:rect l="l" t="t" r="r" b="b"/>
              <a:pathLst>
                <a:path w="2740" h="2823" extrusionOk="0">
                  <a:moveTo>
                    <a:pt x="2414" y="0"/>
                  </a:moveTo>
                  <a:cubicBezTo>
                    <a:pt x="2360" y="0"/>
                    <a:pt x="2305" y="13"/>
                    <a:pt x="2251" y="41"/>
                  </a:cubicBezTo>
                  <a:lnTo>
                    <a:pt x="1239" y="589"/>
                  </a:lnTo>
                  <a:lnTo>
                    <a:pt x="227" y="1148"/>
                  </a:lnTo>
                  <a:cubicBezTo>
                    <a:pt x="1" y="1267"/>
                    <a:pt x="1" y="1565"/>
                    <a:pt x="227" y="1684"/>
                  </a:cubicBezTo>
                  <a:lnTo>
                    <a:pt x="1239" y="2232"/>
                  </a:lnTo>
                  <a:lnTo>
                    <a:pt x="2251" y="2780"/>
                  </a:lnTo>
                  <a:cubicBezTo>
                    <a:pt x="2301" y="2809"/>
                    <a:pt x="2356" y="2822"/>
                    <a:pt x="2410" y="2822"/>
                  </a:cubicBezTo>
                  <a:cubicBezTo>
                    <a:pt x="2577" y="2822"/>
                    <a:pt x="2739" y="2697"/>
                    <a:pt x="2739" y="2518"/>
                  </a:cubicBezTo>
                  <a:lnTo>
                    <a:pt x="2739" y="1434"/>
                  </a:lnTo>
                  <a:lnTo>
                    <a:pt x="2739" y="315"/>
                  </a:lnTo>
                  <a:cubicBezTo>
                    <a:pt x="2739" y="133"/>
                    <a:pt x="2587" y="0"/>
                    <a:pt x="2414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84" name="Google Shape;1184;p27"/>
          <p:cNvGrpSpPr/>
          <p:nvPr/>
        </p:nvGrpSpPr>
        <p:grpSpPr>
          <a:xfrm>
            <a:off x="10865427" y="779717"/>
            <a:ext cx="750747" cy="868496"/>
            <a:chOff x="1842832" y="4353913"/>
            <a:chExt cx="563060" cy="651372"/>
          </a:xfrm>
        </p:grpSpPr>
        <p:sp>
          <p:nvSpPr>
            <p:cNvPr id="1185" name="Google Shape;1185;p27"/>
            <p:cNvSpPr/>
            <p:nvPr/>
          </p:nvSpPr>
          <p:spPr>
            <a:xfrm>
              <a:off x="1842832" y="4441455"/>
              <a:ext cx="563060" cy="563830"/>
            </a:xfrm>
            <a:custGeom>
              <a:avLst/>
              <a:gdLst/>
              <a:ahLst/>
              <a:cxnLst/>
              <a:rect l="l" t="t" r="r" b="b"/>
              <a:pathLst>
                <a:path w="8538" h="8550" extrusionOk="0">
                  <a:moveTo>
                    <a:pt x="1370" y="1"/>
                  </a:moveTo>
                  <a:cubicBezTo>
                    <a:pt x="608" y="1"/>
                    <a:pt x="1" y="620"/>
                    <a:pt x="1" y="1370"/>
                  </a:cubicBezTo>
                  <a:lnTo>
                    <a:pt x="1" y="7180"/>
                  </a:lnTo>
                  <a:cubicBezTo>
                    <a:pt x="1" y="7942"/>
                    <a:pt x="608" y="8550"/>
                    <a:pt x="1370" y="8550"/>
                  </a:cubicBezTo>
                  <a:lnTo>
                    <a:pt x="7168" y="8550"/>
                  </a:lnTo>
                  <a:cubicBezTo>
                    <a:pt x="7930" y="8550"/>
                    <a:pt x="8537" y="7942"/>
                    <a:pt x="8537" y="7180"/>
                  </a:cubicBezTo>
                  <a:lnTo>
                    <a:pt x="8537" y="1370"/>
                  </a:lnTo>
                  <a:cubicBezTo>
                    <a:pt x="8537" y="620"/>
                    <a:pt x="7930" y="1"/>
                    <a:pt x="7168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27"/>
            <p:cNvSpPr/>
            <p:nvPr/>
          </p:nvSpPr>
          <p:spPr>
            <a:xfrm>
              <a:off x="1842832" y="4353913"/>
              <a:ext cx="563060" cy="563830"/>
            </a:xfrm>
            <a:custGeom>
              <a:avLst/>
              <a:gdLst/>
              <a:ahLst/>
              <a:cxnLst/>
              <a:rect l="l" t="t" r="r" b="b"/>
              <a:pathLst>
                <a:path w="8538" h="8550" extrusionOk="0">
                  <a:moveTo>
                    <a:pt x="1370" y="1"/>
                  </a:moveTo>
                  <a:cubicBezTo>
                    <a:pt x="608" y="1"/>
                    <a:pt x="1" y="620"/>
                    <a:pt x="1" y="1370"/>
                  </a:cubicBezTo>
                  <a:lnTo>
                    <a:pt x="1" y="7180"/>
                  </a:lnTo>
                  <a:cubicBezTo>
                    <a:pt x="1" y="7942"/>
                    <a:pt x="608" y="8550"/>
                    <a:pt x="1370" y="8550"/>
                  </a:cubicBezTo>
                  <a:lnTo>
                    <a:pt x="7168" y="8550"/>
                  </a:lnTo>
                  <a:cubicBezTo>
                    <a:pt x="7930" y="8550"/>
                    <a:pt x="8537" y="7942"/>
                    <a:pt x="8537" y="7180"/>
                  </a:cubicBezTo>
                  <a:lnTo>
                    <a:pt x="8537" y="1370"/>
                  </a:lnTo>
                  <a:cubicBezTo>
                    <a:pt x="8537" y="620"/>
                    <a:pt x="7930" y="1"/>
                    <a:pt x="7168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7" name="Google Shape;1187;p27"/>
            <p:cNvSpPr/>
            <p:nvPr/>
          </p:nvSpPr>
          <p:spPr>
            <a:xfrm>
              <a:off x="1947009" y="4498828"/>
              <a:ext cx="354694" cy="49202"/>
            </a:xfrm>
            <a:custGeom>
              <a:avLst/>
              <a:gdLst/>
              <a:ahLst/>
              <a:cxnLst/>
              <a:rect l="l" t="t" r="r" b="b"/>
              <a:pathLst>
                <a:path w="4383" h="608" extrusionOk="0">
                  <a:moveTo>
                    <a:pt x="1" y="1"/>
                  </a:moveTo>
                  <a:lnTo>
                    <a:pt x="1" y="608"/>
                  </a:lnTo>
                  <a:lnTo>
                    <a:pt x="4382" y="608"/>
                  </a:lnTo>
                  <a:lnTo>
                    <a:pt x="4382" y="1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8" name="Google Shape;1188;p27"/>
            <p:cNvSpPr/>
            <p:nvPr/>
          </p:nvSpPr>
          <p:spPr>
            <a:xfrm>
              <a:off x="1947009" y="4607673"/>
              <a:ext cx="354694" cy="50254"/>
            </a:xfrm>
            <a:custGeom>
              <a:avLst/>
              <a:gdLst/>
              <a:ahLst/>
              <a:cxnLst/>
              <a:rect l="l" t="t" r="r" b="b"/>
              <a:pathLst>
                <a:path w="4383" h="621" extrusionOk="0">
                  <a:moveTo>
                    <a:pt x="1" y="1"/>
                  </a:moveTo>
                  <a:lnTo>
                    <a:pt x="1" y="620"/>
                  </a:lnTo>
                  <a:lnTo>
                    <a:pt x="4382" y="620"/>
                  </a:lnTo>
                  <a:lnTo>
                    <a:pt x="4382" y="1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27"/>
            <p:cNvSpPr/>
            <p:nvPr/>
          </p:nvSpPr>
          <p:spPr>
            <a:xfrm>
              <a:off x="1947009" y="4717569"/>
              <a:ext cx="133041" cy="50174"/>
            </a:xfrm>
            <a:custGeom>
              <a:avLst/>
              <a:gdLst/>
              <a:ahLst/>
              <a:cxnLst/>
              <a:rect l="l" t="t" r="r" b="b"/>
              <a:pathLst>
                <a:path w="1644" h="620" extrusionOk="0">
                  <a:moveTo>
                    <a:pt x="1" y="0"/>
                  </a:moveTo>
                  <a:lnTo>
                    <a:pt x="1" y="619"/>
                  </a:lnTo>
                  <a:lnTo>
                    <a:pt x="1644" y="619"/>
                  </a:lnTo>
                  <a:lnTo>
                    <a:pt x="1644" y="0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90" name="Google Shape;1190;p27"/>
          <p:cNvGrpSpPr/>
          <p:nvPr/>
        </p:nvGrpSpPr>
        <p:grpSpPr>
          <a:xfrm>
            <a:off x="3111223" y="5862237"/>
            <a:ext cx="750780" cy="754449"/>
            <a:chOff x="-546937" y="-581525"/>
            <a:chExt cx="1507993" cy="1515365"/>
          </a:xfrm>
        </p:grpSpPr>
        <p:sp>
          <p:nvSpPr>
            <p:cNvPr id="1191" name="Google Shape;1191;p27"/>
            <p:cNvSpPr/>
            <p:nvPr/>
          </p:nvSpPr>
          <p:spPr>
            <a:xfrm>
              <a:off x="-444787" y="-472075"/>
              <a:ext cx="1405843" cy="1405915"/>
            </a:xfrm>
            <a:custGeom>
              <a:avLst/>
              <a:gdLst/>
              <a:ahLst/>
              <a:cxnLst/>
              <a:rect l="l" t="t" r="r" b="b"/>
              <a:pathLst>
                <a:path w="19634" h="19635" extrusionOk="0">
                  <a:moveTo>
                    <a:pt x="9811" y="5847"/>
                  </a:moveTo>
                  <a:cubicBezTo>
                    <a:pt x="12002" y="5847"/>
                    <a:pt x="13764" y="7621"/>
                    <a:pt x="13764" y="9811"/>
                  </a:cubicBezTo>
                  <a:cubicBezTo>
                    <a:pt x="13764" y="12002"/>
                    <a:pt x="12002" y="13764"/>
                    <a:pt x="9811" y="13764"/>
                  </a:cubicBezTo>
                  <a:cubicBezTo>
                    <a:pt x="7621" y="13764"/>
                    <a:pt x="5847" y="12002"/>
                    <a:pt x="5847" y="9811"/>
                  </a:cubicBezTo>
                  <a:cubicBezTo>
                    <a:pt x="5847" y="7621"/>
                    <a:pt x="7621" y="5847"/>
                    <a:pt x="9811" y="5847"/>
                  </a:cubicBezTo>
                  <a:close/>
                  <a:moveTo>
                    <a:pt x="8704" y="1"/>
                  </a:moveTo>
                  <a:cubicBezTo>
                    <a:pt x="8275" y="1"/>
                    <a:pt x="7930" y="346"/>
                    <a:pt x="7930" y="775"/>
                  </a:cubicBezTo>
                  <a:lnTo>
                    <a:pt x="7930" y="1775"/>
                  </a:lnTo>
                  <a:cubicBezTo>
                    <a:pt x="7037" y="1977"/>
                    <a:pt x="6216" y="2322"/>
                    <a:pt x="5466" y="2799"/>
                  </a:cubicBezTo>
                  <a:lnTo>
                    <a:pt x="4763" y="2096"/>
                  </a:lnTo>
                  <a:cubicBezTo>
                    <a:pt x="4614" y="1947"/>
                    <a:pt x="4412" y="1873"/>
                    <a:pt x="4209" y="1873"/>
                  </a:cubicBezTo>
                  <a:cubicBezTo>
                    <a:pt x="4007" y="1873"/>
                    <a:pt x="3805" y="1947"/>
                    <a:pt x="3656" y="2096"/>
                  </a:cubicBezTo>
                  <a:lnTo>
                    <a:pt x="2096" y="3668"/>
                  </a:lnTo>
                  <a:cubicBezTo>
                    <a:pt x="1798" y="3966"/>
                    <a:pt x="1798" y="4466"/>
                    <a:pt x="2096" y="4763"/>
                  </a:cubicBezTo>
                  <a:lnTo>
                    <a:pt x="2799" y="5466"/>
                  </a:lnTo>
                  <a:cubicBezTo>
                    <a:pt x="2334" y="6204"/>
                    <a:pt x="1977" y="7037"/>
                    <a:pt x="1775" y="7930"/>
                  </a:cubicBezTo>
                  <a:lnTo>
                    <a:pt x="775" y="7930"/>
                  </a:lnTo>
                  <a:cubicBezTo>
                    <a:pt x="346" y="7930"/>
                    <a:pt x="1" y="8276"/>
                    <a:pt x="1" y="8704"/>
                  </a:cubicBezTo>
                  <a:lnTo>
                    <a:pt x="1" y="10931"/>
                  </a:lnTo>
                  <a:cubicBezTo>
                    <a:pt x="1" y="11359"/>
                    <a:pt x="346" y="11705"/>
                    <a:pt x="775" y="11705"/>
                  </a:cubicBezTo>
                  <a:lnTo>
                    <a:pt x="1775" y="11705"/>
                  </a:lnTo>
                  <a:cubicBezTo>
                    <a:pt x="1977" y="12598"/>
                    <a:pt x="2322" y="13407"/>
                    <a:pt x="2799" y="14169"/>
                  </a:cubicBezTo>
                  <a:lnTo>
                    <a:pt x="2096" y="14872"/>
                  </a:lnTo>
                  <a:cubicBezTo>
                    <a:pt x="1798" y="15169"/>
                    <a:pt x="1798" y="15669"/>
                    <a:pt x="2096" y="15967"/>
                  </a:cubicBezTo>
                  <a:lnTo>
                    <a:pt x="3656" y="17539"/>
                  </a:lnTo>
                  <a:cubicBezTo>
                    <a:pt x="3805" y="17687"/>
                    <a:pt x="4007" y="17762"/>
                    <a:pt x="4209" y="17762"/>
                  </a:cubicBezTo>
                  <a:cubicBezTo>
                    <a:pt x="4412" y="17762"/>
                    <a:pt x="4614" y="17687"/>
                    <a:pt x="4763" y="17539"/>
                  </a:cubicBezTo>
                  <a:lnTo>
                    <a:pt x="5466" y="16836"/>
                  </a:lnTo>
                  <a:cubicBezTo>
                    <a:pt x="6204" y="17300"/>
                    <a:pt x="7037" y="17658"/>
                    <a:pt x="7930" y="17860"/>
                  </a:cubicBezTo>
                  <a:lnTo>
                    <a:pt x="7930" y="18860"/>
                  </a:lnTo>
                  <a:cubicBezTo>
                    <a:pt x="7930" y="19289"/>
                    <a:pt x="8275" y="19634"/>
                    <a:pt x="8704" y="19634"/>
                  </a:cubicBezTo>
                  <a:lnTo>
                    <a:pt x="10919" y="19634"/>
                  </a:lnTo>
                  <a:cubicBezTo>
                    <a:pt x="11359" y="19634"/>
                    <a:pt x="11704" y="19289"/>
                    <a:pt x="11704" y="18860"/>
                  </a:cubicBezTo>
                  <a:lnTo>
                    <a:pt x="11704" y="17860"/>
                  </a:lnTo>
                  <a:cubicBezTo>
                    <a:pt x="12597" y="17658"/>
                    <a:pt x="13407" y="17312"/>
                    <a:pt x="14169" y="16836"/>
                  </a:cubicBezTo>
                  <a:lnTo>
                    <a:pt x="14872" y="17539"/>
                  </a:lnTo>
                  <a:cubicBezTo>
                    <a:pt x="15020" y="17687"/>
                    <a:pt x="15220" y="17762"/>
                    <a:pt x="15419" y="17762"/>
                  </a:cubicBezTo>
                  <a:cubicBezTo>
                    <a:pt x="15619" y="17762"/>
                    <a:pt x="15818" y="17687"/>
                    <a:pt x="15967" y="17539"/>
                  </a:cubicBezTo>
                  <a:lnTo>
                    <a:pt x="17539" y="15967"/>
                  </a:lnTo>
                  <a:cubicBezTo>
                    <a:pt x="17836" y="15669"/>
                    <a:pt x="17836" y="15169"/>
                    <a:pt x="17539" y="14872"/>
                  </a:cubicBezTo>
                  <a:lnTo>
                    <a:pt x="16836" y="14169"/>
                  </a:lnTo>
                  <a:cubicBezTo>
                    <a:pt x="17300" y="13431"/>
                    <a:pt x="17658" y="12598"/>
                    <a:pt x="17860" y="11705"/>
                  </a:cubicBezTo>
                  <a:lnTo>
                    <a:pt x="18860" y="11705"/>
                  </a:lnTo>
                  <a:cubicBezTo>
                    <a:pt x="19289" y="11705"/>
                    <a:pt x="19634" y="11359"/>
                    <a:pt x="19634" y="10931"/>
                  </a:cubicBezTo>
                  <a:lnTo>
                    <a:pt x="19634" y="8704"/>
                  </a:lnTo>
                  <a:cubicBezTo>
                    <a:pt x="19634" y="8276"/>
                    <a:pt x="19289" y="7930"/>
                    <a:pt x="18860" y="7930"/>
                  </a:cubicBezTo>
                  <a:lnTo>
                    <a:pt x="17860" y="7930"/>
                  </a:lnTo>
                  <a:cubicBezTo>
                    <a:pt x="17658" y="7037"/>
                    <a:pt x="17312" y="6228"/>
                    <a:pt x="16836" y="5466"/>
                  </a:cubicBezTo>
                  <a:lnTo>
                    <a:pt x="17539" y="4763"/>
                  </a:lnTo>
                  <a:cubicBezTo>
                    <a:pt x="17836" y="4466"/>
                    <a:pt x="17836" y="3966"/>
                    <a:pt x="17539" y="3668"/>
                  </a:cubicBezTo>
                  <a:lnTo>
                    <a:pt x="15967" y="2096"/>
                  </a:lnTo>
                  <a:cubicBezTo>
                    <a:pt x="15818" y="1947"/>
                    <a:pt x="15619" y="1873"/>
                    <a:pt x="15419" y="1873"/>
                  </a:cubicBezTo>
                  <a:cubicBezTo>
                    <a:pt x="15220" y="1873"/>
                    <a:pt x="15020" y="1947"/>
                    <a:pt x="14872" y="2096"/>
                  </a:cubicBezTo>
                  <a:lnTo>
                    <a:pt x="14169" y="2799"/>
                  </a:lnTo>
                  <a:cubicBezTo>
                    <a:pt x="13431" y="2334"/>
                    <a:pt x="12597" y="1977"/>
                    <a:pt x="11704" y="1775"/>
                  </a:cubicBezTo>
                  <a:lnTo>
                    <a:pt x="11704" y="775"/>
                  </a:lnTo>
                  <a:cubicBezTo>
                    <a:pt x="11704" y="346"/>
                    <a:pt x="11359" y="1"/>
                    <a:pt x="10919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27"/>
            <p:cNvSpPr/>
            <p:nvPr/>
          </p:nvSpPr>
          <p:spPr>
            <a:xfrm>
              <a:off x="-546937" y="-581525"/>
              <a:ext cx="1405843" cy="1405915"/>
            </a:xfrm>
            <a:custGeom>
              <a:avLst/>
              <a:gdLst/>
              <a:ahLst/>
              <a:cxnLst/>
              <a:rect l="l" t="t" r="r" b="b"/>
              <a:pathLst>
                <a:path w="19634" h="19635" extrusionOk="0">
                  <a:moveTo>
                    <a:pt x="9811" y="5847"/>
                  </a:moveTo>
                  <a:cubicBezTo>
                    <a:pt x="12002" y="5847"/>
                    <a:pt x="13764" y="7621"/>
                    <a:pt x="13764" y="9811"/>
                  </a:cubicBezTo>
                  <a:cubicBezTo>
                    <a:pt x="13764" y="12002"/>
                    <a:pt x="12002" y="13764"/>
                    <a:pt x="9811" y="13764"/>
                  </a:cubicBezTo>
                  <a:cubicBezTo>
                    <a:pt x="7621" y="13764"/>
                    <a:pt x="5847" y="12002"/>
                    <a:pt x="5847" y="9811"/>
                  </a:cubicBezTo>
                  <a:cubicBezTo>
                    <a:pt x="5847" y="7621"/>
                    <a:pt x="7621" y="5847"/>
                    <a:pt x="9811" y="5847"/>
                  </a:cubicBezTo>
                  <a:close/>
                  <a:moveTo>
                    <a:pt x="8704" y="1"/>
                  </a:moveTo>
                  <a:cubicBezTo>
                    <a:pt x="8275" y="1"/>
                    <a:pt x="7930" y="346"/>
                    <a:pt x="7930" y="775"/>
                  </a:cubicBezTo>
                  <a:lnTo>
                    <a:pt x="7930" y="1775"/>
                  </a:lnTo>
                  <a:cubicBezTo>
                    <a:pt x="7037" y="1977"/>
                    <a:pt x="6216" y="2322"/>
                    <a:pt x="5466" y="2799"/>
                  </a:cubicBezTo>
                  <a:lnTo>
                    <a:pt x="4763" y="2096"/>
                  </a:lnTo>
                  <a:cubicBezTo>
                    <a:pt x="4614" y="1947"/>
                    <a:pt x="4412" y="1873"/>
                    <a:pt x="4209" y="1873"/>
                  </a:cubicBezTo>
                  <a:cubicBezTo>
                    <a:pt x="4007" y="1873"/>
                    <a:pt x="3805" y="1947"/>
                    <a:pt x="3656" y="2096"/>
                  </a:cubicBezTo>
                  <a:lnTo>
                    <a:pt x="2096" y="3668"/>
                  </a:lnTo>
                  <a:cubicBezTo>
                    <a:pt x="1798" y="3966"/>
                    <a:pt x="1798" y="4466"/>
                    <a:pt x="2096" y="4763"/>
                  </a:cubicBezTo>
                  <a:lnTo>
                    <a:pt x="2799" y="5466"/>
                  </a:lnTo>
                  <a:cubicBezTo>
                    <a:pt x="2334" y="6204"/>
                    <a:pt x="1977" y="7037"/>
                    <a:pt x="1775" y="7930"/>
                  </a:cubicBezTo>
                  <a:lnTo>
                    <a:pt x="775" y="7930"/>
                  </a:lnTo>
                  <a:cubicBezTo>
                    <a:pt x="346" y="7930"/>
                    <a:pt x="1" y="8276"/>
                    <a:pt x="1" y="8704"/>
                  </a:cubicBezTo>
                  <a:lnTo>
                    <a:pt x="1" y="10931"/>
                  </a:lnTo>
                  <a:cubicBezTo>
                    <a:pt x="1" y="11359"/>
                    <a:pt x="346" y="11705"/>
                    <a:pt x="775" y="11705"/>
                  </a:cubicBezTo>
                  <a:lnTo>
                    <a:pt x="1775" y="11705"/>
                  </a:lnTo>
                  <a:cubicBezTo>
                    <a:pt x="1977" y="12598"/>
                    <a:pt x="2322" y="13407"/>
                    <a:pt x="2799" y="14169"/>
                  </a:cubicBezTo>
                  <a:lnTo>
                    <a:pt x="2096" y="14872"/>
                  </a:lnTo>
                  <a:cubicBezTo>
                    <a:pt x="1798" y="15169"/>
                    <a:pt x="1798" y="15669"/>
                    <a:pt x="2096" y="15967"/>
                  </a:cubicBezTo>
                  <a:lnTo>
                    <a:pt x="3656" y="17539"/>
                  </a:lnTo>
                  <a:cubicBezTo>
                    <a:pt x="3805" y="17687"/>
                    <a:pt x="4007" y="17762"/>
                    <a:pt x="4209" y="17762"/>
                  </a:cubicBezTo>
                  <a:cubicBezTo>
                    <a:pt x="4412" y="17762"/>
                    <a:pt x="4614" y="17687"/>
                    <a:pt x="4763" y="17539"/>
                  </a:cubicBezTo>
                  <a:lnTo>
                    <a:pt x="5466" y="16836"/>
                  </a:lnTo>
                  <a:cubicBezTo>
                    <a:pt x="6204" y="17300"/>
                    <a:pt x="7037" y="17658"/>
                    <a:pt x="7930" y="17860"/>
                  </a:cubicBezTo>
                  <a:lnTo>
                    <a:pt x="7930" y="18860"/>
                  </a:lnTo>
                  <a:cubicBezTo>
                    <a:pt x="7930" y="19289"/>
                    <a:pt x="8275" y="19634"/>
                    <a:pt x="8704" y="19634"/>
                  </a:cubicBezTo>
                  <a:lnTo>
                    <a:pt x="10919" y="19634"/>
                  </a:lnTo>
                  <a:cubicBezTo>
                    <a:pt x="11359" y="19634"/>
                    <a:pt x="11704" y="19289"/>
                    <a:pt x="11704" y="18860"/>
                  </a:cubicBezTo>
                  <a:lnTo>
                    <a:pt x="11704" y="17860"/>
                  </a:lnTo>
                  <a:cubicBezTo>
                    <a:pt x="12597" y="17658"/>
                    <a:pt x="13407" y="17312"/>
                    <a:pt x="14169" y="16836"/>
                  </a:cubicBezTo>
                  <a:lnTo>
                    <a:pt x="14872" y="17539"/>
                  </a:lnTo>
                  <a:cubicBezTo>
                    <a:pt x="15020" y="17687"/>
                    <a:pt x="15220" y="17762"/>
                    <a:pt x="15419" y="17762"/>
                  </a:cubicBezTo>
                  <a:cubicBezTo>
                    <a:pt x="15619" y="17762"/>
                    <a:pt x="15818" y="17687"/>
                    <a:pt x="15967" y="17539"/>
                  </a:cubicBezTo>
                  <a:lnTo>
                    <a:pt x="17539" y="15967"/>
                  </a:lnTo>
                  <a:cubicBezTo>
                    <a:pt x="17836" y="15669"/>
                    <a:pt x="17836" y="15169"/>
                    <a:pt x="17539" y="14872"/>
                  </a:cubicBezTo>
                  <a:lnTo>
                    <a:pt x="16836" y="14169"/>
                  </a:lnTo>
                  <a:cubicBezTo>
                    <a:pt x="17300" y="13431"/>
                    <a:pt x="17658" y="12598"/>
                    <a:pt x="17860" y="11705"/>
                  </a:cubicBezTo>
                  <a:lnTo>
                    <a:pt x="18860" y="11705"/>
                  </a:lnTo>
                  <a:cubicBezTo>
                    <a:pt x="19289" y="11705"/>
                    <a:pt x="19634" y="11359"/>
                    <a:pt x="19634" y="10931"/>
                  </a:cubicBezTo>
                  <a:lnTo>
                    <a:pt x="19634" y="8704"/>
                  </a:lnTo>
                  <a:cubicBezTo>
                    <a:pt x="19634" y="8276"/>
                    <a:pt x="19289" y="7930"/>
                    <a:pt x="18860" y="7930"/>
                  </a:cubicBezTo>
                  <a:lnTo>
                    <a:pt x="17860" y="7930"/>
                  </a:lnTo>
                  <a:cubicBezTo>
                    <a:pt x="17658" y="7037"/>
                    <a:pt x="17312" y="6228"/>
                    <a:pt x="16836" y="5466"/>
                  </a:cubicBezTo>
                  <a:lnTo>
                    <a:pt x="17539" y="4763"/>
                  </a:lnTo>
                  <a:cubicBezTo>
                    <a:pt x="17836" y="4466"/>
                    <a:pt x="17836" y="3966"/>
                    <a:pt x="17539" y="3668"/>
                  </a:cubicBezTo>
                  <a:lnTo>
                    <a:pt x="15967" y="2096"/>
                  </a:lnTo>
                  <a:cubicBezTo>
                    <a:pt x="15818" y="1947"/>
                    <a:pt x="15619" y="1873"/>
                    <a:pt x="15419" y="1873"/>
                  </a:cubicBezTo>
                  <a:cubicBezTo>
                    <a:pt x="15220" y="1873"/>
                    <a:pt x="15020" y="1947"/>
                    <a:pt x="14872" y="2096"/>
                  </a:cubicBezTo>
                  <a:lnTo>
                    <a:pt x="14169" y="2799"/>
                  </a:lnTo>
                  <a:cubicBezTo>
                    <a:pt x="13431" y="2334"/>
                    <a:pt x="12597" y="1977"/>
                    <a:pt x="11704" y="1775"/>
                  </a:cubicBezTo>
                  <a:lnTo>
                    <a:pt x="11704" y="775"/>
                  </a:lnTo>
                  <a:cubicBezTo>
                    <a:pt x="11704" y="346"/>
                    <a:pt x="11359" y="1"/>
                    <a:pt x="1091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93" name="Google Shape;1193;p27"/>
          <p:cNvSpPr txBox="1">
            <a:spLocks noGrp="1"/>
          </p:cNvSpPr>
          <p:nvPr>
            <p:ph type="title"/>
          </p:nvPr>
        </p:nvSpPr>
        <p:spPr>
          <a:xfrm>
            <a:off x="950800" y="508279"/>
            <a:ext cx="6568400" cy="12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94" name="Google Shape;1194;p27"/>
          <p:cNvSpPr txBox="1">
            <a:spLocks noGrp="1"/>
          </p:cNvSpPr>
          <p:nvPr>
            <p:ph type="subTitle" idx="1"/>
          </p:nvPr>
        </p:nvSpPr>
        <p:spPr>
          <a:xfrm>
            <a:off x="950800" y="2471467"/>
            <a:ext cx="3206400" cy="53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1195" name="Google Shape;1195;p27"/>
          <p:cNvSpPr txBox="1">
            <a:spLocks noGrp="1"/>
          </p:cNvSpPr>
          <p:nvPr>
            <p:ph type="subTitle" idx="2"/>
          </p:nvPr>
        </p:nvSpPr>
        <p:spPr>
          <a:xfrm>
            <a:off x="950800" y="2909393"/>
            <a:ext cx="3206400" cy="11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67" b="1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67" b="1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67" b="1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67" b="1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67" b="1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67" b="1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67" b="1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67" b="1"/>
            </a:lvl9pPr>
          </a:lstStyle>
          <a:p>
            <a:endParaRPr/>
          </a:p>
        </p:txBody>
      </p:sp>
      <p:sp>
        <p:nvSpPr>
          <p:cNvPr id="1196" name="Google Shape;1196;p27"/>
          <p:cNvSpPr txBox="1">
            <a:spLocks noGrp="1"/>
          </p:cNvSpPr>
          <p:nvPr>
            <p:ph type="subTitle" idx="3"/>
          </p:nvPr>
        </p:nvSpPr>
        <p:spPr>
          <a:xfrm>
            <a:off x="4492800" y="2471467"/>
            <a:ext cx="3206400" cy="53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1197" name="Google Shape;1197;p27"/>
          <p:cNvSpPr txBox="1">
            <a:spLocks noGrp="1"/>
          </p:cNvSpPr>
          <p:nvPr>
            <p:ph type="subTitle" idx="4"/>
          </p:nvPr>
        </p:nvSpPr>
        <p:spPr>
          <a:xfrm>
            <a:off x="4492800" y="2909393"/>
            <a:ext cx="3206400" cy="11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67" b="1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67" b="1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67" b="1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67" b="1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67" b="1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67" b="1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67" b="1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67" b="1"/>
            </a:lvl9pPr>
          </a:lstStyle>
          <a:p>
            <a:endParaRPr/>
          </a:p>
        </p:txBody>
      </p:sp>
      <p:sp>
        <p:nvSpPr>
          <p:cNvPr id="1198" name="Google Shape;1198;p27"/>
          <p:cNvSpPr txBox="1">
            <a:spLocks noGrp="1"/>
          </p:cNvSpPr>
          <p:nvPr>
            <p:ph type="subTitle" idx="5"/>
          </p:nvPr>
        </p:nvSpPr>
        <p:spPr>
          <a:xfrm>
            <a:off x="8034800" y="2471467"/>
            <a:ext cx="3206400" cy="53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1199" name="Google Shape;1199;p27"/>
          <p:cNvSpPr txBox="1">
            <a:spLocks noGrp="1"/>
          </p:cNvSpPr>
          <p:nvPr>
            <p:ph type="subTitle" idx="6"/>
          </p:nvPr>
        </p:nvSpPr>
        <p:spPr>
          <a:xfrm>
            <a:off x="8034800" y="2909393"/>
            <a:ext cx="3206400" cy="11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67" b="1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67" b="1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67" b="1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67" b="1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67" b="1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67" b="1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67" b="1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67" b="1"/>
            </a:lvl9pPr>
          </a:lstStyle>
          <a:p>
            <a:endParaRPr/>
          </a:p>
        </p:txBody>
      </p:sp>
      <p:sp>
        <p:nvSpPr>
          <p:cNvPr id="1200" name="Google Shape;1200;p27"/>
          <p:cNvSpPr txBox="1">
            <a:spLocks noGrp="1"/>
          </p:cNvSpPr>
          <p:nvPr>
            <p:ph type="subTitle" idx="7"/>
          </p:nvPr>
        </p:nvSpPr>
        <p:spPr>
          <a:xfrm>
            <a:off x="950800" y="4304451"/>
            <a:ext cx="3206400" cy="53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1201" name="Google Shape;1201;p27"/>
          <p:cNvSpPr txBox="1">
            <a:spLocks noGrp="1"/>
          </p:cNvSpPr>
          <p:nvPr>
            <p:ph type="subTitle" idx="8"/>
          </p:nvPr>
        </p:nvSpPr>
        <p:spPr>
          <a:xfrm>
            <a:off x="950800" y="4740800"/>
            <a:ext cx="2722400" cy="11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67" b="1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67" b="1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67" b="1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67" b="1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67" b="1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67" b="1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67" b="1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67" b="1"/>
            </a:lvl9pPr>
          </a:lstStyle>
          <a:p>
            <a:endParaRPr/>
          </a:p>
        </p:txBody>
      </p:sp>
      <p:sp>
        <p:nvSpPr>
          <p:cNvPr id="1202" name="Google Shape;1202;p27"/>
          <p:cNvSpPr txBox="1">
            <a:spLocks noGrp="1"/>
          </p:cNvSpPr>
          <p:nvPr>
            <p:ph type="subTitle" idx="9"/>
          </p:nvPr>
        </p:nvSpPr>
        <p:spPr>
          <a:xfrm>
            <a:off x="4492800" y="4304451"/>
            <a:ext cx="3206400" cy="53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1203" name="Google Shape;1203;p27"/>
          <p:cNvSpPr txBox="1">
            <a:spLocks noGrp="1"/>
          </p:cNvSpPr>
          <p:nvPr>
            <p:ph type="subTitle" idx="13"/>
          </p:nvPr>
        </p:nvSpPr>
        <p:spPr>
          <a:xfrm>
            <a:off x="4492800" y="4740795"/>
            <a:ext cx="3206400" cy="11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67" b="1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67" b="1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67" b="1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67" b="1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67" b="1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67" b="1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67" b="1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67" b="1"/>
            </a:lvl9pPr>
          </a:lstStyle>
          <a:p>
            <a:endParaRPr/>
          </a:p>
        </p:txBody>
      </p:sp>
      <p:sp>
        <p:nvSpPr>
          <p:cNvPr id="1204" name="Google Shape;1204;p27"/>
          <p:cNvSpPr txBox="1">
            <a:spLocks noGrp="1"/>
          </p:cNvSpPr>
          <p:nvPr>
            <p:ph type="subTitle" idx="14"/>
          </p:nvPr>
        </p:nvSpPr>
        <p:spPr>
          <a:xfrm>
            <a:off x="8034800" y="4304451"/>
            <a:ext cx="3206400" cy="53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1205" name="Google Shape;1205;p27"/>
          <p:cNvSpPr txBox="1">
            <a:spLocks noGrp="1"/>
          </p:cNvSpPr>
          <p:nvPr>
            <p:ph type="subTitle" idx="15"/>
          </p:nvPr>
        </p:nvSpPr>
        <p:spPr>
          <a:xfrm>
            <a:off x="8034800" y="4740795"/>
            <a:ext cx="3206400" cy="11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67" b="1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67" b="1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67" b="1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67" b="1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67" b="1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67" b="1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67" b="1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67" b="1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42861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Thank you">
    <p:spTree>
      <p:nvGrpSpPr>
        <p:cNvPr id="1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7" name="Google Shape;1207;p28"/>
          <p:cNvGrpSpPr/>
          <p:nvPr/>
        </p:nvGrpSpPr>
        <p:grpSpPr>
          <a:xfrm>
            <a:off x="-53" y="0"/>
            <a:ext cx="12191943" cy="6858000"/>
            <a:chOff x="-19200" y="0"/>
            <a:chExt cx="9163200" cy="5143500"/>
          </a:xfrm>
        </p:grpSpPr>
        <p:cxnSp>
          <p:nvCxnSpPr>
            <p:cNvPr id="1208" name="Google Shape;1208;p28"/>
            <p:cNvCxnSpPr/>
            <p:nvPr/>
          </p:nvCxnSpPr>
          <p:spPr>
            <a:xfrm>
              <a:off x="458597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9" name="Google Shape;1209;p28"/>
            <p:cNvCxnSpPr/>
            <p:nvPr/>
          </p:nvCxnSpPr>
          <p:spPr>
            <a:xfrm>
              <a:off x="94112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0" name="Google Shape;1210;p28"/>
            <p:cNvCxnSpPr/>
            <p:nvPr/>
          </p:nvCxnSpPr>
          <p:spPr>
            <a:xfrm>
              <a:off x="142364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1" name="Google Shape;1211;p28"/>
            <p:cNvCxnSpPr/>
            <p:nvPr/>
          </p:nvCxnSpPr>
          <p:spPr>
            <a:xfrm>
              <a:off x="190616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2" name="Google Shape;1212;p28"/>
            <p:cNvCxnSpPr/>
            <p:nvPr/>
          </p:nvCxnSpPr>
          <p:spPr>
            <a:xfrm>
              <a:off x="2388687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3" name="Google Shape;1213;p28"/>
            <p:cNvCxnSpPr/>
            <p:nvPr/>
          </p:nvCxnSpPr>
          <p:spPr>
            <a:xfrm>
              <a:off x="2871209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4" name="Google Shape;1214;p28"/>
            <p:cNvCxnSpPr/>
            <p:nvPr/>
          </p:nvCxnSpPr>
          <p:spPr>
            <a:xfrm>
              <a:off x="3353732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5" name="Google Shape;1215;p28"/>
            <p:cNvCxnSpPr/>
            <p:nvPr/>
          </p:nvCxnSpPr>
          <p:spPr>
            <a:xfrm>
              <a:off x="3836254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6" name="Google Shape;1216;p28"/>
            <p:cNvCxnSpPr/>
            <p:nvPr/>
          </p:nvCxnSpPr>
          <p:spPr>
            <a:xfrm>
              <a:off x="4318776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7" name="Google Shape;1217;p28"/>
            <p:cNvCxnSpPr/>
            <p:nvPr/>
          </p:nvCxnSpPr>
          <p:spPr>
            <a:xfrm>
              <a:off x="4801299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8" name="Google Shape;1218;p28"/>
            <p:cNvCxnSpPr/>
            <p:nvPr/>
          </p:nvCxnSpPr>
          <p:spPr>
            <a:xfrm>
              <a:off x="528382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9" name="Google Shape;1219;p28"/>
            <p:cNvCxnSpPr/>
            <p:nvPr/>
          </p:nvCxnSpPr>
          <p:spPr>
            <a:xfrm>
              <a:off x="576634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0" name="Google Shape;1220;p28"/>
            <p:cNvCxnSpPr/>
            <p:nvPr/>
          </p:nvCxnSpPr>
          <p:spPr>
            <a:xfrm>
              <a:off x="6248866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1" name="Google Shape;1221;p28"/>
            <p:cNvCxnSpPr/>
            <p:nvPr/>
          </p:nvCxnSpPr>
          <p:spPr>
            <a:xfrm>
              <a:off x="6731388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2" name="Google Shape;1222;p28"/>
            <p:cNvCxnSpPr/>
            <p:nvPr/>
          </p:nvCxnSpPr>
          <p:spPr>
            <a:xfrm>
              <a:off x="7213911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3" name="Google Shape;1223;p28"/>
            <p:cNvCxnSpPr/>
            <p:nvPr/>
          </p:nvCxnSpPr>
          <p:spPr>
            <a:xfrm>
              <a:off x="7696433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4" name="Google Shape;1224;p28"/>
            <p:cNvCxnSpPr/>
            <p:nvPr/>
          </p:nvCxnSpPr>
          <p:spPr>
            <a:xfrm>
              <a:off x="817895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5" name="Google Shape;1225;p28"/>
            <p:cNvCxnSpPr/>
            <p:nvPr/>
          </p:nvCxnSpPr>
          <p:spPr>
            <a:xfrm>
              <a:off x="8661478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6" name="Google Shape;1226;p28"/>
            <p:cNvCxnSpPr/>
            <p:nvPr/>
          </p:nvCxnSpPr>
          <p:spPr>
            <a:xfrm>
              <a:off x="4562400" y="-4181188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7" name="Google Shape;1227;p28"/>
            <p:cNvCxnSpPr/>
            <p:nvPr/>
          </p:nvCxnSpPr>
          <p:spPr>
            <a:xfrm>
              <a:off x="4562400" y="-3698666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8" name="Google Shape;1228;p28"/>
            <p:cNvCxnSpPr/>
            <p:nvPr/>
          </p:nvCxnSpPr>
          <p:spPr>
            <a:xfrm>
              <a:off x="4562400" y="-3216143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9" name="Google Shape;1229;p28"/>
            <p:cNvCxnSpPr/>
            <p:nvPr/>
          </p:nvCxnSpPr>
          <p:spPr>
            <a:xfrm>
              <a:off x="4562400" y="-2733621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0" name="Google Shape;1230;p28"/>
            <p:cNvCxnSpPr/>
            <p:nvPr/>
          </p:nvCxnSpPr>
          <p:spPr>
            <a:xfrm>
              <a:off x="4562400" y="-2251099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1" name="Google Shape;1231;p28"/>
            <p:cNvCxnSpPr/>
            <p:nvPr/>
          </p:nvCxnSpPr>
          <p:spPr>
            <a:xfrm>
              <a:off x="4562400" y="-1768576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2" name="Google Shape;1232;p28"/>
            <p:cNvCxnSpPr/>
            <p:nvPr/>
          </p:nvCxnSpPr>
          <p:spPr>
            <a:xfrm>
              <a:off x="4562400" y="-1286054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3" name="Google Shape;1233;p28"/>
            <p:cNvCxnSpPr/>
            <p:nvPr/>
          </p:nvCxnSpPr>
          <p:spPr>
            <a:xfrm>
              <a:off x="4562400" y="-803532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4" name="Google Shape;1234;p28"/>
            <p:cNvCxnSpPr/>
            <p:nvPr/>
          </p:nvCxnSpPr>
          <p:spPr>
            <a:xfrm>
              <a:off x="4562400" y="-321009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5" name="Google Shape;1235;p28"/>
            <p:cNvCxnSpPr/>
            <p:nvPr/>
          </p:nvCxnSpPr>
          <p:spPr>
            <a:xfrm>
              <a:off x="4562400" y="161513"/>
              <a:ext cx="0" cy="9163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36" name="Google Shape;1236;p28"/>
          <p:cNvSpPr/>
          <p:nvPr/>
        </p:nvSpPr>
        <p:spPr>
          <a:xfrm>
            <a:off x="3364199" y="913551"/>
            <a:ext cx="272400" cy="272400"/>
          </a:xfrm>
          <a:prstGeom prst="ellipse">
            <a:avLst/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37" name="Google Shape;1237;p28"/>
          <p:cNvGrpSpPr/>
          <p:nvPr/>
        </p:nvGrpSpPr>
        <p:grpSpPr>
          <a:xfrm>
            <a:off x="4716951" y="432200"/>
            <a:ext cx="1352533" cy="574000"/>
            <a:chOff x="2559150" y="3516550"/>
            <a:chExt cx="1014400" cy="430500"/>
          </a:xfrm>
        </p:grpSpPr>
        <p:cxnSp>
          <p:nvCxnSpPr>
            <p:cNvPr id="1238" name="Google Shape;1238;p28"/>
            <p:cNvCxnSpPr/>
            <p:nvPr/>
          </p:nvCxnSpPr>
          <p:spPr>
            <a:xfrm>
              <a:off x="2559150" y="3516550"/>
              <a:ext cx="226200" cy="430500"/>
            </a:xfrm>
            <a:prstGeom prst="straightConnector1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9" name="Google Shape;1239;p28"/>
            <p:cNvCxnSpPr/>
            <p:nvPr/>
          </p:nvCxnSpPr>
          <p:spPr>
            <a:xfrm>
              <a:off x="2821883" y="3516550"/>
              <a:ext cx="226200" cy="430500"/>
            </a:xfrm>
            <a:prstGeom prst="straightConnector1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0" name="Google Shape;1240;p28"/>
            <p:cNvCxnSpPr/>
            <p:nvPr/>
          </p:nvCxnSpPr>
          <p:spPr>
            <a:xfrm>
              <a:off x="3084617" y="3516550"/>
              <a:ext cx="226200" cy="430500"/>
            </a:xfrm>
            <a:prstGeom prst="straightConnector1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1" name="Google Shape;1241;p28"/>
            <p:cNvCxnSpPr/>
            <p:nvPr/>
          </p:nvCxnSpPr>
          <p:spPr>
            <a:xfrm>
              <a:off x="3347350" y="3516550"/>
              <a:ext cx="226200" cy="430500"/>
            </a:xfrm>
            <a:prstGeom prst="straightConnector1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242" name="Google Shape;1242;p28"/>
          <p:cNvGrpSpPr/>
          <p:nvPr/>
        </p:nvGrpSpPr>
        <p:grpSpPr>
          <a:xfrm>
            <a:off x="2489953" y="4771301"/>
            <a:ext cx="4175415" cy="1785167"/>
            <a:chOff x="2626239" y="3550"/>
            <a:chExt cx="3131561" cy="1338875"/>
          </a:xfrm>
        </p:grpSpPr>
        <p:sp>
          <p:nvSpPr>
            <p:cNvPr id="1243" name="Google Shape;1243;p28"/>
            <p:cNvSpPr/>
            <p:nvPr/>
          </p:nvSpPr>
          <p:spPr>
            <a:xfrm flipH="1">
              <a:off x="2626239" y="3550"/>
              <a:ext cx="1899692" cy="682193"/>
            </a:xfrm>
            <a:custGeom>
              <a:avLst/>
              <a:gdLst/>
              <a:ahLst/>
              <a:cxnLst/>
              <a:rect l="l" t="t" r="r" b="b"/>
              <a:pathLst>
                <a:path w="52543" h="18896" fill="none" extrusionOk="0">
                  <a:moveTo>
                    <a:pt x="52543" y="0"/>
                  </a:moveTo>
                  <a:lnTo>
                    <a:pt x="52543" y="9895"/>
                  </a:lnTo>
                  <a:cubicBezTo>
                    <a:pt x="52543" y="14859"/>
                    <a:pt x="48507" y="18896"/>
                    <a:pt x="43530" y="18896"/>
                  </a:cubicBezTo>
                  <a:lnTo>
                    <a:pt x="0" y="1889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dash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28"/>
            <p:cNvSpPr/>
            <p:nvPr/>
          </p:nvSpPr>
          <p:spPr>
            <a:xfrm rot="10800000">
              <a:off x="4525922" y="685766"/>
              <a:ext cx="1231877" cy="656659"/>
            </a:xfrm>
            <a:custGeom>
              <a:avLst/>
              <a:gdLst/>
              <a:ahLst/>
              <a:cxnLst/>
              <a:rect l="l" t="t" r="r" b="b"/>
              <a:pathLst>
                <a:path w="73141" h="38994" fill="none" extrusionOk="0">
                  <a:moveTo>
                    <a:pt x="73140" y="38993"/>
                  </a:moveTo>
                  <a:lnTo>
                    <a:pt x="9323" y="38993"/>
                  </a:lnTo>
                  <a:cubicBezTo>
                    <a:pt x="4167" y="38993"/>
                    <a:pt x="0" y="34826"/>
                    <a:pt x="0" y="29671"/>
                  </a:cubicBezTo>
                  <a:lnTo>
                    <a:pt x="0" y="9311"/>
                  </a:lnTo>
                  <a:cubicBezTo>
                    <a:pt x="0" y="4168"/>
                    <a:pt x="4167" y="0"/>
                    <a:pt x="9323" y="0"/>
                  </a:cubicBezTo>
                  <a:lnTo>
                    <a:pt x="36433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dash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45" name="Google Shape;1245;p28"/>
          <p:cNvSpPr/>
          <p:nvPr/>
        </p:nvSpPr>
        <p:spPr>
          <a:xfrm>
            <a:off x="367033" y="1065833"/>
            <a:ext cx="4124400" cy="1482800"/>
          </a:xfrm>
          <a:prstGeom prst="roundRect">
            <a:avLst>
              <a:gd name="adj" fmla="val 30834"/>
            </a:avLst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46" name="Google Shape;1246;p28"/>
          <p:cNvGrpSpPr/>
          <p:nvPr/>
        </p:nvGrpSpPr>
        <p:grpSpPr>
          <a:xfrm>
            <a:off x="951204" y="1866036"/>
            <a:ext cx="4360795" cy="1765171"/>
            <a:chOff x="713400" y="701325"/>
            <a:chExt cx="3853200" cy="1323878"/>
          </a:xfrm>
        </p:grpSpPr>
        <p:sp>
          <p:nvSpPr>
            <p:cNvPr id="1247" name="Google Shape;1247;p28"/>
            <p:cNvSpPr/>
            <p:nvPr/>
          </p:nvSpPr>
          <p:spPr>
            <a:xfrm>
              <a:off x="713400" y="845603"/>
              <a:ext cx="3853200" cy="11796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28"/>
            <p:cNvSpPr/>
            <p:nvPr/>
          </p:nvSpPr>
          <p:spPr>
            <a:xfrm>
              <a:off x="713400" y="701325"/>
              <a:ext cx="3853200" cy="117960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49" name="Google Shape;1249;p28"/>
          <p:cNvGrpSpPr/>
          <p:nvPr/>
        </p:nvGrpSpPr>
        <p:grpSpPr>
          <a:xfrm>
            <a:off x="1816937" y="3280969"/>
            <a:ext cx="4360795" cy="1765171"/>
            <a:chOff x="713400" y="701325"/>
            <a:chExt cx="3853200" cy="1323878"/>
          </a:xfrm>
        </p:grpSpPr>
        <p:sp>
          <p:nvSpPr>
            <p:cNvPr id="1250" name="Google Shape;1250;p28"/>
            <p:cNvSpPr/>
            <p:nvPr/>
          </p:nvSpPr>
          <p:spPr>
            <a:xfrm>
              <a:off x="713400" y="845603"/>
              <a:ext cx="3853200" cy="117960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28"/>
            <p:cNvSpPr/>
            <p:nvPr/>
          </p:nvSpPr>
          <p:spPr>
            <a:xfrm>
              <a:off x="713400" y="701325"/>
              <a:ext cx="3853200" cy="11796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52" name="Google Shape;1252;p28"/>
          <p:cNvGrpSpPr/>
          <p:nvPr/>
        </p:nvGrpSpPr>
        <p:grpSpPr>
          <a:xfrm>
            <a:off x="-612515" y="-355600"/>
            <a:ext cx="2010657" cy="2020487"/>
            <a:chOff x="-459387" y="-266700"/>
            <a:chExt cx="1507993" cy="1515365"/>
          </a:xfrm>
        </p:grpSpPr>
        <p:sp>
          <p:nvSpPr>
            <p:cNvPr id="1253" name="Google Shape;1253;p28"/>
            <p:cNvSpPr/>
            <p:nvPr/>
          </p:nvSpPr>
          <p:spPr>
            <a:xfrm>
              <a:off x="-357237" y="-157250"/>
              <a:ext cx="1405843" cy="1405915"/>
            </a:xfrm>
            <a:custGeom>
              <a:avLst/>
              <a:gdLst/>
              <a:ahLst/>
              <a:cxnLst/>
              <a:rect l="l" t="t" r="r" b="b"/>
              <a:pathLst>
                <a:path w="19634" h="19635" extrusionOk="0">
                  <a:moveTo>
                    <a:pt x="9811" y="5847"/>
                  </a:moveTo>
                  <a:cubicBezTo>
                    <a:pt x="12002" y="5847"/>
                    <a:pt x="13764" y="7621"/>
                    <a:pt x="13764" y="9811"/>
                  </a:cubicBezTo>
                  <a:cubicBezTo>
                    <a:pt x="13764" y="12002"/>
                    <a:pt x="12002" y="13764"/>
                    <a:pt x="9811" y="13764"/>
                  </a:cubicBezTo>
                  <a:cubicBezTo>
                    <a:pt x="7621" y="13764"/>
                    <a:pt x="5847" y="12002"/>
                    <a:pt x="5847" y="9811"/>
                  </a:cubicBezTo>
                  <a:cubicBezTo>
                    <a:pt x="5847" y="7621"/>
                    <a:pt x="7621" y="5847"/>
                    <a:pt x="9811" y="5847"/>
                  </a:cubicBezTo>
                  <a:close/>
                  <a:moveTo>
                    <a:pt x="8704" y="1"/>
                  </a:moveTo>
                  <a:cubicBezTo>
                    <a:pt x="8275" y="1"/>
                    <a:pt x="7930" y="346"/>
                    <a:pt x="7930" y="775"/>
                  </a:cubicBezTo>
                  <a:lnTo>
                    <a:pt x="7930" y="1775"/>
                  </a:lnTo>
                  <a:cubicBezTo>
                    <a:pt x="7037" y="1977"/>
                    <a:pt x="6216" y="2322"/>
                    <a:pt x="5466" y="2799"/>
                  </a:cubicBezTo>
                  <a:lnTo>
                    <a:pt x="4763" y="2096"/>
                  </a:lnTo>
                  <a:cubicBezTo>
                    <a:pt x="4614" y="1947"/>
                    <a:pt x="4412" y="1873"/>
                    <a:pt x="4209" y="1873"/>
                  </a:cubicBezTo>
                  <a:cubicBezTo>
                    <a:pt x="4007" y="1873"/>
                    <a:pt x="3805" y="1947"/>
                    <a:pt x="3656" y="2096"/>
                  </a:cubicBezTo>
                  <a:lnTo>
                    <a:pt x="2096" y="3668"/>
                  </a:lnTo>
                  <a:cubicBezTo>
                    <a:pt x="1798" y="3966"/>
                    <a:pt x="1798" y="4466"/>
                    <a:pt x="2096" y="4763"/>
                  </a:cubicBezTo>
                  <a:lnTo>
                    <a:pt x="2799" y="5466"/>
                  </a:lnTo>
                  <a:cubicBezTo>
                    <a:pt x="2334" y="6204"/>
                    <a:pt x="1977" y="7037"/>
                    <a:pt x="1775" y="7930"/>
                  </a:cubicBezTo>
                  <a:lnTo>
                    <a:pt x="775" y="7930"/>
                  </a:lnTo>
                  <a:cubicBezTo>
                    <a:pt x="346" y="7930"/>
                    <a:pt x="1" y="8276"/>
                    <a:pt x="1" y="8704"/>
                  </a:cubicBezTo>
                  <a:lnTo>
                    <a:pt x="1" y="10931"/>
                  </a:lnTo>
                  <a:cubicBezTo>
                    <a:pt x="1" y="11359"/>
                    <a:pt x="346" y="11705"/>
                    <a:pt x="775" y="11705"/>
                  </a:cubicBezTo>
                  <a:lnTo>
                    <a:pt x="1775" y="11705"/>
                  </a:lnTo>
                  <a:cubicBezTo>
                    <a:pt x="1977" y="12598"/>
                    <a:pt x="2322" y="13407"/>
                    <a:pt x="2799" y="14169"/>
                  </a:cubicBezTo>
                  <a:lnTo>
                    <a:pt x="2096" y="14872"/>
                  </a:lnTo>
                  <a:cubicBezTo>
                    <a:pt x="1798" y="15169"/>
                    <a:pt x="1798" y="15669"/>
                    <a:pt x="2096" y="15967"/>
                  </a:cubicBezTo>
                  <a:lnTo>
                    <a:pt x="3656" y="17539"/>
                  </a:lnTo>
                  <a:cubicBezTo>
                    <a:pt x="3805" y="17687"/>
                    <a:pt x="4007" y="17762"/>
                    <a:pt x="4209" y="17762"/>
                  </a:cubicBezTo>
                  <a:cubicBezTo>
                    <a:pt x="4412" y="17762"/>
                    <a:pt x="4614" y="17687"/>
                    <a:pt x="4763" y="17539"/>
                  </a:cubicBezTo>
                  <a:lnTo>
                    <a:pt x="5466" y="16836"/>
                  </a:lnTo>
                  <a:cubicBezTo>
                    <a:pt x="6204" y="17300"/>
                    <a:pt x="7037" y="17658"/>
                    <a:pt x="7930" y="17860"/>
                  </a:cubicBezTo>
                  <a:lnTo>
                    <a:pt x="7930" y="18860"/>
                  </a:lnTo>
                  <a:cubicBezTo>
                    <a:pt x="7930" y="19289"/>
                    <a:pt x="8275" y="19634"/>
                    <a:pt x="8704" y="19634"/>
                  </a:cubicBezTo>
                  <a:lnTo>
                    <a:pt x="10919" y="19634"/>
                  </a:lnTo>
                  <a:cubicBezTo>
                    <a:pt x="11359" y="19634"/>
                    <a:pt x="11704" y="19289"/>
                    <a:pt x="11704" y="18860"/>
                  </a:cubicBezTo>
                  <a:lnTo>
                    <a:pt x="11704" y="17860"/>
                  </a:lnTo>
                  <a:cubicBezTo>
                    <a:pt x="12597" y="17658"/>
                    <a:pt x="13407" y="17312"/>
                    <a:pt x="14169" y="16836"/>
                  </a:cubicBezTo>
                  <a:lnTo>
                    <a:pt x="14872" y="17539"/>
                  </a:lnTo>
                  <a:cubicBezTo>
                    <a:pt x="15020" y="17687"/>
                    <a:pt x="15220" y="17762"/>
                    <a:pt x="15419" y="17762"/>
                  </a:cubicBezTo>
                  <a:cubicBezTo>
                    <a:pt x="15619" y="17762"/>
                    <a:pt x="15818" y="17687"/>
                    <a:pt x="15967" y="17539"/>
                  </a:cubicBezTo>
                  <a:lnTo>
                    <a:pt x="17539" y="15967"/>
                  </a:lnTo>
                  <a:cubicBezTo>
                    <a:pt x="17836" y="15669"/>
                    <a:pt x="17836" y="15169"/>
                    <a:pt x="17539" y="14872"/>
                  </a:cubicBezTo>
                  <a:lnTo>
                    <a:pt x="16836" y="14169"/>
                  </a:lnTo>
                  <a:cubicBezTo>
                    <a:pt x="17300" y="13431"/>
                    <a:pt x="17658" y="12598"/>
                    <a:pt x="17860" y="11705"/>
                  </a:cubicBezTo>
                  <a:lnTo>
                    <a:pt x="18860" y="11705"/>
                  </a:lnTo>
                  <a:cubicBezTo>
                    <a:pt x="19289" y="11705"/>
                    <a:pt x="19634" y="11359"/>
                    <a:pt x="19634" y="10931"/>
                  </a:cubicBezTo>
                  <a:lnTo>
                    <a:pt x="19634" y="8704"/>
                  </a:lnTo>
                  <a:cubicBezTo>
                    <a:pt x="19634" y="8276"/>
                    <a:pt x="19289" y="7930"/>
                    <a:pt x="18860" y="7930"/>
                  </a:cubicBezTo>
                  <a:lnTo>
                    <a:pt x="17860" y="7930"/>
                  </a:lnTo>
                  <a:cubicBezTo>
                    <a:pt x="17658" y="7037"/>
                    <a:pt x="17312" y="6228"/>
                    <a:pt x="16836" y="5466"/>
                  </a:cubicBezTo>
                  <a:lnTo>
                    <a:pt x="17539" y="4763"/>
                  </a:lnTo>
                  <a:cubicBezTo>
                    <a:pt x="17836" y="4466"/>
                    <a:pt x="17836" y="3966"/>
                    <a:pt x="17539" y="3668"/>
                  </a:cubicBezTo>
                  <a:lnTo>
                    <a:pt x="15967" y="2096"/>
                  </a:lnTo>
                  <a:cubicBezTo>
                    <a:pt x="15818" y="1947"/>
                    <a:pt x="15619" y="1873"/>
                    <a:pt x="15419" y="1873"/>
                  </a:cubicBezTo>
                  <a:cubicBezTo>
                    <a:pt x="15220" y="1873"/>
                    <a:pt x="15020" y="1947"/>
                    <a:pt x="14872" y="2096"/>
                  </a:cubicBezTo>
                  <a:lnTo>
                    <a:pt x="14169" y="2799"/>
                  </a:lnTo>
                  <a:cubicBezTo>
                    <a:pt x="13431" y="2334"/>
                    <a:pt x="12597" y="1977"/>
                    <a:pt x="11704" y="1775"/>
                  </a:cubicBezTo>
                  <a:lnTo>
                    <a:pt x="11704" y="775"/>
                  </a:lnTo>
                  <a:cubicBezTo>
                    <a:pt x="11704" y="346"/>
                    <a:pt x="11359" y="1"/>
                    <a:pt x="10919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28"/>
            <p:cNvSpPr/>
            <p:nvPr/>
          </p:nvSpPr>
          <p:spPr>
            <a:xfrm>
              <a:off x="-459387" y="-266700"/>
              <a:ext cx="1405843" cy="1405915"/>
            </a:xfrm>
            <a:custGeom>
              <a:avLst/>
              <a:gdLst/>
              <a:ahLst/>
              <a:cxnLst/>
              <a:rect l="l" t="t" r="r" b="b"/>
              <a:pathLst>
                <a:path w="19634" h="19635" extrusionOk="0">
                  <a:moveTo>
                    <a:pt x="9811" y="5847"/>
                  </a:moveTo>
                  <a:cubicBezTo>
                    <a:pt x="12002" y="5847"/>
                    <a:pt x="13764" y="7621"/>
                    <a:pt x="13764" y="9811"/>
                  </a:cubicBezTo>
                  <a:cubicBezTo>
                    <a:pt x="13764" y="12002"/>
                    <a:pt x="12002" y="13764"/>
                    <a:pt x="9811" y="13764"/>
                  </a:cubicBezTo>
                  <a:cubicBezTo>
                    <a:pt x="7621" y="13764"/>
                    <a:pt x="5847" y="12002"/>
                    <a:pt x="5847" y="9811"/>
                  </a:cubicBezTo>
                  <a:cubicBezTo>
                    <a:pt x="5847" y="7621"/>
                    <a:pt x="7621" y="5847"/>
                    <a:pt x="9811" y="5847"/>
                  </a:cubicBezTo>
                  <a:close/>
                  <a:moveTo>
                    <a:pt x="8704" y="1"/>
                  </a:moveTo>
                  <a:cubicBezTo>
                    <a:pt x="8275" y="1"/>
                    <a:pt x="7930" y="346"/>
                    <a:pt x="7930" y="775"/>
                  </a:cubicBezTo>
                  <a:lnTo>
                    <a:pt x="7930" y="1775"/>
                  </a:lnTo>
                  <a:cubicBezTo>
                    <a:pt x="7037" y="1977"/>
                    <a:pt x="6216" y="2322"/>
                    <a:pt x="5466" y="2799"/>
                  </a:cubicBezTo>
                  <a:lnTo>
                    <a:pt x="4763" y="2096"/>
                  </a:lnTo>
                  <a:cubicBezTo>
                    <a:pt x="4614" y="1947"/>
                    <a:pt x="4412" y="1873"/>
                    <a:pt x="4209" y="1873"/>
                  </a:cubicBezTo>
                  <a:cubicBezTo>
                    <a:pt x="4007" y="1873"/>
                    <a:pt x="3805" y="1947"/>
                    <a:pt x="3656" y="2096"/>
                  </a:cubicBezTo>
                  <a:lnTo>
                    <a:pt x="2096" y="3668"/>
                  </a:lnTo>
                  <a:cubicBezTo>
                    <a:pt x="1798" y="3966"/>
                    <a:pt x="1798" y="4466"/>
                    <a:pt x="2096" y="4763"/>
                  </a:cubicBezTo>
                  <a:lnTo>
                    <a:pt x="2799" y="5466"/>
                  </a:lnTo>
                  <a:cubicBezTo>
                    <a:pt x="2334" y="6204"/>
                    <a:pt x="1977" y="7037"/>
                    <a:pt x="1775" y="7930"/>
                  </a:cubicBezTo>
                  <a:lnTo>
                    <a:pt x="775" y="7930"/>
                  </a:lnTo>
                  <a:cubicBezTo>
                    <a:pt x="346" y="7930"/>
                    <a:pt x="1" y="8276"/>
                    <a:pt x="1" y="8704"/>
                  </a:cubicBezTo>
                  <a:lnTo>
                    <a:pt x="1" y="10931"/>
                  </a:lnTo>
                  <a:cubicBezTo>
                    <a:pt x="1" y="11359"/>
                    <a:pt x="346" y="11705"/>
                    <a:pt x="775" y="11705"/>
                  </a:cubicBezTo>
                  <a:lnTo>
                    <a:pt x="1775" y="11705"/>
                  </a:lnTo>
                  <a:cubicBezTo>
                    <a:pt x="1977" y="12598"/>
                    <a:pt x="2322" y="13407"/>
                    <a:pt x="2799" y="14169"/>
                  </a:cubicBezTo>
                  <a:lnTo>
                    <a:pt x="2096" y="14872"/>
                  </a:lnTo>
                  <a:cubicBezTo>
                    <a:pt x="1798" y="15169"/>
                    <a:pt x="1798" y="15669"/>
                    <a:pt x="2096" y="15967"/>
                  </a:cubicBezTo>
                  <a:lnTo>
                    <a:pt x="3656" y="17539"/>
                  </a:lnTo>
                  <a:cubicBezTo>
                    <a:pt x="3805" y="17687"/>
                    <a:pt x="4007" y="17762"/>
                    <a:pt x="4209" y="17762"/>
                  </a:cubicBezTo>
                  <a:cubicBezTo>
                    <a:pt x="4412" y="17762"/>
                    <a:pt x="4614" y="17687"/>
                    <a:pt x="4763" y="17539"/>
                  </a:cubicBezTo>
                  <a:lnTo>
                    <a:pt x="5466" y="16836"/>
                  </a:lnTo>
                  <a:cubicBezTo>
                    <a:pt x="6204" y="17300"/>
                    <a:pt x="7037" y="17658"/>
                    <a:pt x="7930" y="17860"/>
                  </a:cubicBezTo>
                  <a:lnTo>
                    <a:pt x="7930" y="18860"/>
                  </a:lnTo>
                  <a:cubicBezTo>
                    <a:pt x="7930" y="19289"/>
                    <a:pt x="8275" y="19634"/>
                    <a:pt x="8704" y="19634"/>
                  </a:cubicBezTo>
                  <a:lnTo>
                    <a:pt x="10919" y="19634"/>
                  </a:lnTo>
                  <a:cubicBezTo>
                    <a:pt x="11359" y="19634"/>
                    <a:pt x="11704" y="19289"/>
                    <a:pt x="11704" y="18860"/>
                  </a:cubicBezTo>
                  <a:lnTo>
                    <a:pt x="11704" y="17860"/>
                  </a:lnTo>
                  <a:cubicBezTo>
                    <a:pt x="12597" y="17658"/>
                    <a:pt x="13407" y="17312"/>
                    <a:pt x="14169" y="16836"/>
                  </a:cubicBezTo>
                  <a:lnTo>
                    <a:pt x="14872" y="17539"/>
                  </a:lnTo>
                  <a:cubicBezTo>
                    <a:pt x="15020" y="17687"/>
                    <a:pt x="15220" y="17762"/>
                    <a:pt x="15419" y="17762"/>
                  </a:cubicBezTo>
                  <a:cubicBezTo>
                    <a:pt x="15619" y="17762"/>
                    <a:pt x="15818" y="17687"/>
                    <a:pt x="15967" y="17539"/>
                  </a:cubicBezTo>
                  <a:lnTo>
                    <a:pt x="17539" y="15967"/>
                  </a:lnTo>
                  <a:cubicBezTo>
                    <a:pt x="17836" y="15669"/>
                    <a:pt x="17836" y="15169"/>
                    <a:pt x="17539" y="14872"/>
                  </a:cubicBezTo>
                  <a:lnTo>
                    <a:pt x="16836" y="14169"/>
                  </a:lnTo>
                  <a:cubicBezTo>
                    <a:pt x="17300" y="13431"/>
                    <a:pt x="17658" y="12598"/>
                    <a:pt x="17860" y="11705"/>
                  </a:cubicBezTo>
                  <a:lnTo>
                    <a:pt x="18860" y="11705"/>
                  </a:lnTo>
                  <a:cubicBezTo>
                    <a:pt x="19289" y="11705"/>
                    <a:pt x="19634" y="11359"/>
                    <a:pt x="19634" y="10931"/>
                  </a:cubicBezTo>
                  <a:lnTo>
                    <a:pt x="19634" y="8704"/>
                  </a:lnTo>
                  <a:cubicBezTo>
                    <a:pt x="19634" y="8276"/>
                    <a:pt x="19289" y="7930"/>
                    <a:pt x="18860" y="7930"/>
                  </a:cubicBezTo>
                  <a:lnTo>
                    <a:pt x="17860" y="7930"/>
                  </a:lnTo>
                  <a:cubicBezTo>
                    <a:pt x="17658" y="7037"/>
                    <a:pt x="17312" y="6228"/>
                    <a:pt x="16836" y="5466"/>
                  </a:cubicBezTo>
                  <a:lnTo>
                    <a:pt x="17539" y="4763"/>
                  </a:lnTo>
                  <a:cubicBezTo>
                    <a:pt x="17836" y="4466"/>
                    <a:pt x="17836" y="3966"/>
                    <a:pt x="17539" y="3668"/>
                  </a:cubicBezTo>
                  <a:lnTo>
                    <a:pt x="15967" y="2096"/>
                  </a:lnTo>
                  <a:cubicBezTo>
                    <a:pt x="15818" y="1947"/>
                    <a:pt x="15619" y="1873"/>
                    <a:pt x="15419" y="1873"/>
                  </a:cubicBezTo>
                  <a:cubicBezTo>
                    <a:pt x="15220" y="1873"/>
                    <a:pt x="15020" y="1947"/>
                    <a:pt x="14872" y="2096"/>
                  </a:cubicBezTo>
                  <a:lnTo>
                    <a:pt x="14169" y="2799"/>
                  </a:lnTo>
                  <a:cubicBezTo>
                    <a:pt x="13431" y="2334"/>
                    <a:pt x="12597" y="1977"/>
                    <a:pt x="11704" y="1775"/>
                  </a:cubicBezTo>
                  <a:lnTo>
                    <a:pt x="11704" y="775"/>
                  </a:lnTo>
                  <a:cubicBezTo>
                    <a:pt x="11704" y="346"/>
                    <a:pt x="11359" y="1"/>
                    <a:pt x="10919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55" name="Google Shape;1255;p28"/>
          <p:cNvGrpSpPr/>
          <p:nvPr/>
        </p:nvGrpSpPr>
        <p:grpSpPr>
          <a:xfrm>
            <a:off x="4491418" y="5889567"/>
            <a:ext cx="2010657" cy="2020487"/>
            <a:chOff x="3368563" y="4417175"/>
            <a:chExt cx="1507993" cy="1515365"/>
          </a:xfrm>
        </p:grpSpPr>
        <p:sp>
          <p:nvSpPr>
            <p:cNvPr id="1256" name="Google Shape;1256;p28"/>
            <p:cNvSpPr/>
            <p:nvPr/>
          </p:nvSpPr>
          <p:spPr>
            <a:xfrm>
              <a:off x="3470713" y="4526625"/>
              <a:ext cx="1405843" cy="1405915"/>
            </a:xfrm>
            <a:custGeom>
              <a:avLst/>
              <a:gdLst/>
              <a:ahLst/>
              <a:cxnLst/>
              <a:rect l="l" t="t" r="r" b="b"/>
              <a:pathLst>
                <a:path w="19634" h="19635" extrusionOk="0">
                  <a:moveTo>
                    <a:pt x="9811" y="5847"/>
                  </a:moveTo>
                  <a:cubicBezTo>
                    <a:pt x="12002" y="5847"/>
                    <a:pt x="13764" y="7621"/>
                    <a:pt x="13764" y="9811"/>
                  </a:cubicBezTo>
                  <a:cubicBezTo>
                    <a:pt x="13764" y="12002"/>
                    <a:pt x="12002" y="13764"/>
                    <a:pt x="9811" y="13764"/>
                  </a:cubicBezTo>
                  <a:cubicBezTo>
                    <a:pt x="7621" y="13764"/>
                    <a:pt x="5847" y="12002"/>
                    <a:pt x="5847" y="9811"/>
                  </a:cubicBezTo>
                  <a:cubicBezTo>
                    <a:pt x="5847" y="7621"/>
                    <a:pt x="7621" y="5847"/>
                    <a:pt x="9811" y="5847"/>
                  </a:cubicBezTo>
                  <a:close/>
                  <a:moveTo>
                    <a:pt x="8704" y="1"/>
                  </a:moveTo>
                  <a:cubicBezTo>
                    <a:pt x="8275" y="1"/>
                    <a:pt x="7930" y="346"/>
                    <a:pt x="7930" y="775"/>
                  </a:cubicBezTo>
                  <a:lnTo>
                    <a:pt x="7930" y="1775"/>
                  </a:lnTo>
                  <a:cubicBezTo>
                    <a:pt x="7037" y="1977"/>
                    <a:pt x="6216" y="2322"/>
                    <a:pt x="5466" y="2799"/>
                  </a:cubicBezTo>
                  <a:lnTo>
                    <a:pt x="4763" y="2096"/>
                  </a:lnTo>
                  <a:cubicBezTo>
                    <a:pt x="4614" y="1947"/>
                    <a:pt x="4412" y="1873"/>
                    <a:pt x="4209" y="1873"/>
                  </a:cubicBezTo>
                  <a:cubicBezTo>
                    <a:pt x="4007" y="1873"/>
                    <a:pt x="3805" y="1947"/>
                    <a:pt x="3656" y="2096"/>
                  </a:cubicBezTo>
                  <a:lnTo>
                    <a:pt x="2096" y="3668"/>
                  </a:lnTo>
                  <a:cubicBezTo>
                    <a:pt x="1798" y="3966"/>
                    <a:pt x="1798" y="4466"/>
                    <a:pt x="2096" y="4763"/>
                  </a:cubicBezTo>
                  <a:lnTo>
                    <a:pt x="2799" y="5466"/>
                  </a:lnTo>
                  <a:cubicBezTo>
                    <a:pt x="2334" y="6204"/>
                    <a:pt x="1977" y="7037"/>
                    <a:pt x="1775" y="7930"/>
                  </a:cubicBezTo>
                  <a:lnTo>
                    <a:pt x="775" y="7930"/>
                  </a:lnTo>
                  <a:cubicBezTo>
                    <a:pt x="346" y="7930"/>
                    <a:pt x="1" y="8276"/>
                    <a:pt x="1" y="8704"/>
                  </a:cubicBezTo>
                  <a:lnTo>
                    <a:pt x="1" y="10931"/>
                  </a:lnTo>
                  <a:cubicBezTo>
                    <a:pt x="1" y="11359"/>
                    <a:pt x="346" y="11705"/>
                    <a:pt x="775" y="11705"/>
                  </a:cubicBezTo>
                  <a:lnTo>
                    <a:pt x="1775" y="11705"/>
                  </a:lnTo>
                  <a:cubicBezTo>
                    <a:pt x="1977" y="12598"/>
                    <a:pt x="2322" y="13407"/>
                    <a:pt x="2799" y="14169"/>
                  </a:cubicBezTo>
                  <a:lnTo>
                    <a:pt x="2096" y="14872"/>
                  </a:lnTo>
                  <a:cubicBezTo>
                    <a:pt x="1798" y="15169"/>
                    <a:pt x="1798" y="15669"/>
                    <a:pt x="2096" y="15967"/>
                  </a:cubicBezTo>
                  <a:lnTo>
                    <a:pt x="3656" y="17539"/>
                  </a:lnTo>
                  <a:cubicBezTo>
                    <a:pt x="3805" y="17687"/>
                    <a:pt x="4007" y="17762"/>
                    <a:pt x="4209" y="17762"/>
                  </a:cubicBezTo>
                  <a:cubicBezTo>
                    <a:pt x="4412" y="17762"/>
                    <a:pt x="4614" y="17687"/>
                    <a:pt x="4763" y="17539"/>
                  </a:cubicBezTo>
                  <a:lnTo>
                    <a:pt x="5466" y="16836"/>
                  </a:lnTo>
                  <a:cubicBezTo>
                    <a:pt x="6204" y="17300"/>
                    <a:pt x="7037" y="17658"/>
                    <a:pt x="7930" y="17860"/>
                  </a:cubicBezTo>
                  <a:lnTo>
                    <a:pt x="7930" y="18860"/>
                  </a:lnTo>
                  <a:cubicBezTo>
                    <a:pt x="7930" y="19289"/>
                    <a:pt x="8275" y="19634"/>
                    <a:pt x="8704" y="19634"/>
                  </a:cubicBezTo>
                  <a:lnTo>
                    <a:pt x="10919" y="19634"/>
                  </a:lnTo>
                  <a:cubicBezTo>
                    <a:pt x="11359" y="19634"/>
                    <a:pt x="11704" y="19289"/>
                    <a:pt x="11704" y="18860"/>
                  </a:cubicBezTo>
                  <a:lnTo>
                    <a:pt x="11704" y="17860"/>
                  </a:lnTo>
                  <a:cubicBezTo>
                    <a:pt x="12597" y="17658"/>
                    <a:pt x="13407" y="17312"/>
                    <a:pt x="14169" y="16836"/>
                  </a:cubicBezTo>
                  <a:lnTo>
                    <a:pt x="14872" y="17539"/>
                  </a:lnTo>
                  <a:cubicBezTo>
                    <a:pt x="15020" y="17687"/>
                    <a:pt x="15220" y="17762"/>
                    <a:pt x="15419" y="17762"/>
                  </a:cubicBezTo>
                  <a:cubicBezTo>
                    <a:pt x="15619" y="17762"/>
                    <a:pt x="15818" y="17687"/>
                    <a:pt x="15967" y="17539"/>
                  </a:cubicBezTo>
                  <a:lnTo>
                    <a:pt x="17539" y="15967"/>
                  </a:lnTo>
                  <a:cubicBezTo>
                    <a:pt x="17836" y="15669"/>
                    <a:pt x="17836" y="15169"/>
                    <a:pt x="17539" y="14872"/>
                  </a:cubicBezTo>
                  <a:lnTo>
                    <a:pt x="16836" y="14169"/>
                  </a:lnTo>
                  <a:cubicBezTo>
                    <a:pt x="17300" y="13431"/>
                    <a:pt x="17658" y="12598"/>
                    <a:pt x="17860" y="11705"/>
                  </a:cubicBezTo>
                  <a:lnTo>
                    <a:pt x="18860" y="11705"/>
                  </a:lnTo>
                  <a:cubicBezTo>
                    <a:pt x="19289" y="11705"/>
                    <a:pt x="19634" y="11359"/>
                    <a:pt x="19634" y="10931"/>
                  </a:cubicBezTo>
                  <a:lnTo>
                    <a:pt x="19634" y="8704"/>
                  </a:lnTo>
                  <a:cubicBezTo>
                    <a:pt x="19634" y="8276"/>
                    <a:pt x="19289" y="7930"/>
                    <a:pt x="18860" y="7930"/>
                  </a:cubicBezTo>
                  <a:lnTo>
                    <a:pt x="17860" y="7930"/>
                  </a:lnTo>
                  <a:cubicBezTo>
                    <a:pt x="17658" y="7037"/>
                    <a:pt x="17312" y="6228"/>
                    <a:pt x="16836" y="5466"/>
                  </a:cubicBezTo>
                  <a:lnTo>
                    <a:pt x="17539" y="4763"/>
                  </a:lnTo>
                  <a:cubicBezTo>
                    <a:pt x="17836" y="4466"/>
                    <a:pt x="17836" y="3966"/>
                    <a:pt x="17539" y="3668"/>
                  </a:cubicBezTo>
                  <a:lnTo>
                    <a:pt x="15967" y="2096"/>
                  </a:lnTo>
                  <a:cubicBezTo>
                    <a:pt x="15818" y="1947"/>
                    <a:pt x="15619" y="1873"/>
                    <a:pt x="15419" y="1873"/>
                  </a:cubicBezTo>
                  <a:cubicBezTo>
                    <a:pt x="15220" y="1873"/>
                    <a:pt x="15020" y="1947"/>
                    <a:pt x="14872" y="2096"/>
                  </a:cubicBezTo>
                  <a:lnTo>
                    <a:pt x="14169" y="2799"/>
                  </a:lnTo>
                  <a:cubicBezTo>
                    <a:pt x="13431" y="2334"/>
                    <a:pt x="12597" y="1977"/>
                    <a:pt x="11704" y="1775"/>
                  </a:cubicBezTo>
                  <a:lnTo>
                    <a:pt x="11704" y="775"/>
                  </a:lnTo>
                  <a:cubicBezTo>
                    <a:pt x="11704" y="346"/>
                    <a:pt x="11359" y="1"/>
                    <a:pt x="10919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28"/>
            <p:cNvSpPr/>
            <p:nvPr/>
          </p:nvSpPr>
          <p:spPr>
            <a:xfrm>
              <a:off x="3368563" y="4417175"/>
              <a:ext cx="1405843" cy="1405915"/>
            </a:xfrm>
            <a:custGeom>
              <a:avLst/>
              <a:gdLst/>
              <a:ahLst/>
              <a:cxnLst/>
              <a:rect l="l" t="t" r="r" b="b"/>
              <a:pathLst>
                <a:path w="19634" h="19635" extrusionOk="0">
                  <a:moveTo>
                    <a:pt x="9811" y="5847"/>
                  </a:moveTo>
                  <a:cubicBezTo>
                    <a:pt x="12002" y="5847"/>
                    <a:pt x="13764" y="7621"/>
                    <a:pt x="13764" y="9811"/>
                  </a:cubicBezTo>
                  <a:cubicBezTo>
                    <a:pt x="13764" y="12002"/>
                    <a:pt x="12002" y="13764"/>
                    <a:pt x="9811" y="13764"/>
                  </a:cubicBezTo>
                  <a:cubicBezTo>
                    <a:pt x="7621" y="13764"/>
                    <a:pt x="5847" y="12002"/>
                    <a:pt x="5847" y="9811"/>
                  </a:cubicBezTo>
                  <a:cubicBezTo>
                    <a:pt x="5847" y="7621"/>
                    <a:pt x="7621" y="5847"/>
                    <a:pt x="9811" y="5847"/>
                  </a:cubicBezTo>
                  <a:close/>
                  <a:moveTo>
                    <a:pt x="8704" y="1"/>
                  </a:moveTo>
                  <a:cubicBezTo>
                    <a:pt x="8275" y="1"/>
                    <a:pt x="7930" y="346"/>
                    <a:pt x="7930" y="775"/>
                  </a:cubicBezTo>
                  <a:lnTo>
                    <a:pt x="7930" y="1775"/>
                  </a:lnTo>
                  <a:cubicBezTo>
                    <a:pt x="7037" y="1977"/>
                    <a:pt x="6216" y="2322"/>
                    <a:pt x="5466" y="2799"/>
                  </a:cubicBezTo>
                  <a:lnTo>
                    <a:pt x="4763" y="2096"/>
                  </a:lnTo>
                  <a:cubicBezTo>
                    <a:pt x="4614" y="1947"/>
                    <a:pt x="4412" y="1873"/>
                    <a:pt x="4209" y="1873"/>
                  </a:cubicBezTo>
                  <a:cubicBezTo>
                    <a:pt x="4007" y="1873"/>
                    <a:pt x="3805" y="1947"/>
                    <a:pt x="3656" y="2096"/>
                  </a:cubicBezTo>
                  <a:lnTo>
                    <a:pt x="2096" y="3668"/>
                  </a:lnTo>
                  <a:cubicBezTo>
                    <a:pt x="1798" y="3966"/>
                    <a:pt x="1798" y="4466"/>
                    <a:pt x="2096" y="4763"/>
                  </a:cubicBezTo>
                  <a:lnTo>
                    <a:pt x="2799" y="5466"/>
                  </a:lnTo>
                  <a:cubicBezTo>
                    <a:pt x="2334" y="6204"/>
                    <a:pt x="1977" y="7037"/>
                    <a:pt x="1775" y="7930"/>
                  </a:cubicBezTo>
                  <a:lnTo>
                    <a:pt x="775" y="7930"/>
                  </a:lnTo>
                  <a:cubicBezTo>
                    <a:pt x="346" y="7930"/>
                    <a:pt x="1" y="8276"/>
                    <a:pt x="1" y="8704"/>
                  </a:cubicBezTo>
                  <a:lnTo>
                    <a:pt x="1" y="10931"/>
                  </a:lnTo>
                  <a:cubicBezTo>
                    <a:pt x="1" y="11359"/>
                    <a:pt x="346" y="11705"/>
                    <a:pt x="775" y="11705"/>
                  </a:cubicBezTo>
                  <a:lnTo>
                    <a:pt x="1775" y="11705"/>
                  </a:lnTo>
                  <a:cubicBezTo>
                    <a:pt x="1977" y="12598"/>
                    <a:pt x="2322" y="13407"/>
                    <a:pt x="2799" y="14169"/>
                  </a:cubicBezTo>
                  <a:lnTo>
                    <a:pt x="2096" y="14872"/>
                  </a:lnTo>
                  <a:cubicBezTo>
                    <a:pt x="1798" y="15169"/>
                    <a:pt x="1798" y="15669"/>
                    <a:pt x="2096" y="15967"/>
                  </a:cubicBezTo>
                  <a:lnTo>
                    <a:pt x="3656" y="17539"/>
                  </a:lnTo>
                  <a:cubicBezTo>
                    <a:pt x="3805" y="17687"/>
                    <a:pt x="4007" y="17762"/>
                    <a:pt x="4209" y="17762"/>
                  </a:cubicBezTo>
                  <a:cubicBezTo>
                    <a:pt x="4412" y="17762"/>
                    <a:pt x="4614" y="17687"/>
                    <a:pt x="4763" y="17539"/>
                  </a:cubicBezTo>
                  <a:lnTo>
                    <a:pt x="5466" y="16836"/>
                  </a:lnTo>
                  <a:cubicBezTo>
                    <a:pt x="6204" y="17300"/>
                    <a:pt x="7037" y="17658"/>
                    <a:pt x="7930" y="17860"/>
                  </a:cubicBezTo>
                  <a:lnTo>
                    <a:pt x="7930" y="18860"/>
                  </a:lnTo>
                  <a:cubicBezTo>
                    <a:pt x="7930" y="19289"/>
                    <a:pt x="8275" y="19634"/>
                    <a:pt x="8704" y="19634"/>
                  </a:cubicBezTo>
                  <a:lnTo>
                    <a:pt x="10919" y="19634"/>
                  </a:lnTo>
                  <a:cubicBezTo>
                    <a:pt x="11359" y="19634"/>
                    <a:pt x="11704" y="19289"/>
                    <a:pt x="11704" y="18860"/>
                  </a:cubicBezTo>
                  <a:lnTo>
                    <a:pt x="11704" y="17860"/>
                  </a:lnTo>
                  <a:cubicBezTo>
                    <a:pt x="12597" y="17658"/>
                    <a:pt x="13407" y="17312"/>
                    <a:pt x="14169" y="16836"/>
                  </a:cubicBezTo>
                  <a:lnTo>
                    <a:pt x="14872" y="17539"/>
                  </a:lnTo>
                  <a:cubicBezTo>
                    <a:pt x="15020" y="17687"/>
                    <a:pt x="15220" y="17762"/>
                    <a:pt x="15419" y="17762"/>
                  </a:cubicBezTo>
                  <a:cubicBezTo>
                    <a:pt x="15619" y="17762"/>
                    <a:pt x="15818" y="17687"/>
                    <a:pt x="15967" y="17539"/>
                  </a:cubicBezTo>
                  <a:lnTo>
                    <a:pt x="17539" y="15967"/>
                  </a:lnTo>
                  <a:cubicBezTo>
                    <a:pt x="17836" y="15669"/>
                    <a:pt x="17836" y="15169"/>
                    <a:pt x="17539" y="14872"/>
                  </a:cubicBezTo>
                  <a:lnTo>
                    <a:pt x="16836" y="14169"/>
                  </a:lnTo>
                  <a:cubicBezTo>
                    <a:pt x="17300" y="13431"/>
                    <a:pt x="17658" y="12598"/>
                    <a:pt x="17860" y="11705"/>
                  </a:cubicBezTo>
                  <a:lnTo>
                    <a:pt x="18860" y="11705"/>
                  </a:lnTo>
                  <a:cubicBezTo>
                    <a:pt x="19289" y="11705"/>
                    <a:pt x="19634" y="11359"/>
                    <a:pt x="19634" y="10931"/>
                  </a:cubicBezTo>
                  <a:lnTo>
                    <a:pt x="19634" y="8704"/>
                  </a:lnTo>
                  <a:cubicBezTo>
                    <a:pt x="19634" y="8276"/>
                    <a:pt x="19289" y="7930"/>
                    <a:pt x="18860" y="7930"/>
                  </a:cubicBezTo>
                  <a:lnTo>
                    <a:pt x="17860" y="7930"/>
                  </a:lnTo>
                  <a:cubicBezTo>
                    <a:pt x="17658" y="7037"/>
                    <a:pt x="17312" y="6228"/>
                    <a:pt x="16836" y="5466"/>
                  </a:cubicBezTo>
                  <a:lnTo>
                    <a:pt x="17539" y="4763"/>
                  </a:lnTo>
                  <a:cubicBezTo>
                    <a:pt x="17836" y="4466"/>
                    <a:pt x="17836" y="3966"/>
                    <a:pt x="17539" y="3668"/>
                  </a:cubicBezTo>
                  <a:lnTo>
                    <a:pt x="15967" y="2096"/>
                  </a:lnTo>
                  <a:cubicBezTo>
                    <a:pt x="15818" y="1947"/>
                    <a:pt x="15619" y="1873"/>
                    <a:pt x="15419" y="1873"/>
                  </a:cubicBezTo>
                  <a:cubicBezTo>
                    <a:pt x="15220" y="1873"/>
                    <a:pt x="15020" y="1947"/>
                    <a:pt x="14872" y="2096"/>
                  </a:cubicBezTo>
                  <a:lnTo>
                    <a:pt x="14169" y="2799"/>
                  </a:lnTo>
                  <a:cubicBezTo>
                    <a:pt x="13431" y="2334"/>
                    <a:pt x="12597" y="1977"/>
                    <a:pt x="11704" y="1775"/>
                  </a:cubicBezTo>
                  <a:lnTo>
                    <a:pt x="11704" y="775"/>
                  </a:lnTo>
                  <a:cubicBezTo>
                    <a:pt x="11704" y="346"/>
                    <a:pt x="11359" y="1"/>
                    <a:pt x="10919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58" name="Google Shape;1258;p28"/>
          <p:cNvSpPr/>
          <p:nvPr/>
        </p:nvSpPr>
        <p:spPr>
          <a:xfrm>
            <a:off x="3447435" y="5527683"/>
            <a:ext cx="272397" cy="272397"/>
          </a:xfrm>
          <a:custGeom>
            <a:avLst/>
            <a:gdLst/>
            <a:ahLst/>
            <a:cxnLst/>
            <a:rect l="l" t="t" r="r" b="b"/>
            <a:pathLst>
              <a:path w="2978" h="2978" extrusionOk="0">
                <a:moveTo>
                  <a:pt x="1" y="1"/>
                </a:moveTo>
                <a:lnTo>
                  <a:pt x="1" y="2977"/>
                </a:lnTo>
                <a:lnTo>
                  <a:pt x="2977" y="2977"/>
                </a:lnTo>
                <a:lnTo>
                  <a:pt x="2977" y="1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9" name="Google Shape;1259;p28"/>
          <p:cNvSpPr/>
          <p:nvPr/>
        </p:nvSpPr>
        <p:spPr>
          <a:xfrm>
            <a:off x="919800" y="5284200"/>
            <a:ext cx="797600" cy="7976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0" name="Google Shape;1260;p28"/>
          <p:cNvSpPr/>
          <p:nvPr/>
        </p:nvSpPr>
        <p:spPr>
          <a:xfrm>
            <a:off x="573900" y="5612867"/>
            <a:ext cx="797600" cy="797600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1" name="Google Shape;1261;p28"/>
          <p:cNvSpPr txBox="1"/>
          <p:nvPr/>
        </p:nvSpPr>
        <p:spPr>
          <a:xfrm>
            <a:off x="7149833" y="3950667"/>
            <a:ext cx="3720400" cy="15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CREDITS: This presentation template was created by </a:t>
            </a:r>
            <a:r>
              <a:rPr lang="en" sz="1600" b="1"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2"/>
              </a:rPr>
              <a:t>Slidesgo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, including icons by </a:t>
            </a:r>
            <a:r>
              <a:rPr lang="en" sz="1600" b="1"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3"/>
              </a:rPr>
              <a:t>Flaticon</a:t>
            </a:r>
            <a:r>
              <a:rPr lang="en" sz="1600">
                <a:latin typeface="Roboto Mono"/>
                <a:ea typeface="Roboto Mono"/>
                <a:cs typeface="Roboto Mono"/>
                <a:sym typeface="Roboto Mono"/>
              </a:rPr>
              <a:t>, and infographics &amp; images by </a:t>
            </a:r>
            <a:r>
              <a:rPr lang="en" sz="1600" b="1"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4"/>
              </a:rPr>
              <a:t>Freepik</a:t>
            </a:r>
            <a:r>
              <a:rPr lang="en" sz="1600" b="1"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 sz="1600" b="1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262" name="Google Shape;1262;p28"/>
          <p:cNvSpPr txBox="1">
            <a:spLocks noGrp="1"/>
          </p:cNvSpPr>
          <p:nvPr>
            <p:ph type="title"/>
          </p:nvPr>
        </p:nvSpPr>
        <p:spPr>
          <a:xfrm>
            <a:off x="1115400" y="1996956"/>
            <a:ext cx="4032400" cy="12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8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8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8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8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8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8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8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8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8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3" name="Google Shape;1263;p28"/>
          <p:cNvSpPr txBox="1">
            <a:spLocks noGrp="1"/>
          </p:cNvSpPr>
          <p:nvPr>
            <p:ph type="subTitle" idx="1"/>
          </p:nvPr>
        </p:nvSpPr>
        <p:spPr>
          <a:xfrm>
            <a:off x="7149833" y="559300"/>
            <a:ext cx="3803600" cy="11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2667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2667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1264" name="Google Shape;1264;p28"/>
          <p:cNvSpPr txBox="1">
            <a:spLocks noGrp="1"/>
          </p:cNvSpPr>
          <p:nvPr>
            <p:ph type="subTitle" idx="2"/>
          </p:nvPr>
        </p:nvSpPr>
        <p:spPr>
          <a:xfrm>
            <a:off x="7149833" y="1664900"/>
            <a:ext cx="3803600" cy="11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67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67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67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67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67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67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67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67" b="1"/>
            </a:lvl9pPr>
          </a:lstStyle>
          <a:p>
            <a:endParaRPr/>
          </a:p>
        </p:txBody>
      </p:sp>
      <p:sp>
        <p:nvSpPr>
          <p:cNvPr id="1265" name="Google Shape;1265;p28"/>
          <p:cNvSpPr txBox="1">
            <a:spLocks noGrp="1"/>
          </p:cNvSpPr>
          <p:nvPr>
            <p:ph type="subTitle" idx="3"/>
          </p:nvPr>
        </p:nvSpPr>
        <p:spPr>
          <a:xfrm>
            <a:off x="1981133" y="3440623"/>
            <a:ext cx="4035600" cy="12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 ExtraBold"/>
              <a:buNone/>
              <a:defRPr sz="80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 ExtraBold"/>
              <a:buNone/>
              <a:defRPr sz="80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 ExtraBold"/>
              <a:buNone/>
              <a:defRPr sz="80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 ExtraBold"/>
              <a:buNone/>
              <a:defRPr sz="80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 ExtraBold"/>
              <a:buNone/>
              <a:defRPr sz="80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 ExtraBold"/>
              <a:buNone/>
              <a:defRPr sz="80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 ExtraBold"/>
              <a:buNone/>
              <a:defRPr sz="80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 ExtraBold"/>
              <a:buNone/>
              <a:defRPr sz="80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Open Sans ExtraBold"/>
              <a:buNone/>
              <a:defRPr sz="80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0440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7"/>
          <p:cNvSpPr txBox="1">
            <a:spLocks noGrp="1"/>
          </p:cNvSpPr>
          <p:nvPr>
            <p:ph type="body" idx="1"/>
          </p:nvPr>
        </p:nvSpPr>
        <p:spPr>
          <a:xfrm>
            <a:off x="5399600" y="2782400"/>
            <a:ext cx="5841600" cy="22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7"/>
          <p:cNvSpPr txBox="1">
            <a:spLocks noGrp="1"/>
          </p:cNvSpPr>
          <p:nvPr>
            <p:ph type="title"/>
          </p:nvPr>
        </p:nvSpPr>
        <p:spPr>
          <a:xfrm>
            <a:off x="5399600" y="1818000"/>
            <a:ext cx="5841600" cy="9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0" name="Google Shape;100;p7"/>
          <p:cNvGrpSpPr/>
          <p:nvPr/>
        </p:nvGrpSpPr>
        <p:grpSpPr>
          <a:xfrm>
            <a:off x="4337726" y="5810795"/>
            <a:ext cx="1499356" cy="750083"/>
            <a:chOff x="634300" y="2692125"/>
            <a:chExt cx="677175" cy="338750"/>
          </a:xfrm>
        </p:grpSpPr>
        <p:sp>
          <p:nvSpPr>
            <p:cNvPr id="101" name="Google Shape;101;p7"/>
            <p:cNvSpPr/>
            <p:nvPr/>
          </p:nvSpPr>
          <p:spPr>
            <a:xfrm>
              <a:off x="634300" y="2811200"/>
              <a:ext cx="52100" cy="219675"/>
            </a:xfrm>
            <a:custGeom>
              <a:avLst/>
              <a:gdLst/>
              <a:ahLst/>
              <a:cxnLst/>
              <a:rect l="l" t="t" r="r" b="b"/>
              <a:pathLst>
                <a:path w="2084" h="8787" extrusionOk="0">
                  <a:moveTo>
                    <a:pt x="0" y="0"/>
                  </a:moveTo>
                  <a:lnTo>
                    <a:pt x="0" y="8787"/>
                  </a:lnTo>
                  <a:lnTo>
                    <a:pt x="2084" y="8787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7"/>
            <p:cNvSpPr/>
            <p:nvPr/>
          </p:nvSpPr>
          <p:spPr>
            <a:xfrm>
              <a:off x="738475" y="2740650"/>
              <a:ext cx="52100" cy="290225"/>
            </a:xfrm>
            <a:custGeom>
              <a:avLst/>
              <a:gdLst/>
              <a:ahLst/>
              <a:cxnLst/>
              <a:rect l="l" t="t" r="r" b="b"/>
              <a:pathLst>
                <a:path w="2084" h="11609" extrusionOk="0">
                  <a:moveTo>
                    <a:pt x="0" y="0"/>
                  </a:moveTo>
                  <a:lnTo>
                    <a:pt x="0" y="11609"/>
                  </a:lnTo>
                  <a:lnTo>
                    <a:pt x="2084" y="11609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7"/>
            <p:cNvSpPr/>
            <p:nvPr/>
          </p:nvSpPr>
          <p:spPr>
            <a:xfrm>
              <a:off x="842650" y="2692125"/>
              <a:ext cx="52125" cy="338750"/>
            </a:xfrm>
            <a:custGeom>
              <a:avLst/>
              <a:gdLst/>
              <a:ahLst/>
              <a:cxnLst/>
              <a:rect l="l" t="t" r="r" b="b"/>
              <a:pathLst>
                <a:path w="2085" h="13550" extrusionOk="0">
                  <a:moveTo>
                    <a:pt x="1" y="1"/>
                  </a:moveTo>
                  <a:lnTo>
                    <a:pt x="1" y="13550"/>
                  </a:lnTo>
                  <a:lnTo>
                    <a:pt x="2084" y="13550"/>
                  </a:lnTo>
                  <a:lnTo>
                    <a:pt x="208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7"/>
            <p:cNvSpPr/>
            <p:nvPr/>
          </p:nvSpPr>
          <p:spPr>
            <a:xfrm>
              <a:off x="946825" y="2878150"/>
              <a:ext cx="52125" cy="152725"/>
            </a:xfrm>
            <a:custGeom>
              <a:avLst/>
              <a:gdLst/>
              <a:ahLst/>
              <a:cxnLst/>
              <a:rect l="l" t="t" r="r" b="b"/>
              <a:pathLst>
                <a:path w="2085" h="6109" extrusionOk="0">
                  <a:moveTo>
                    <a:pt x="1" y="1"/>
                  </a:moveTo>
                  <a:lnTo>
                    <a:pt x="1" y="6109"/>
                  </a:lnTo>
                  <a:lnTo>
                    <a:pt x="2084" y="6109"/>
                  </a:lnTo>
                  <a:lnTo>
                    <a:pt x="208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7"/>
            <p:cNvSpPr/>
            <p:nvPr/>
          </p:nvSpPr>
          <p:spPr>
            <a:xfrm>
              <a:off x="1051000" y="2777850"/>
              <a:ext cx="52125" cy="253025"/>
            </a:xfrm>
            <a:custGeom>
              <a:avLst/>
              <a:gdLst/>
              <a:ahLst/>
              <a:cxnLst/>
              <a:rect l="l" t="t" r="r" b="b"/>
              <a:pathLst>
                <a:path w="2085" h="10121" extrusionOk="0">
                  <a:moveTo>
                    <a:pt x="1" y="1"/>
                  </a:moveTo>
                  <a:lnTo>
                    <a:pt x="1" y="10121"/>
                  </a:lnTo>
                  <a:lnTo>
                    <a:pt x="2085" y="10121"/>
                  </a:lnTo>
                  <a:lnTo>
                    <a:pt x="20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7"/>
            <p:cNvSpPr/>
            <p:nvPr/>
          </p:nvSpPr>
          <p:spPr>
            <a:xfrm>
              <a:off x="1155200" y="2740650"/>
              <a:ext cx="52100" cy="290225"/>
            </a:xfrm>
            <a:custGeom>
              <a:avLst/>
              <a:gdLst/>
              <a:ahLst/>
              <a:cxnLst/>
              <a:rect l="l" t="t" r="r" b="b"/>
              <a:pathLst>
                <a:path w="2084" h="11609" extrusionOk="0">
                  <a:moveTo>
                    <a:pt x="0" y="0"/>
                  </a:moveTo>
                  <a:lnTo>
                    <a:pt x="0" y="11609"/>
                  </a:lnTo>
                  <a:lnTo>
                    <a:pt x="2084" y="11609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7"/>
            <p:cNvSpPr/>
            <p:nvPr/>
          </p:nvSpPr>
          <p:spPr>
            <a:xfrm>
              <a:off x="1259375" y="2833525"/>
              <a:ext cx="52100" cy="197350"/>
            </a:xfrm>
            <a:custGeom>
              <a:avLst/>
              <a:gdLst/>
              <a:ahLst/>
              <a:cxnLst/>
              <a:rect l="l" t="t" r="r" b="b"/>
              <a:pathLst>
                <a:path w="2084" h="7894" extrusionOk="0">
                  <a:moveTo>
                    <a:pt x="0" y="0"/>
                  </a:moveTo>
                  <a:lnTo>
                    <a:pt x="0" y="7894"/>
                  </a:lnTo>
                  <a:lnTo>
                    <a:pt x="2084" y="7894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8" name="Google Shape;108;p7"/>
          <p:cNvGrpSpPr/>
          <p:nvPr/>
        </p:nvGrpSpPr>
        <p:grpSpPr>
          <a:xfrm>
            <a:off x="154351" y="5810809"/>
            <a:ext cx="1880493" cy="1307700"/>
            <a:chOff x="539650" y="2539725"/>
            <a:chExt cx="866800" cy="602775"/>
          </a:xfrm>
        </p:grpSpPr>
        <p:sp>
          <p:nvSpPr>
            <p:cNvPr id="109" name="Google Shape;109;p7"/>
            <p:cNvSpPr/>
            <p:nvPr/>
          </p:nvSpPr>
          <p:spPr>
            <a:xfrm>
              <a:off x="539650" y="2539725"/>
              <a:ext cx="866800" cy="602775"/>
            </a:xfrm>
            <a:custGeom>
              <a:avLst/>
              <a:gdLst/>
              <a:ahLst/>
              <a:cxnLst/>
              <a:rect l="l" t="t" r="r" b="b"/>
              <a:pathLst>
                <a:path w="34672" h="24111" extrusionOk="0">
                  <a:moveTo>
                    <a:pt x="1631" y="1"/>
                  </a:moveTo>
                  <a:cubicBezTo>
                    <a:pt x="726" y="1"/>
                    <a:pt x="0" y="727"/>
                    <a:pt x="0" y="1632"/>
                  </a:cubicBezTo>
                  <a:lnTo>
                    <a:pt x="0" y="22468"/>
                  </a:lnTo>
                  <a:cubicBezTo>
                    <a:pt x="0" y="23373"/>
                    <a:pt x="726" y="24111"/>
                    <a:pt x="1631" y="24111"/>
                  </a:cubicBezTo>
                  <a:lnTo>
                    <a:pt x="33040" y="24111"/>
                  </a:lnTo>
                  <a:cubicBezTo>
                    <a:pt x="33945" y="24111"/>
                    <a:pt x="34671" y="23373"/>
                    <a:pt x="34671" y="22468"/>
                  </a:cubicBezTo>
                  <a:lnTo>
                    <a:pt x="34671" y="1632"/>
                  </a:lnTo>
                  <a:cubicBezTo>
                    <a:pt x="34671" y="727"/>
                    <a:pt x="33945" y="1"/>
                    <a:pt x="330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7"/>
            <p:cNvSpPr/>
            <p:nvPr/>
          </p:nvSpPr>
          <p:spPr>
            <a:xfrm>
              <a:off x="634300" y="2811200"/>
              <a:ext cx="52100" cy="219675"/>
            </a:xfrm>
            <a:custGeom>
              <a:avLst/>
              <a:gdLst/>
              <a:ahLst/>
              <a:cxnLst/>
              <a:rect l="l" t="t" r="r" b="b"/>
              <a:pathLst>
                <a:path w="2084" h="8787" extrusionOk="0">
                  <a:moveTo>
                    <a:pt x="0" y="0"/>
                  </a:moveTo>
                  <a:lnTo>
                    <a:pt x="0" y="8787"/>
                  </a:lnTo>
                  <a:lnTo>
                    <a:pt x="2084" y="8787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7"/>
            <p:cNvSpPr/>
            <p:nvPr/>
          </p:nvSpPr>
          <p:spPr>
            <a:xfrm>
              <a:off x="738475" y="2740650"/>
              <a:ext cx="52100" cy="290225"/>
            </a:xfrm>
            <a:custGeom>
              <a:avLst/>
              <a:gdLst/>
              <a:ahLst/>
              <a:cxnLst/>
              <a:rect l="l" t="t" r="r" b="b"/>
              <a:pathLst>
                <a:path w="2084" h="11609" extrusionOk="0">
                  <a:moveTo>
                    <a:pt x="0" y="0"/>
                  </a:moveTo>
                  <a:lnTo>
                    <a:pt x="0" y="11609"/>
                  </a:lnTo>
                  <a:lnTo>
                    <a:pt x="2084" y="11609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7"/>
            <p:cNvSpPr/>
            <p:nvPr/>
          </p:nvSpPr>
          <p:spPr>
            <a:xfrm>
              <a:off x="842650" y="2692125"/>
              <a:ext cx="52125" cy="338750"/>
            </a:xfrm>
            <a:custGeom>
              <a:avLst/>
              <a:gdLst/>
              <a:ahLst/>
              <a:cxnLst/>
              <a:rect l="l" t="t" r="r" b="b"/>
              <a:pathLst>
                <a:path w="2085" h="13550" extrusionOk="0">
                  <a:moveTo>
                    <a:pt x="1" y="1"/>
                  </a:moveTo>
                  <a:lnTo>
                    <a:pt x="1" y="13550"/>
                  </a:lnTo>
                  <a:lnTo>
                    <a:pt x="2084" y="13550"/>
                  </a:lnTo>
                  <a:lnTo>
                    <a:pt x="20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7"/>
            <p:cNvSpPr/>
            <p:nvPr/>
          </p:nvSpPr>
          <p:spPr>
            <a:xfrm>
              <a:off x="946825" y="2878150"/>
              <a:ext cx="52125" cy="152725"/>
            </a:xfrm>
            <a:custGeom>
              <a:avLst/>
              <a:gdLst/>
              <a:ahLst/>
              <a:cxnLst/>
              <a:rect l="l" t="t" r="r" b="b"/>
              <a:pathLst>
                <a:path w="2085" h="6109" extrusionOk="0">
                  <a:moveTo>
                    <a:pt x="1" y="1"/>
                  </a:moveTo>
                  <a:lnTo>
                    <a:pt x="1" y="6109"/>
                  </a:lnTo>
                  <a:lnTo>
                    <a:pt x="2084" y="6109"/>
                  </a:lnTo>
                  <a:lnTo>
                    <a:pt x="20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7"/>
            <p:cNvSpPr/>
            <p:nvPr/>
          </p:nvSpPr>
          <p:spPr>
            <a:xfrm>
              <a:off x="1051000" y="2777850"/>
              <a:ext cx="52125" cy="253025"/>
            </a:xfrm>
            <a:custGeom>
              <a:avLst/>
              <a:gdLst/>
              <a:ahLst/>
              <a:cxnLst/>
              <a:rect l="l" t="t" r="r" b="b"/>
              <a:pathLst>
                <a:path w="2085" h="10121" extrusionOk="0">
                  <a:moveTo>
                    <a:pt x="1" y="1"/>
                  </a:moveTo>
                  <a:lnTo>
                    <a:pt x="1" y="10121"/>
                  </a:lnTo>
                  <a:lnTo>
                    <a:pt x="2085" y="10121"/>
                  </a:lnTo>
                  <a:lnTo>
                    <a:pt x="20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7"/>
            <p:cNvSpPr/>
            <p:nvPr/>
          </p:nvSpPr>
          <p:spPr>
            <a:xfrm>
              <a:off x="1155200" y="2740650"/>
              <a:ext cx="52100" cy="290225"/>
            </a:xfrm>
            <a:custGeom>
              <a:avLst/>
              <a:gdLst/>
              <a:ahLst/>
              <a:cxnLst/>
              <a:rect l="l" t="t" r="r" b="b"/>
              <a:pathLst>
                <a:path w="2084" h="11609" extrusionOk="0">
                  <a:moveTo>
                    <a:pt x="0" y="0"/>
                  </a:moveTo>
                  <a:lnTo>
                    <a:pt x="0" y="11609"/>
                  </a:lnTo>
                  <a:lnTo>
                    <a:pt x="2084" y="11609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1259375" y="2833525"/>
              <a:ext cx="52100" cy="197350"/>
            </a:xfrm>
            <a:custGeom>
              <a:avLst/>
              <a:gdLst/>
              <a:ahLst/>
              <a:cxnLst/>
              <a:rect l="l" t="t" r="r" b="b"/>
              <a:pathLst>
                <a:path w="2084" h="7894" extrusionOk="0">
                  <a:moveTo>
                    <a:pt x="0" y="0"/>
                  </a:moveTo>
                  <a:lnTo>
                    <a:pt x="0" y="7894"/>
                  </a:lnTo>
                  <a:lnTo>
                    <a:pt x="2084" y="7894"/>
                  </a:lnTo>
                  <a:lnTo>
                    <a:pt x="20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1201925" y="2584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62" y="1"/>
                    <a:pt x="0" y="262"/>
                    <a:pt x="0" y="596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17" y="1191"/>
                    <a:pt x="1191" y="917"/>
                    <a:pt x="1191" y="596"/>
                  </a:cubicBezTo>
                  <a:cubicBezTo>
                    <a:pt x="1191" y="262"/>
                    <a:pt x="917" y="1"/>
                    <a:pt x="5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7"/>
            <p:cNvSpPr/>
            <p:nvPr/>
          </p:nvSpPr>
          <p:spPr>
            <a:xfrm>
              <a:off x="1266825" y="2584375"/>
              <a:ext cx="29775" cy="29800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1"/>
                  </a:moveTo>
                  <a:cubicBezTo>
                    <a:pt x="274" y="1"/>
                    <a:pt x="0" y="262"/>
                    <a:pt x="0" y="596"/>
                  </a:cubicBezTo>
                  <a:cubicBezTo>
                    <a:pt x="0" y="917"/>
                    <a:pt x="274" y="1191"/>
                    <a:pt x="595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2"/>
                    <a:pt x="929" y="1"/>
                    <a:pt x="5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7"/>
            <p:cNvSpPr/>
            <p:nvPr/>
          </p:nvSpPr>
          <p:spPr>
            <a:xfrm>
              <a:off x="1332000" y="2584375"/>
              <a:ext cx="29800" cy="29800"/>
            </a:xfrm>
            <a:custGeom>
              <a:avLst/>
              <a:gdLst/>
              <a:ahLst/>
              <a:cxnLst/>
              <a:rect l="l" t="t" r="r" b="b"/>
              <a:pathLst>
                <a:path w="1192" h="1192" extrusionOk="0">
                  <a:moveTo>
                    <a:pt x="596" y="1"/>
                  </a:moveTo>
                  <a:cubicBezTo>
                    <a:pt x="262" y="1"/>
                    <a:pt x="0" y="262"/>
                    <a:pt x="0" y="596"/>
                  </a:cubicBezTo>
                  <a:cubicBezTo>
                    <a:pt x="0" y="917"/>
                    <a:pt x="262" y="1191"/>
                    <a:pt x="596" y="1191"/>
                  </a:cubicBezTo>
                  <a:cubicBezTo>
                    <a:pt x="929" y="1191"/>
                    <a:pt x="1191" y="917"/>
                    <a:pt x="1191" y="596"/>
                  </a:cubicBezTo>
                  <a:cubicBezTo>
                    <a:pt x="1191" y="262"/>
                    <a:pt x="929" y="1"/>
                    <a:pt x="5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" name="Google Shape;120;p7"/>
          <p:cNvGrpSpPr/>
          <p:nvPr/>
        </p:nvGrpSpPr>
        <p:grpSpPr>
          <a:xfrm>
            <a:off x="4212129" y="419307"/>
            <a:ext cx="2186364" cy="599731"/>
            <a:chOff x="1562675" y="2540025"/>
            <a:chExt cx="867100" cy="237850"/>
          </a:xfrm>
        </p:grpSpPr>
        <p:sp>
          <p:nvSpPr>
            <p:cNvPr id="121" name="Google Shape;121;p7"/>
            <p:cNvSpPr/>
            <p:nvPr/>
          </p:nvSpPr>
          <p:spPr>
            <a:xfrm>
              <a:off x="1562675" y="2540025"/>
              <a:ext cx="867100" cy="237850"/>
            </a:xfrm>
            <a:custGeom>
              <a:avLst/>
              <a:gdLst/>
              <a:ahLst/>
              <a:cxnLst/>
              <a:rect l="l" t="t" r="r" b="b"/>
              <a:pathLst>
                <a:path w="34684" h="9514" extrusionOk="0">
                  <a:moveTo>
                    <a:pt x="1561" y="1"/>
                  </a:moveTo>
                  <a:cubicBezTo>
                    <a:pt x="703" y="1"/>
                    <a:pt x="1" y="703"/>
                    <a:pt x="1" y="1560"/>
                  </a:cubicBezTo>
                  <a:lnTo>
                    <a:pt x="1" y="7942"/>
                  </a:lnTo>
                  <a:cubicBezTo>
                    <a:pt x="1" y="8811"/>
                    <a:pt x="703" y="9514"/>
                    <a:pt x="1561" y="9514"/>
                  </a:cubicBezTo>
                  <a:lnTo>
                    <a:pt x="33112" y="9514"/>
                  </a:lnTo>
                  <a:cubicBezTo>
                    <a:pt x="33981" y="9514"/>
                    <a:pt x="34684" y="8811"/>
                    <a:pt x="34660" y="7942"/>
                  </a:cubicBezTo>
                  <a:lnTo>
                    <a:pt x="34660" y="1560"/>
                  </a:lnTo>
                  <a:cubicBezTo>
                    <a:pt x="34660" y="703"/>
                    <a:pt x="33957" y="1"/>
                    <a:pt x="331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7"/>
            <p:cNvSpPr/>
            <p:nvPr/>
          </p:nvSpPr>
          <p:spPr>
            <a:xfrm>
              <a:off x="1638300" y="2599250"/>
              <a:ext cx="115200" cy="115225"/>
            </a:xfrm>
            <a:custGeom>
              <a:avLst/>
              <a:gdLst/>
              <a:ahLst/>
              <a:cxnLst/>
              <a:rect l="l" t="t" r="r" b="b"/>
              <a:pathLst>
                <a:path w="4608" h="4609" extrusionOk="0">
                  <a:moveTo>
                    <a:pt x="2298" y="1"/>
                  </a:moveTo>
                  <a:cubicBezTo>
                    <a:pt x="1024" y="1"/>
                    <a:pt x="0" y="1025"/>
                    <a:pt x="0" y="2299"/>
                  </a:cubicBezTo>
                  <a:cubicBezTo>
                    <a:pt x="0" y="3573"/>
                    <a:pt x="1024" y="4609"/>
                    <a:pt x="2298" y="4609"/>
                  </a:cubicBezTo>
                  <a:cubicBezTo>
                    <a:pt x="3584" y="4609"/>
                    <a:pt x="4608" y="3573"/>
                    <a:pt x="4608" y="2299"/>
                  </a:cubicBezTo>
                  <a:cubicBezTo>
                    <a:pt x="4608" y="1025"/>
                    <a:pt x="3584" y="1"/>
                    <a:pt x="22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7"/>
            <p:cNvSpPr/>
            <p:nvPr/>
          </p:nvSpPr>
          <p:spPr>
            <a:xfrm>
              <a:off x="1810925" y="2616225"/>
              <a:ext cx="543250" cy="21750"/>
            </a:xfrm>
            <a:custGeom>
              <a:avLst/>
              <a:gdLst/>
              <a:ahLst/>
              <a:cxnLst/>
              <a:rect l="l" t="t" r="r" b="b"/>
              <a:pathLst>
                <a:path w="21730" h="870" extrusionOk="0">
                  <a:moveTo>
                    <a:pt x="382" y="1"/>
                  </a:moveTo>
                  <a:cubicBezTo>
                    <a:pt x="179" y="1"/>
                    <a:pt x="13" y="179"/>
                    <a:pt x="1" y="382"/>
                  </a:cubicBezTo>
                  <a:lnTo>
                    <a:pt x="1" y="477"/>
                  </a:lnTo>
                  <a:cubicBezTo>
                    <a:pt x="1" y="703"/>
                    <a:pt x="179" y="870"/>
                    <a:pt x="382" y="870"/>
                  </a:cubicBezTo>
                  <a:lnTo>
                    <a:pt x="21289" y="870"/>
                  </a:lnTo>
                  <a:cubicBezTo>
                    <a:pt x="21539" y="870"/>
                    <a:pt x="21730" y="667"/>
                    <a:pt x="21730" y="429"/>
                  </a:cubicBezTo>
                  <a:cubicBezTo>
                    <a:pt x="21730" y="191"/>
                    <a:pt x="21539" y="1"/>
                    <a:pt x="212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7"/>
            <p:cNvSpPr/>
            <p:nvPr/>
          </p:nvSpPr>
          <p:spPr>
            <a:xfrm>
              <a:off x="1810925" y="2679625"/>
              <a:ext cx="300950" cy="21450"/>
            </a:xfrm>
            <a:custGeom>
              <a:avLst/>
              <a:gdLst/>
              <a:ahLst/>
              <a:cxnLst/>
              <a:rect l="l" t="t" r="r" b="b"/>
              <a:pathLst>
                <a:path w="12038" h="858" extrusionOk="0">
                  <a:moveTo>
                    <a:pt x="382" y="1"/>
                  </a:moveTo>
                  <a:cubicBezTo>
                    <a:pt x="179" y="1"/>
                    <a:pt x="13" y="179"/>
                    <a:pt x="1" y="382"/>
                  </a:cubicBezTo>
                  <a:lnTo>
                    <a:pt x="1" y="465"/>
                  </a:lnTo>
                  <a:cubicBezTo>
                    <a:pt x="1" y="691"/>
                    <a:pt x="179" y="858"/>
                    <a:pt x="382" y="858"/>
                  </a:cubicBezTo>
                  <a:lnTo>
                    <a:pt x="11609" y="858"/>
                  </a:lnTo>
                  <a:cubicBezTo>
                    <a:pt x="11847" y="858"/>
                    <a:pt x="12038" y="667"/>
                    <a:pt x="12038" y="429"/>
                  </a:cubicBezTo>
                  <a:cubicBezTo>
                    <a:pt x="12038" y="191"/>
                    <a:pt x="11847" y="1"/>
                    <a:pt x="116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9500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"/>
          <p:cNvSpPr txBox="1">
            <a:spLocks noGrp="1"/>
          </p:cNvSpPr>
          <p:nvPr>
            <p:ph type="title"/>
          </p:nvPr>
        </p:nvSpPr>
        <p:spPr>
          <a:xfrm>
            <a:off x="2428500" y="1742800"/>
            <a:ext cx="73352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127" name="Google Shape;127;p8"/>
          <p:cNvGrpSpPr/>
          <p:nvPr/>
        </p:nvGrpSpPr>
        <p:grpSpPr>
          <a:xfrm>
            <a:off x="4817767" y="6138801"/>
            <a:ext cx="3684069" cy="1002836"/>
            <a:chOff x="857875" y="3813925"/>
            <a:chExt cx="2763052" cy="752127"/>
          </a:xfrm>
        </p:grpSpPr>
        <p:sp>
          <p:nvSpPr>
            <p:cNvPr id="128" name="Google Shape;128;p8"/>
            <p:cNvSpPr/>
            <p:nvPr/>
          </p:nvSpPr>
          <p:spPr>
            <a:xfrm>
              <a:off x="876855" y="3814125"/>
              <a:ext cx="725655" cy="719761"/>
            </a:xfrm>
            <a:custGeom>
              <a:avLst/>
              <a:gdLst/>
              <a:ahLst/>
              <a:cxnLst/>
              <a:rect l="l" t="t" r="r" b="b"/>
              <a:pathLst>
                <a:path w="7264" h="7205" extrusionOk="0">
                  <a:moveTo>
                    <a:pt x="3642" y="1881"/>
                  </a:moveTo>
                  <a:cubicBezTo>
                    <a:pt x="4561" y="1881"/>
                    <a:pt x="5347" y="2615"/>
                    <a:pt x="5358" y="3560"/>
                  </a:cubicBezTo>
                  <a:cubicBezTo>
                    <a:pt x="5382" y="4513"/>
                    <a:pt x="4632" y="5299"/>
                    <a:pt x="3680" y="5322"/>
                  </a:cubicBezTo>
                  <a:cubicBezTo>
                    <a:pt x="3665" y="5323"/>
                    <a:pt x="3651" y="5323"/>
                    <a:pt x="3636" y="5323"/>
                  </a:cubicBezTo>
                  <a:cubicBezTo>
                    <a:pt x="2703" y="5323"/>
                    <a:pt x="1929" y="4570"/>
                    <a:pt x="1917" y="3632"/>
                  </a:cubicBezTo>
                  <a:cubicBezTo>
                    <a:pt x="1894" y="2679"/>
                    <a:pt x="2644" y="1893"/>
                    <a:pt x="3620" y="1881"/>
                  </a:cubicBezTo>
                  <a:cubicBezTo>
                    <a:pt x="3627" y="1881"/>
                    <a:pt x="3635" y="1881"/>
                    <a:pt x="3642" y="1881"/>
                  </a:cubicBezTo>
                  <a:close/>
                  <a:moveTo>
                    <a:pt x="3616" y="0"/>
                  </a:moveTo>
                  <a:cubicBezTo>
                    <a:pt x="3602" y="0"/>
                    <a:pt x="3587" y="0"/>
                    <a:pt x="3572" y="0"/>
                  </a:cubicBezTo>
                  <a:cubicBezTo>
                    <a:pt x="1596" y="36"/>
                    <a:pt x="1" y="1667"/>
                    <a:pt x="24" y="3655"/>
                  </a:cubicBezTo>
                  <a:cubicBezTo>
                    <a:pt x="60" y="5622"/>
                    <a:pt x="1644" y="7204"/>
                    <a:pt x="3614" y="7204"/>
                  </a:cubicBezTo>
                  <a:cubicBezTo>
                    <a:pt x="3636" y="7204"/>
                    <a:pt x="3658" y="7204"/>
                    <a:pt x="3680" y="7204"/>
                  </a:cubicBezTo>
                  <a:cubicBezTo>
                    <a:pt x="5668" y="7180"/>
                    <a:pt x="7263" y="5549"/>
                    <a:pt x="7228" y="3560"/>
                  </a:cubicBezTo>
                  <a:cubicBezTo>
                    <a:pt x="7204" y="1587"/>
                    <a:pt x="5585" y="0"/>
                    <a:pt x="3616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1233687" y="3814125"/>
              <a:ext cx="368822" cy="723258"/>
            </a:xfrm>
            <a:custGeom>
              <a:avLst/>
              <a:gdLst/>
              <a:ahLst/>
              <a:cxnLst/>
              <a:rect l="l" t="t" r="r" b="b"/>
              <a:pathLst>
                <a:path w="3692" h="7240" extrusionOk="0">
                  <a:moveTo>
                    <a:pt x="44" y="0"/>
                  </a:moveTo>
                  <a:cubicBezTo>
                    <a:pt x="30" y="0"/>
                    <a:pt x="15" y="0"/>
                    <a:pt x="0" y="0"/>
                  </a:cubicBezTo>
                  <a:lnTo>
                    <a:pt x="24" y="1893"/>
                  </a:lnTo>
                  <a:cubicBezTo>
                    <a:pt x="32" y="1893"/>
                    <a:pt x="39" y="1893"/>
                    <a:pt x="47" y="1893"/>
                  </a:cubicBezTo>
                  <a:cubicBezTo>
                    <a:pt x="989" y="1893"/>
                    <a:pt x="1775" y="2639"/>
                    <a:pt x="1786" y="3596"/>
                  </a:cubicBezTo>
                  <a:cubicBezTo>
                    <a:pt x="1798" y="4548"/>
                    <a:pt x="1036" y="5334"/>
                    <a:pt x="84" y="5346"/>
                  </a:cubicBezTo>
                  <a:lnTo>
                    <a:pt x="119" y="7239"/>
                  </a:lnTo>
                  <a:cubicBezTo>
                    <a:pt x="2108" y="7192"/>
                    <a:pt x="3691" y="5549"/>
                    <a:pt x="3656" y="3560"/>
                  </a:cubicBezTo>
                  <a:cubicBezTo>
                    <a:pt x="3632" y="1587"/>
                    <a:pt x="2013" y="0"/>
                    <a:pt x="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8"/>
            <p:cNvSpPr/>
            <p:nvPr/>
          </p:nvSpPr>
          <p:spPr>
            <a:xfrm>
              <a:off x="857875" y="4151877"/>
              <a:ext cx="419869" cy="414175"/>
            </a:xfrm>
            <a:custGeom>
              <a:avLst/>
              <a:gdLst/>
              <a:ahLst/>
              <a:cxnLst/>
              <a:rect l="l" t="t" r="r" b="b"/>
              <a:pathLst>
                <a:path w="4203" h="4146" extrusionOk="0">
                  <a:moveTo>
                    <a:pt x="2203" y="1"/>
                  </a:moveTo>
                  <a:lnTo>
                    <a:pt x="0" y="36"/>
                  </a:lnTo>
                  <a:lnTo>
                    <a:pt x="0" y="120"/>
                  </a:lnTo>
                  <a:cubicBezTo>
                    <a:pt x="59" y="2357"/>
                    <a:pt x="1869" y="4145"/>
                    <a:pt x="4094" y="4145"/>
                  </a:cubicBezTo>
                  <a:cubicBezTo>
                    <a:pt x="4130" y="4145"/>
                    <a:pt x="4167" y="4145"/>
                    <a:pt x="4203" y="4144"/>
                  </a:cubicBezTo>
                  <a:lnTo>
                    <a:pt x="4179" y="1798"/>
                  </a:lnTo>
                  <a:cubicBezTo>
                    <a:pt x="4161" y="1799"/>
                    <a:pt x="4142" y="1799"/>
                    <a:pt x="4124" y="1799"/>
                  </a:cubicBezTo>
                  <a:cubicBezTo>
                    <a:pt x="3032" y="1799"/>
                    <a:pt x="2214" y="1101"/>
                    <a:pt x="2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8"/>
            <p:cNvSpPr/>
            <p:nvPr/>
          </p:nvSpPr>
          <p:spPr>
            <a:xfrm>
              <a:off x="1847454" y="3846192"/>
              <a:ext cx="725556" cy="719761"/>
            </a:xfrm>
            <a:custGeom>
              <a:avLst/>
              <a:gdLst/>
              <a:ahLst/>
              <a:cxnLst/>
              <a:rect l="l" t="t" r="r" b="b"/>
              <a:pathLst>
                <a:path w="7263" h="7205" extrusionOk="0">
                  <a:moveTo>
                    <a:pt x="3640" y="1869"/>
                  </a:moveTo>
                  <a:cubicBezTo>
                    <a:pt x="4584" y="1869"/>
                    <a:pt x="5346" y="2611"/>
                    <a:pt x="5358" y="3549"/>
                  </a:cubicBezTo>
                  <a:cubicBezTo>
                    <a:pt x="5370" y="4501"/>
                    <a:pt x="4620" y="5299"/>
                    <a:pt x="3655" y="5311"/>
                  </a:cubicBezTo>
                  <a:cubicBezTo>
                    <a:pt x="3648" y="5311"/>
                    <a:pt x="3640" y="5311"/>
                    <a:pt x="3633" y="5311"/>
                  </a:cubicBezTo>
                  <a:cubicBezTo>
                    <a:pt x="2714" y="5311"/>
                    <a:pt x="1929" y="4577"/>
                    <a:pt x="1917" y="3632"/>
                  </a:cubicBezTo>
                  <a:cubicBezTo>
                    <a:pt x="1893" y="2680"/>
                    <a:pt x="2643" y="1906"/>
                    <a:pt x="3596" y="1870"/>
                  </a:cubicBezTo>
                  <a:cubicBezTo>
                    <a:pt x="3611" y="1870"/>
                    <a:pt x="3626" y="1869"/>
                    <a:pt x="3640" y="1869"/>
                  </a:cubicBezTo>
                  <a:close/>
                  <a:moveTo>
                    <a:pt x="3649" y="0"/>
                  </a:moveTo>
                  <a:cubicBezTo>
                    <a:pt x="3627" y="0"/>
                    <a:pt x="3606" y="0"/>
                    <a:pt x="3584" y="1"/>
                  </a:cubicBezTo>
                  <a:cubicBezTo>
                    <a:pt x="1607" y="25"/>
                    <a:pt x="0" y="1644"/>
                    <a:pt x="36" y="3644"/>
                  </a:cubicBezTo>
                  <a:cubicBezTo>
                    <a:pt x="59" y="5618"/>
                    <a:pt x="1678" y="7204"/>
                    <a:pt x="3647" y="7204"/>
                  </a:cubicBezTo>
                  <a:cubicBezTo>
                    <a:pt x="3662" y="7204"/>
                    <a:pt x="3676" y="7204"/>
                    <a:pt x="3691" y="7204"/>
                  </a:cubicBezTo>
                  <a:cubicBezTo>
                    <a:pt x="5667" y="7168"/>
                    <a:pt x="7263" y="5537"/>
                    <a:pt x="7239" y="3549"/>
                  </a:cubicBezTo>
                  <a:cubicBezTo>
                    <a:pt x="7204" y="1594"/>
                    <a:pt x="5619" y="0"/>
                    <a:pt x="36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8"/>
            <p:cNvSpPr/>
            <p:nvPr/>
          </p:nvSpPr>
          <p:spPr>
            <a:xfrm>
              <a:off x="1847454" y="3842695"/>
              <a:ext cx="368722" cy="723258"/>
            </a:xfrm>
            <a:custGeom>
              <a:avLst/>
              <a:gdLst/>
              <a:ahLst/>
              <a:cxnLst/>
              <a:rect l="l" t="t" r="r" b="b"/>
              <a:pathLst>
                <a:path w="3691" h="7240" extrusionOk="0">
                  <a:moveTo>
                    <a:pt x="3572" y="0"/>
                  </a:moveTo>
                  <a:cubicBezTo>
                    <a:pt x="1584" y="48"/>
                    <a:pt x="0" y="1679"/>
                    <a:pt x="36" y="3679"/>
                  </a:cubicBezTo>
                  <a:cubicBezTo>
                    <a:pt x="59" y="5653"/>
                    <a:pt x="1678" y="7239"/>
                    <a:pt x="3647" y="7239"/>
                  </a:cubicBezTo>
                  <a:cubicBezTo>
                    <a:pt x="3662" y="7239"/>
                    <a:pt x="3676" y="7239"/>
                    <a:pt x="3691" y="7239"/>
                  </a:cubicBezTo>
                  <a:lnTo>
                    <a:pt x="3667" y="5358"/>
                  </a:lnTo>
                  <a:cubicBezTo>
                    <a:pt x="2738" y="5346"/>
                    <a:pt x="2000" y="4620"/>
                    <a:pt x="1953" y="3691"/>
                  </a:cubicBezTo>
                  <a:cubicBezTo>
                    <a:pt x="1905" y="2738"/>
                    <a:pt x="2655" y="1941"/>
                    <a:pt x="3608" y="1893"/>
                  </a:cubicBezTo>
                  <a:lnTo>
                    <a:pt x="35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8"/>
            <p:cNvSpPr/>
            <p:nvPr/>
          </p:nvSpPr>
          <p:spPr>
            <a:xfrm>
              <a:off x="2172119" y="3813925"/>
              <a:ext cx="419969" cy="414175"/>
            </a:xfrm>
            <a:custGeom>
              <a:avLst/>
              <a:gdLst/>
              <a:ahLst/>
              <a:cxnLst/>
              <a:rect l="l" t="t" r="r" b="b"/>
              <a:pathLst>
                <a:path w="4204" h="4146" extrusionOk="0">
                  <a:moveTo>
                    <a:pt x="109" y="1"/>
                  </a:moveTo>
                  <a:cubicBezTo>
                    <a:pt x="73" y="1"/>
                    <a:pt x="37" y="1"/>
                    <a:pt x="0" y="2"/>
                  </a:cubicBezTo>
                  <a:lnTo>
                    <a:pt x="24" y="2348"/>
                  </a:lnTo>
                  <a:cubicBezTo>
                    <a:pt x="43" y="2347"/>
                    <a:pt x="61" y="2347"/>
                    <a:pt x="79" y="2347"/>
                  </a:cubicBezTo>
                  <a:cubicBezTo>
                    <a:pt x="1171" y="2347"/>
                    <a:pt x="1989" y="3045"/>
                    <a:pt x="2001" y="4146"/>
                  </a:cubicBezTo>
                  <a:lnTo>
                    <a:pt x="4203" y="4110"/>
                  </a:lnTo>
                  <a:lnTo>
                    <a:pt x="4203" y="4027"/>
                  </a:lnTo>
                  <a:cubicBezTo>
                    <a:pt x="4145" y="1789"/>
                    <a:pt x="2334" y="1"/>
                    <a:pt x="10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8"/>
            <p:cNvSpPr/>
            <p:nvPr/>
          </p:nvSpPr>
          <p:spPr>
            <a:xfrm>
              <a:off x="2862008" y="3817621"/>
              <a:ext cx="725556" cy="719761"/>
            </a:xfrm>
            <a:custGeom>
              <a:avLst/>
              <a:gdLst/>
              <a:ahLst/>
              <a:cxnLst/>
              <a:rect l="l" t="t" r="r" b="b"/>
              <a:pathLst>
                <a:path w="7263" h="7205" extrusionOk="0">
                  <a:moveTo>
                    <a:pt x="3660" y="1893"/>
                  </a:moveTo>
                  <a:cubicBezTo>
                    <a:pt x="4583" y="1893"/>
                    <a:pt x="5323" y="2642"/>
                    <a:pt x="5358" y="3573"/>
                  </a:cubicBezTo>
                  <a:cubicBezTo>
                    <a:pt x="5382" y="4525"/>
                    <a:pt x="4620" y="5311"/>
                    <a:pt x="3667" y="5323"/>
                  </a:cubicBezTo>
                  <a:cubicBezTo>
                    <a:pt x="3653" y="5323"/>
                    <a:pt x="3638" y="5324"/>
                    <a:pt x="3624" y="5324"/>
                  </a:cubicBezTo>
                  <a:cubicBezTo>
                    <a:pt x="2691" y="5324"/>
                    <a:pt x="1929" y="4571"/>
                    <a:pt x="1917" y="3644"/>
                  </a:cubicBezTo>
                  <a:cubicBezTo>
                    <a:pt x="1905" y="2692"/>
                    <a:pt x="2643" y="1906"/>
                    <a:pt x="3596" y="1894"/>
                  </a:cubicBezTo>
                  <a:cubicBezTo>
                    <a:pt x="3617" y="1893"/>
                    <a:pt x="3639" y="1893"/>
                    <a:pt x="3660" y="1893"/>
                  </a:cubicBezTo>
                  <a:close/>
                  <a:moveTo>
                    <a:pt x="3649" y="0"/>
                  </a:moveTo>
                  <a:cubicBezTo>
                    <a:pt x="3627" y="0"/>
                    <a:pt x="3606" y="1"/>
                    <a:pt x="3584" y="1"/>
                  </a:cubicBezTo>
                  <a:cubicBezTo>
                    <a:pt x="1584" y="49"/>
                    <a:pt x="0" y="1668"/>
                    <a:pt x="24" y="3656"/>
                  </a:cubicBezTo>
                  <a:cubicBezTo>
                    <a:pt x="59" y="5630"/>
                    <a:pt x="1667" y="7205"/>
                    <a:pt x="3623" y="7205"/>
                  </a:cubicBezTo>
                  <a:cubicBezTo>
                    <a:pt x="3638" y="7205"/>
                    <a:pt x="3653" y="7204"/>
                    <a:pt x="3667" y="7204"/>
                  </a:cubicBezTo>
                  <a:cubicBezTo>
                    <a:pt x="5644" y="7169"/>
                    <a:pt x="7263" y="5549"/>
                    <a:pt x="7227" y="3561"/>
                  </a:cubicBezTo>
                  <a:cubicBezTo>
                    <a:pt x="7204" y="1594"/>
                    <a:pt x="5608" y="0"/>
                    <a:pt x="36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8"/>
            <p:cNvSpPr/>
            <p:nvPr/>
          </p:nvSpPr>
          <p:spPr>
            <a:xfrm>
              <a:off x="2862008" y="3817621"/>
              <a:ext cx="725556" cy="365325"/>
            </a:xfrm>
            <a:custGeom>
              <a:avLst/>
              <a:gdLst/>
              <a:ahLst/>
              <a:cxnLst/>
              <a:rect l="l" t="t" r="r" b="b"/>
              <a:pathLst>
                <a:path w="7263" h="3657" extrusionOk="0">
                  <a:moveTo>
                    <a:pt x="3650" y="0"/>
                  </a:moveTo>
                  <a:cubicBezTo>
                    <a:pt x="3628" y="0"/>
                    <a:pt x="3606" y="1"/>
                    <a:pt x="3584" y="1"/>
                  </a:cubicBezTo>
                  <a:cubicBezTo>
                    <a:pt x="1584" y="49"/>
                    <a:pt x="0" y="1680"/>
                    <a:pt x="24" y="3656"/>
                  </a:cubicBezTo>
                  <a:lnTo>
                    <a:pt x="1917" y="3632"/>
                  </a:lnTo>
                  <a:cubicBezTo>
                    <a:pt x="1905" y="2680"/>
                    <a:pt x="2655" y="1894"/>
                    <a:pt x="3608" y="1870"/>
                  </a:cubicBezTo>
                  <a:cubicBezTo>
                    <a:pt x="3615" y="1870"/>
                    <a:pt x="3622" y="1870"/>
                    <a:pt x="3630" y="1870"/>
                  </a:cubicBezTo>
                  <a:cubicBezTo>
                    <a:pt x="4572" y="1870"/>
                    <a:pt x="5346" y="2628"/>
                    <a:pt x="5370" y="3573"/>
                  </a:cubicBezTo>
                  <a:lnTo>
                    <a:pt x="7263" y="3537"/>
                  </a:lnTo>
                  <a:cubicBezTo>
                    <a:pt x="7216" y="1571"/>
                    <a:pt x="5608" y="0"/>
                    <a:pt x="36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8"/>
            <p:cNvSpPr/>
            <p:nvPr/>
          </p:nvSpPr>
          <p:spPr>
            <a:xfrm>
              <a:off x="3202157" y="4139989"/>
              <a:ext cx="418770" cy="421168"/>
            </a:xfrm>
            <a:custGeom>
              <a:avLst/>
              <a:gdLst/>
              <a:ahLst/>
              <a:cxnLst/>
              <a:rect l="l" t="t" r="r" b="b"/>
              <a:pathLst>
                <a:path w="4192" h="4216" extrusionOk="0">
                  <a:moveTo>
                    <a:pt x="4132" y="1"/>
                  </a:moveTo>
                  <a:lnTo>
                    <a:pt x="1798" y="36"/>
                  </a:lnTo>
                  <a:cubicBezTo>
                    <a:pt x="1810" y="1144"/>
                    <a:pt x="1119" y="1989"/>
                    <a:pt x="0" y="2013"/>
                  </a:cubicBezTo>
                  <a:lnTo>
                    <a:pt x="24" y="4215"/>
                  </a:lnTo>
                  <a:lnTo>
                    <a:pt x="119" y="4215"/>
                  </a:lnTo>
                  <a:cubicBezTo>
                    <a:pt x="2393" y="4156"/>
                    <a:pt x="4191" y="2275"/>
                    <a:pt x="4132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43436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"/>
          <p:cNvSpPr txBox="1">
            <a:spLocks noGrp="1"/>
          </p:cNvSpPr>
          <p:nvPr>
            <p:ph type="title"/>
          </p:nvPr>
        </p:nvSpPr>
        <p:spPr>
          <a:xfrm>
            <a:off x="951200" y="719167"/>
            <a:ext cx="5422000" cy="11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9" name="Google Shape;139;p9"/>
          <p:cNvSpPr txBox="1">
            <a:spLocks noGrp="1"/>
          </p:cNvSpPr>
          <p:nvPr>
            <p:ph type="subTitle" idx="1"/>
          </p:nvPr>
        </p:nvSpPr>
        <p:spPr>
          <a:xfrm>
            <a:off x="951200" y="1888767"/>
            <a:ext cx="5422000" cy="24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639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"/>
          <p:cNvSpPr txBox="1">
            <a:spLocks noGrp="1"/>
          </p:cNvSpPr>
          <p:nvPr>
            <p:ph type="title"/>
          </p:nvPr>
        </p:nvSpPr>
        <p:spPr>
          <a:xfrm>
            <a:off x="6878800" y="4706400"/>
            <a:ext cx="3972400" cy="12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6013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"/>
          <p:cNvSpPr txBox="1">
            <a:spLocks noGrp="1"/>
          </p:cNvSpPr>
          <p:nvPr>
            <p:ph type="title" hasCustomPrompt="1"/>
          </p:nvPr>
        </p:nvSpPr>
        <p:spPr>
          <a:xfrm>
            <a:off x="3378200" y="1807667"/>
            <a:ext cx="5435600" cy="225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3066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44" name="Google Shape;144;p11"/>
          <p:cNvSpPr txBox="1">
            <a:spLocks noGrp="1"/>
          </p:cNvSpPr>
          <p:nvPr>
            <p:ph type="subTitle" idx="1"/>
          </p:nvPr>
        </p:nvSpPr>
        <p:spPr>
          <a:xfrm>
            <a:off x="3378200" y="4065267"/>
            <a:ext cx="5435600" cy="98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45" name="Google Shape;145;p11"/>
          <p:cNvSpPr/>
          <p:nvPr/>
        </p:nvSpPr>
        <p:spPr>
          <a:xfrm>
            <a:off x="10337764" y="-630159"/>
            <a:ext cx="1521209" cy="1516955"/>
          </a:xfrm>
          <a:custGeom>
            <a:avLst/>
            <a:gdLst/>
            <a:ahLst/>
            <a:cxnLst/>
            <a:rect l="l" t="t" r="r" b="b"/>
            <a:pathLst>
              <a:path w="8526" h="8502" extrusionOk="0">
                <a:moveTo>
                  <a:pt x="4313" y="2678"/>
                </a:moveTo>
                <a:cubicBezTo>
                  <a:pt x="4693" y="2678"/>
                  <a:pt x="5074" y="2818"/>
                  <a:pt x="5370" y="3108"/>
                </a:cubicBezTo>
                <a:cubicBezTo>
                  <a:pt x="5966" y="3691"/>
                  <a:pt x="5989" y="4656"/>
                  <a:pt x="5406" y="5263"/>
                </a:cubicBezTo>
                <a:cubicBezTo>
                  <a:pt x="5107" y="5568"/>
                  <a:pt x="4708" y="5723"/>
                  <a:pt x="4308" y="5723"/>
                </a:cubicBezTo>
                <a:cubicBezTo>
                  <a:pt x="3928" y="5723"/>
                  <a:pt x="3547" y="5583"/>
                  <a:pt x="3251" y="5299"/>
                </a:cubicBezTo>
                <a:cubicBezTo>
                  <a:pt x="2656" y="4715"/>
                  <a:pt x="2632" y="3751"/>
                  <a:pt x="3215" y="3132"/>
                </a:cubicBezTo>
                <a:cubicBezTo>
                  <a:pt x="3514" y="2833"/>
                  <a:pt x="3913" y="2678"/>
                  <a:pt x="4313" y="2678"/>
                </a:cubicBezTo>
                <a:close/>
                <a:moveTo>
                  <a:pt x="4918" y="0"/>
                </a:moveTo>
                <a:lnTo>
                  <a:pt x="3489" y="24"/>
                </a:lnTo>
                <a:lnTo>
                  <a:pt x="3310" y="881"/>
                </a:lnTo>
                <a:cubicBezTo>
                  <a:pt x="3013" y="965"/>
                  <a:pt x="2727" y="1084"/>
                  <a:pt x="2453" y="1251"/>
                </a:cubicBezTo>
                <a:lnTo>
                  <a:pt x="1703" y="798"/>
                </a:lnTo>
                <a:lnTo>
                  <a:pt x="703" y="1834"/>
                </a:lnTo>
                <a:lnTo>
                  <a:pt x="1179" y="2548"/>
                </a:lnTo>
                <a:cubicBezTo>
                  <a:pt x="1024" y="2810"/>
                  <a:pt x="905" y="3108"/>
                  <a:pt x="834" y="3406"/>
                </a:cubicBezTo>
                <a:lnTo>
                  <a:pt x="0" y="3620"/>
                </a:lnTo>
                <a:lnTo>
                  <a:pt x="36" y="5049"/>
                </a:lnTo>
                <a:lnTo>
                  <a:pt x="882" y="5215"/>
                </a:lnTo>
                <a:cubicBezTo>
                  <a:pt x="965" y="5513"/>
                  <a:pt x="1084" y="5799"/>
                  <a:pt x="1251" y="6073"/>
                </a:cubicBezTo>
                <a:lnTo>
                  <a:pt x="810" y="6799"/>
                </a:lnTo>
                <a:lnTo>
                  <a:pt x="1834" y="7799"/>
                </a:lnTo>
                <a:lnTo>
                  <a:pt x="2560" y="7323"/>
                </a:lnTo>
                <a:cubicBezTo>
                  <a:pt x="2834" y="7466"/>
                  <a:pt x="3132" y="7585"/>
                  <a:pt x="3429" y="7668"/>
                </a:cubicBezTo>
                <a:lnTo>
                  <a:pt x="3632" y="8501"/>
                </a:lnTo>
                <a:lnTo>
                  <a:pt x="5061" y="8466"/>
                </a:lnTo>
                <a:lnTo>
                  <a:pt x="5275" y="7620"/>
                </a:lnTo>
                <a:cubicBezTo>
                  <a:pt x="5573" y="7525"/>
                  <a:pt x="5846" y="7406"/>
                  <a:pt x="6120" y="7239"/>
                </a:cubicBezTo>
                <a:lnTo>
                  <a:pt x="6847" y="7692"/>
                </a:lnTo>
                <a:lnTo>
                  <a:pt x="7835" y="6668"/>
                </a:lnTo>
                <a:lnTo>
                  <a:pt x="7359" y="5930"/>
                </a:lnTo>
                <a:cubicBezTo>
                  <a:pt x="7501" y="5668"/>
                  <a:pt x="7620" y="5370"/>
                  <a:pt x="7692" y="5072"/>
                </a:cubicBezTo>
                <a:lnTo>
                  <a:pt x="8525" y="4858"/>
                </a:lnTo>
                <a:lnTo>
                  <a:pt x="8502" y="3429"/>
                </a:lnTo>
                <a:lnTo>
                  <a:pt x="7656" y="3251"/>
                </a:lnTo>
                <a:cubicBezTo>
                  <a:pt x="7561" y="2953"/>
                  <a:pt x="7442" y="2679"/>
                  <a:pt x="7275" y="2405"/>
                </a:cubicBezTo>
                <a:lnTo>
                  <a:pt x="7728" y="1679"/>
                </a:lnTo>
                <a:lnTo>
                  <a:pt x="6704" y="691"/>
                </a:lnTo>
                <a:lnTo>
                  <a:pt x="5989" y="1167"/>
                </a:lnTo>
                <a:cubicBezTo>
                  <a:pt x="5715" y="1024"/>
                  <a:pt x="5418" y="905"/>
                  <a:pt x="5120" y="834"/>
                </a:cubicBezTo>
                <a:lnTo>
                  <a:pt x="4918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9590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9Slide.vn - 2019">
            <a:extLst>
              <a:ext uri="{FF2B5EF4-FFF2-40B4-BE49-F238E27FC236}">
                <a16:creationId xmlns:a16="http://schemas.microsoft.com/office/drawing/2014/main" id="{3C0F6A05-B117-4444-86F1-01CA795A0AE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rben"/>
              <a:buNone/>
              <a:defRPr sz="350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rben"/>
              <a:buNone/>
              <a:defRPr sz="350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rben"/>
              <a:buNone/>
              <a:defRPr sz="350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rben"/>
              <a:buNone/>
              <a:defRPr sz="350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rben"/>
              <a:buNone/>
              <a:defRPr sz="350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rben"/>
              <a:buNone/>
              <a:defRPr sz="350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rben"/>
              <a:buNone/>
              <a:defRPr sz="350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rben"/>
              <a:buNone/>
              <a:defRPr sz="350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rben"/>
              <a:buNone/>
              <a:defRPr sz="3500">
                <a:solidFill>
                  <a:schemeClr val="dk1"/>
                </a:solidFill>
                <a:latin typeface="Corben"/>
                <a:ea typeface="Corben"/>
                <a:cs typeface="Corben"/>
                <a:sym typeface="Corbe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Char char="●"/>
              <a:defRPr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Char char="○"/>
              <a:defRPr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Char char="■"/>
              <a:defRPr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Char char="●"/>
              <a:defRPr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Char char="○"/>
              <a:defRPr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Char char="■"/>
              <a:defRPr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Char char="●"/>
              <a:defRPr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Char char="○"/>
              <a:defRPr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"/>
              <a:buChar char="■"/>
              <a:defRPr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38082D-381D-42A3-8A73-5A731C818E0B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4392763" y="-1778702"/>
            <a:ext cx="3406474" cy="80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1863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77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9Slide.vn - 2019">
            <a:extLst>
              <a:ext uri="{FF2B5EF4-FFF2-40B4-BE49-F238E27FC236}">
                <a16:creationId xmlns:a16="http://schemas.microsoft.com/office/drawing/2014/main" id="{7B863200-8A18-4291-BDAC-D2DCD52D623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1200" y="508279"/>
            <a:ext cx="10289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 ExtraBold"/>
              <a:buNone/>
              <a:defRPr sz="24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 ExtraBold"/>
              <a:buNone/>
              <a:defRPr sz="24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 ExtraBold"/>
              <a:buNone/>
              <a:defRPr sz="24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 ExtraBold"/>
              <a:buNone/>
              <a:defRPr sz="24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 ExtraBold"/>
              <a:buNone/>
              <a:defRPr sz="24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 ExtraBold"/>
              <a:buNone/>
              <a:defRPr sz="24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 ExtraBold"/>
              <a:buNone/>
              <a:defRPr sz="24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 ExtraBold"/>
              <a:buNone/>
              <a:defRPr sz="24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 ExtraBold"/>
              <a:buNone/>
              <a:defRPr sz="24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200" y="1536633"/>
            <a:ext cx="10289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Mono"/>
              <a:buChar char="●"/>
              <a:defRPr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Char char="○"/>
              <a:defRPr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Char char="■"/>
              <a:defRPr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Char char="●"/>
              <a:defRPr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Char char="○"/>
              <a:defRPr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Char char="■"/>
              <a:defRPr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Char char="●"/>
              <a:defRPr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Char char="○"/>
              <a:defRPr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Char char="■"/>
              <a:defRPr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261B65E-D34B-4E30-9C2C-552EC301CC0E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4247892" y="-2104906"/>
            <a:ext cx="3696216" cy="178754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8DE81EE-73B5-46CC-A483-9166CFAA2F0B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3974515" y="7584518"/>
            <a:ext cx="3696216" cy="178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7455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0.png"/><Relationship Id="rId7" Type="http://schemas.openxmlformats.org/officeDocument/2006/relationships/image" Target="../media/image45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11" Type="http://schemas.openxmlformats.org/officeDocument/2006/relationships/image" Target="../media/image48.png"/><Relationship Id="rId5" Type="http://schemas.openxmlformats.org/officeDocument/2006/relationships/image" Target="../media/image121.png"/><Relationship Id="rId10" Type="http://schemas.openxmlformats.org/officeDocument/2006/relationships/image" Target="../media/image47.png"/><Relationship Id="rId4" Type="http://schemas.openxmlformats.org/officeDocument/2006/relationships/image" Target="../media/image110.png"/><Relationship Id="rId9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13" Type="http://schemas.openxmlformats.org/officeDocument/2006/relationships/image" Target="../media/image250.png"/><Relationship Id="rId18" Type="http://schemas.openxmlformats.org/officeDocument/2006/relationships/image" Target="../media/image49.png"/><Relationship Id="rId3" Type="http://schemas.openxmlformats.org/officeDocument/2006/relationships/image" Target="../media/image151.png"/><Relationship Id="rId21" Type="http://schemas.openxmlformats.org/officeDocument/2006/relationships/image" Target="../media/image14.svg"/><Relationship Id="rId7" Type="http://schemas.openxmlformats.org/officeDocument/2006/relationships/image" Target="../media/image190.png"/><Relationship Id="rId12" Type="http://schemas.openxmlformats.org/officeDocument/2006/relationships/image" Target="../media/image440.png"/><Relationship Id="rId17" Type="http://schemas.openxmlformats.org/officeDocument/2006/relationships/image" Target="../media/image150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461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11" Type="http://schemas.openxmlformats.org/officeDocument/2006/relationships/image" Target="../media/image230.png"/><Relationship Id="rId5" Type="http://schemas.openxmlformats.org/officeDocument/2006/relationships/image" Target="../media/image170.png"/><Relationship Id="rId15" Type="http://schemas.openxmlformats.org/officeDocument/2006/relationships/image" Target="../media/image270.png"/><Relationship Id="rId10" Type="http://schemas.openxmlformats.org/officeDocument/2006/relationships/image" Target="../media/image220.png"/><Relationship Id="rId19" Type="http://schemas.openxmlformats.org/officeDocument/2006/relationships/image" Target="../media/image5.png"/><Relationship Id="rId4" Type="http://schemas.openxmlformats.org/officeDocument/2006/relationships/image" Target="../media/image161.png"/><Relationship Id="rId9" Type="http://schemas.openxmlformats.org/officeDocument/2006/relationships/image" Target="../media/image210.png"/><Relationship Id="rId14" Type="http://schemas.openxmlformats.org/officeDocument/2006/relationships/image" Target="../media/image4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50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0.png"/><Relationship Id="rId5" Type="http://schemas.openxmlformats.org/officeDocument/2006/relationships/image" Target="../media/image310.png"/><Relationship Id="rId4" Type="http://schemas.openxmlformats.org/officeDocument/2006/relationships/image" Target="../media/image5.png"/><Relationship Id="rId9" Type="http://schemas.openxmlformats.org/officeDocument/2006/relationships/image" Target="../media/image1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3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.png"/><Relationship Id="rId10" Type="http://schemas.openxmlformats.org/officeDocument/2006/relationships/image" Target="../media/image14.svg"/><Relationship Id="rId4" Type="http://schemas.openxmlformats.org/officeDocument/2006/relationships/image" Target="../media/image51.png"/><Relationship Id="rId9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1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5.png"/><Relationship Id="rId4" Type="http://schemas.openxmlformats.org/officeDocument/2006/relationships/image" Target="../media/image47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0.png"/><Relationship Id="rId13" Type="http://schemas.openxmlformats.org/officeDocument/2006/relationships/image" Target="../media/image14.svg"/><Relationship Id="rId3" Type="http://schemas.openxmlformats.org/officeDocument/2006/relationships/image" Target="../media/image5.png"/><Relationship Id="rId7" Type="http://schemas.openxmlformats.org/officeDocument/2006/relationships/image" Target="../media/image540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0.png"/><Relationship Id="rId11" Type="http://schemas.openxmlformats.org/officeDocument/2006/relationships/image" Target="../media/image581.png"/><Relationship Id="rId5" Type="http://schemas.openxmlformats.org/officeDocument/2006/relationships/image" Target="../media/image520.png"/><Relationship Id="rId10" Type="http://schemas.openxmlformats.org/officeDocument/2006/relationships/image" Target="../media/image571.png"/><Relationship Id="rId4" Type="http://schemas.openxmlformats.org/officeDocument/2006/relationships/image" Target="../media/image510.png"/><Relationship Id="rId9" Type="http://schemas.openxmlformats.org/officeDocument/2006/relationships/image" Target="../media/image56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6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0.png"/><Relationship Id="rId5" Type="http://schemas.openxmlformats.org/officeDocument/2006/relationships/image" Target="../media/image610.png"/><Relationship Id="rId4" Type="http://schemas.openxmlformats.org/officeDocument/2006/relationships/image" Target="../media/image591.png"/><Relationship Id="rId9" Type="http://schemas.openxmlformats.org/officeDocument/2006/relationships/image" Target="../media/image14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700.png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9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13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7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1.png"/><Relationship Id="rId11" Type="http://schemas.openxmlformats.org/officeDocument/2006/relationships/image" Target="../media/image22.png"/><Relationship Id="rId5" Type="http://schemas.openxmlformats.org/officeDocument/2006/relationships/image" Target="../media/image162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14.svg"/><Relationship Id="rId4" Type="http://schemas.openxmlformats.org/officeDocument/2006/relationships/image" Target="../media/image152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5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5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B00E8A-B030-49A8-A021-31E1CB70C2D4}"/>
              </a:ext>
            </a:extLst>
          </p:cNvPr>
          <p:cNvSpPr txBox="1"/>
          <p:nvPr/>
        </p:nvSpPr>
        <p:spPr>
          <a:xfrm>
            <a:off x="4162370" y="3429000"/>
            <a:ext cx="44855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Khóa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học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toán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lớp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7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Dekar" panose="02000000000000000000" pitchFamily="2" charset="0"/>
              <a:ea typeface="+mn-ea"/>
              <a:cs typeface="+mn-cs"/>
            </a:endParaRPr>
          </a:p>
        </p:txBody>
      </p:sp>
      <p:pic>
        <p:nvPicPr>
          <p:cNvPr id="3" name="Picture 2" descr="A white text with a black background&#10;&#10;Description automatically generated">
            <a:extLst>
              <a:ext uri="{FF2B5EF4-FFF2-40B4-BE49-F238E27FC236}">
                <a16:creationId xmlns:a16="http://schemas.microsoft.com/office/drawing/2014/main" id="{DD3F4DF7-26D4-E7D9-1323-1286A23B40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435" y="1796034"/>
            <a:ext cx="952896" cy="3520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1D3F2D-E233-D7B1-DD96-0407CD7F502B}"/>
              </a:ext>
            </a:extLst>
          </p:cNvPr>
          <p:cNvSpPr txBox="1"/>
          <p:nvPr/>
        </p:nvSpPr>
        <p:spPr>
          <a:xfrm>
            <a:off x="9776957" y="6420028"/>
            <a:ext cx="2298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CHÂN TRỜI SÁNG TẠO</a:t>
            </a:r>
            <a:endParaRPr kumimoji="0" lang="vi-VN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3 Dekar" panose="0200000000000000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07823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angle 145">
            <a:extLst>
              <a:ext uri="{FF2B5EF4-FFF2-40B4-BE49-F238E27FC236}">
                <a16:creationId xmlns:a16="http://schemas.microsoft.com/office/drawing/2014/main" id="{C1390945-6E71-6BB9-ABA7-04B1A393DA28}"/>
              </a:ext>
            </a:extLst>
          </p:cNvPr>
          <p:cNvSpPr/>
          <p:nvPr/>
        </p:nvSpPr>
        <p:spPr>
          <a:xfrm>
            <a:off x="-461914" y="1665591"/>
            <a:ext cx="12863305" cy="1596782"/>
          </a:xfrm>
          <a:prstGeom prst="rect">
            <a:avLst/>
          </a:prstGeom>
          <a:solidFill>
            <a:schemeClr val="accent6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oogle Shape;1016;p39">
            <a:extLst>
              <a:ext uri="{FF2B5EF4-FFF2-40B4-BE49-F238E27FC236}">
                <a16:creationId xmlns:a16="http://schemas.microsoft.com/office/drawing/2014/main" id="{4DC33DB9-6830-E83E-7BBC-538A617EEA5C}"/>
              </a:ext>
            </a:extLst>
          </p:cNvPr>
          <p:cNvGrpSpPr/>
          <p:nvPr/>
        </p:nvGrpSpPr>
        <p:grpSpPr>
          <a:xfrm>
            <a:off x="244114" y="208881"/>
            <a:ext cx="746135" cy="710599"/>
            <a:chOff x="1513275" y="1160975"/>
            <a:chExt cx="290225" cy="272975"/>
          </a:xfrm>
        </p:grpSpPr>
        <p:sp>
          <p:nvSpPr>
            <p:cNvPr id="6" name="Google Shape;1017;p39">
              <a:extLst>
                <a:ext uri="{FF2B5EF4-FFF2-40B4-BE49-F238E27FC236}">
                  <a16:creationId xmlns:a16="http://schemas.microsoft.com/office/drawing/2014/main" id="{EC07F5B9-E9C2-5109-F852-7EC906537181}"/>
                </a:ext>
              </a:extLst>
            </p:cNvPr>
            <p:cNvSpPr/>
            <p:nvPr/>
          </p:nvSpPr>
          <p:spPr>
            <a:xfrm>
              <a:off x="1513875" y="1161875"/>
              <a:ext cx="288450" cy="270900"/>
            </a:xfrm>
            <a:custGeom>
              <a:avLst/>
              <a:gdLst/>
              <a:ahLst/>
              <a:cxnLst/>
              <a:rect l="l" t="t" r="r" b="b"/>
              <a:pathLst>
                <a:path w="11538" h="10836" extrusionOk="0">
                  <a:moveTo>
                    <a:pt x="643" y="1"/>
                  </a:moveTo>
                  <a:cubicBezTo>
                    <a:pt x="286" y="1"/>
                    <a:pt x="0" y="286"/>
                    <a:pt x="0" y="644"/>
                  </a:cubicBezTo>
                  <a:lnTo>
                    <a:pt x="0" y="10192"/>
                  </a:lnTo>
                  <a:cubicBezTo>
                    <a:pt x="0" y="10550"/>
                    <a:pt x="286" y="10835"/>
                    <a:pt x="643" y="10835"/>
                  </a:cubicBezTo>
                  <a:lnTo>
                    <a:pt x="10894" y="10835"/>
                  </a:lnTo>
                  <a:cubicBezTo>
                    <a:pt x="11252" y="10835"/>
                    <a:pt x="11537" y="10550"/>
                    <a:pt x="11537" y="10192"/>
                  </a:cubicBezTo>
                  <a:lnTo>
                    <a:pt x="11537" y="644"/>
                  </a:lnTo>
                  <a:cubicBezTo>
                    <a:pt x="11537" y="286"/>
                    <a:pt x="11252" y="1"/>
                    <a:pt x="108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1018;p39">
              <a:extLst>
                <a:ext uri="{FF2B5EF4-FFF2-40B4-BE49-F238E27FC236}">
                  <a16:creationId xmlns:a16="http://schemas.microsoft.com/office/drawing/2014/main" id="{0EEF7B0D-E23B-D723-191D-71A2FE236E1B}"/>
                </a:ext>
              </a:extLst>
            </p:cNvPr>
            <p:cNvSpPr/>
            <p:nvPr/>
          </p:nvSpPr>
          <p:spPr>
            <a:xfrm>
              <a:off x="1513275" y="1160975"/>
              <a:ext cx="290225" cy="272975"/>
            </a:xfrm>
            <a:custGeom>
              <a:avLst/>
              <a:gdLst/>
              <a:ahLst/>
              <a:cxnLst/>
              <a:rect l="l" t="t" r="r" b="b"/>
              <a:pathLst>
                <a:path w="11609" h="10919" extrusionOk="0">
                  <a:moveTo>
                    <a:pt x="6037" y="1"/>
                  </a:moveTo>
                  <a:lnTo>
                    <a:pt x="1370" y="25"/>
                  </a:lnTo>
                  <a:lnTo>
                    <a:pt x="631" y="25"/>
                  </a:lnTo>
                  <a:cubicBezTo>
                    <a:pt x="441" y="25"/>
                    <a:pt x="286" y="108"/>
                    <a:pt x="155" y="263"/>
                  </a:cubicBezTo>
                  <a:cubicBezTo>
                    <a:pt x="84" y="346"/>
                    <a:pt x="48" y="453"/>
                    <a:pt x="24" y="561"/>
                  </a:cubicBezTo>
                  <a:lnTo>
                    <a:pt x="24" y="680"/>
                  </a:lnTo>
                  <a:cubicBezTo>
                    <a:pt x="24" y="680"/>
                    <a:pt x="24" y="644"/>
                    <a:pt x="48" y="572"/>
                  </a:cubicBezTo>
                  <a:cubicBezTo>
                    <a:pt x="60" y="465"/>
                    <a:pt x="108" y="358"/>
                    <a:pt x="179" y="275"/>
                  </a:cubicBezTo>
                  <a:cubicBezTo>
                    <a:pt x="298" y="144"/>
                    <a:pt x="465" y="61"/>
                    <a:pt x="643" y="49"/>
                  </a:cubicBezTo>
                  <a:lnTo>
                    <a:pt x="1382" y="49"/>
                  </a:lnTo>
                  <a:lnTo>
                    <a:pt x="6037" y="96"/>
                  </a:lnTo>
                  <a:lnTo>
                    <a:pt x="10799" y="96"/>
                  </a:lnTo>
                  <a:cubicBezTo>
                    <a:pt x="10824" y="93"/>
                    <a:pt x="10847" y="91"/>
                    <a:pt x="10870" y="91"/>
                  </a:cubicBezTo>
                  <a:cubicBezTo>
                    <a:pt x="10925" y="91"/>
                    <a:pt x="10975" y="100"/>
                    <a:pt x="11026" y="108"/>
                  </a:cubicBezTo>
                  <a:cubicBezTo>
                    <a:pt x="11180" y="156"/>
                    <a:pt x="11299" y="239"/>
                    <a:pt x="11383" y="358"/>
                  </a:cubicBezTo>
                  <a:cubicBezTo>
                    <a:pt x="11454" y="501"/>
                    <a:pt x="11502" y="644"/>
                    <a:pt x="11490" y="799"/>
                  </a:cubicBezTo>
                  <a:lnTo>
                    <a:pt x="11490" y="1763"/>
                  </a:lnTo>
                  <a:lnTo>
                    <a:pt x="11490" y="10264"/>
                  </a:lnTo>
                  <a:cubicBezTo>
                    <a:pt x="11490" y="10526"/>
                    <a:pt x="11311" y="10764"/>
                    <a:pt x="11037" y="10836"/>
                  </a:cubicBezTo>
                  <a:cubicBezTo>
                    <a:pt x="10954" y="10871"/>
                    <a:pt x="10859" y="10871"/>
                    <a:pt x="10776" y="10871"/>
                  </a:cubicBezTo>
                  <a:lnTo>
                    <a:pt x="596" y="10871"/>
                  </a:lnTo>
                  <a:cubicBezTo>
                    <a:pt x="310" y="10836"/>
                    <a:pt x="72" y="10598"/>
                    <a:pt x="48" y="10324"/>
                  </a:cubicBezTo>
                  <a:cubicBezTo>
                    <a:pt x="24" y="9157"/>
                    <a:pt x="24" y="8073"/>
                    <a:pt x="24" y="7085"/>
                  </a:cubicBezTo>
                  <a:cubicBezTo>
                    <a:pt x="12" y="5121"/>
                    <a:pt x="12" y="3513"/>
                    <a:pt x="12" y="2418"/>
                  </a:cubicBezTo>
                  <a:cubicBezTo>
                    <a:pt x="12" y="3513"/>
                    <a:pt x="0" y="5109"/>
                    <a:pt x="0" y="7085"/>
                  </a:cubicBezTo>
                  <a:lnTo>
                    <a:pt x="0" y="10324"/>
                  </a:lnTo>
                  <a:cubicBezTo>
                    <a:pt x="12" y="10467"/>
                    <a:pt x="84" y="10621"/>
                    <a:pt x="191" y="10717"/>
                  </a:cubicBezTo>
                  <a:cubicBezTo>
                    <a:pt x="310" y="10824"/>
                    <a:pt x="441" y="10895"/>
                    <a:pt x="608" y="10919"/>
                  </a:cubicBezTo>
                  <a:lnTo>
                    <a:pt x="10799" y="10919"/>
                  </a:lnTo>
                  <a:cubicBezTo>
                    <a:pt x="10895" y="10919"/>
                    <a:pt x="10990" y="10895"/>
                    <a:pt x="11085" y="10883"/>
                  </a:cubicBezTo>
                  <a:cubicBezTo>
                    <a:pt x="11192" y="10871"/>
                    <a:pt x="11276" y="10812"/>
                    <a:pt x="11347" y="10752"/>
                  </a:cubicBezTo>
                  <a:cubicBezTo>
                    <a:pt x="11502" y="10621"/>
                    <a:pt x="11585" y="10443"/>
                    <a:pt x="11585" y="10228"/>
                  </a:cubicBezTo>
                  <a:lnTo>
                    <a:pt x="11585" y="1727"/>
                  </a:lnTo>
                  <a:lnTo>
                    <a:pt x="11585" y="763"/>
                  </a:lnTo>
                  <a:cubicBezTo>
                    <a:pt x="11609" y="692"/>
                    <a:pt x="11585" y="596"/>
                    <a:pt x="11573" y="525"/>
                  </a:cubicBezTo>
                  <a:cubicBezTo>
                    <a:pt x="11549" y="453"/>
                    <a:pt x="11514" y="382"/>
                    <a:pt x="11466" y="299"/>
                  </a:cubicBezTo>
                  <a:cubicBezTo>
                    <a:pt x="11371" y="168"/>
                    <a:pt x="11228" y="84"/>
                    <a:pt x="11073" y="37"/>
                  </a:cubicBezTo>
                  <a:cubicBezTo>
                    <a:pt x="10990" y="1"/>
                    <a:pt x="10907" y="1"/>
                    <a:pt x="10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C13EFB9-B18B-9A08-74BC-178D65C5BB85}"/>
              </a:ext>
            </a:extLst>
          </p:cNvPr>
          <p:cNvSpPr txBox="1"/>
          <p:nvPr/>
        </p:nvSpPr>
        <p:spPr>
          <a:xfrm>
            <a:off x="448769" y="271434"/>
            <a:ext cx="3353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accent3"/>
                </a:solidFill>
                <a:latin typeface="#9Slide03 Neutra" panose="02040603050506020204" pitchFamily="18" charset="0"/>
              </a:rPr>
              <a:t>1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69B26C3-AB19-BED9-7233-E71CF0912E0A}"/>
              </a:ext>
            </a:extLst>
          </p:cNvPr>
          <p:cNvGrpSpPr/>
          <p:nvPr/>
        </p:nvGrpSpPr>
        <p:grpSpPr>
          <a:xfrm>
            <a:off x="495373" y="1814657"/>
            <a:ext cx="532933" cy="501257"/>
            <a:chOff x="4393694" y="3429000"/>
            <a:chExt cx="1251944" cy="1177532"/>
          </a:xfrm>
        </p:grpSpPr>
        <p:grpSp>
          <p:nvGrpSpPr>
            <p:cNvPr id="12" name="Google Shape;1155;p42">
              <a:extLst>
                <a:ext uri="{FF2B5EF4-FFF2-40B4-BE49-F238E27FC236}">
                  <a16:creationId xmlns:a16="http://schemas.microsoft.com/office/drawing/2014/main" id="{EB0B306D-D9CB-AA6B-244D-5CEB18C5B032}"/>
                </a:ext>
              </a:extLst>
            </p:cNvPr>
            <p:cNvGrpSpPr/>
            <p:nvPr/>
          </p:nvGrpSpPr>
          <p:grpSpPr>
            <a:xfrm>
              <a:off x="4393694" y="3429000"/>
              <a:ext cx="1251944" cy="1177532"/>
              <a:chOff x="1513275" y="1160975"/>
              <a:chExt cx="290225" cy="272975"/>
            </a:xfrm>
          </p:grpSpPr>
          <p:sp>
            <p:nvSpPr>
              <p:cNvPr id="13" name="Google Shape;1156;p42">
                <a:extLst>
                  <a:ext uri="{FF2B5EF4-FFF2-40B4-BE49-F238E27FC236}">
                    <a16:creationId xmlns:a16="http://schemas.microsoft.com/office/drawing/2014/main" id="{AE722FBF-82F9-C1C8-6496-DCBD249AED77}"/>
                  </a:ext>
                </a:extLst>
              </p:cNvPr>
              <p:cNvSpPr/>
              <p:nvPr/>
            </p:nvSpPr>
            <p:spPr>
              <a:xfrm>
                <a:off x="1513875" y="1161875"/>
                <a:ext cx="288450" cy="270900"/>
              </a:xfrm>
              <a:custGeom>
                <a:avLst/>
                <a:gdLst/>
                <a:ahLst/>
                <a:cxnLst/>
                <a:rect l="l" t="t" r="r" b="b"/>
                <a:pathLst>
                  <a:path w="11538" h="10836" extrusionOk="0">
                    <a:moveTo>
                      <a:pt x="643" y="1"/>
                    </a:moveTo>
                    <a:cubicBezTo>
                      <a:pt x="286" y="1"/>
                      <a:pt x="0" y="286"/>
                      <a:pt x="0" y="644"/>
                    </a:cubicBezTo>
                    <a:lnTo>
                      <a:pt x="0" y="10192"/>
                    </a:lnTo>
                    <a:cubicBezTo>
                      <a:pt x="0" y="10550"/>
                      <a:pt x="286" y="10835"/>
                      <a:pt x="643" y="10835"/>
                    </a:cubicBezTo>
                    <a:lnTo>
                      <a:pt x="10894" y="10835"/>
                    </a:lnTo>
                    <a:cubicBezTo>
                      <a:pt x="11252" y="10835"/>
                      <a:pt x="11537" y="10550"/>
                      <a:pt x="11537" y="10192"/>
                    </a:cubicBezTo>
                    <a:lnTo>
                      <a:pt x="11537" y="644"/>
                    </a:lnTo>
                    <a:cubicBezTo>
                      <a:pt x="11537" y="286"/>
                      <a:pt x="11252" y="1"/>
                      <a:pt x="108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157;p42">
                <a:extLst>
                  <a:ext uri="{FF2B5EF4-FFF2-40B4-BE49-F238E27FC236}">
                    <a16:creationId xmlns:a16="http://schemas.microsoft.com/office/drawing/2014/main" id="{54831BF0-731A-0035-16E5-E134071F19B6}"/>
                  </a:ext>
                </a:extLst>
              </p:cNvPr>
              <p:cNvSpPr/>
              <p:nvPr/>
            </p:nvSpPr>
            <p:spPr>
              <a:xfrm>
                <a:off x="1513275" y="1160975"/>
                <a:ext cx="290225" cy="272975"/>
              </a:xfrm>
              <a:custGeom>
                <a:avLst/>
                <a:gdLst/>
                <a:ahLst/>
                <a:cxnLst/>
                <a:rect l="l" t="t" r="r" b="b"/>
                <a:pathLst>
                  <a:path w="11609" h="10919" extrusionOk="0">
                    <a:moveTo>
                      <a:pt x="6037" y="1"/>
                    </a:moveTo>
                    <a:lnTo>
                      <a:pt x="1370" y="25"/>
                    </a:lnTo>
                    <a:lnTo>
                      <a:pt x="631" y="25"/>
                    </a:lnTo>
                    <a:cubicBezTo>
                      <a:pt x="441" y="25"/>
                      <a:pt x="286" y="108"/>
                      <a:pt x="155" y="263"/>
                    </a:cubicBezTo>
                    <a:cubicBezTo>
                      <a:pt x="84" y="346"/>
                      <a:pt x="48" y="453"/>
                      <a:pt x="24" y="561"/>
                    </a:cubicBezTo>
                    <a:lnTo>
                      <a:pt x="24" y="680"/>
                    </a:lnTo>
                    <a:cubicBezTo>
                      <a:pt x="24" y="680"/>
                      <a:pt x="24" y="644"/>
                      <a:pt x="48" y="572"/>
                    </a:cubicBezTo>
                    <a:cubicBezTo>
                      <a:pt x="60" y="465"/>
                      <a:pt x="108" y="358"/>
                      <a:pt x="179" y="275"/>
                    </a:cubicBezTo>
                    <a:cubicBezTo>
                      <a:pt x="298" y="144"/>
                      <a:pt x="465" y="61"/>
                      <a:pt x="643" y="49"/>
                    </a:cubicBezTo>
                    <a:lnTo>
                      <a:pt x="1382" y="49"/>
                    </a:lnTo>
                    <a:lnTo>
                      <a:pt x="6037" y="96"/>
                    </a:lnTo>
                    <a:lnTo>
                      <a:pt x="10799" y="96"/>
                    </a:lnTo>
                    <a:cubicBezTo>
                      <a:pt x="10824" y="93"/>
                      <a:pt x="10847" y="91"/>
                      <a:pt x="10870" y="91"/>
                    </a:cubicBezTo>
                    <a:cubicBezTo>
                      <a:pt x="10925" y="91"/>
                      <a:pt x="10975" y="100"/>
                      <a:pt x="11026" y="108"/>
                    </a:cubicBezTo>
                    <a:cubicBezTo>
                      <a:pt x="11180" y="156"/>
                      <a:pt x="11299" y="239"/>
                      <a:pt x="11383" y="358"/>
                    </a:cubicBezTo>
                    <a:cubicBezTo>
                      <a:pt x="11454" y="501"/>
                      <a:pt x="11502" y="644"/>
                      <a:pt x="11490" y="799"/>
                    </a:cubicBezTo>
                    <a:lnTo>
                      <a:pt x="11490" y="1763"/>
                    </a:lnTo>
                    <a:lnTo>
                      <a:pt x="11490" y="10264"/>
                    </a:lnTo>
                    <a:cubicBezTo>
                      <a:pt x="11490" y="10526"/>
                      <a:pt x="11311" y="10764"/>
                      <a:pt x="11037" y="10836"/>
                    </a:cubicBezTo>
                    <a:cubicBezTo>
                      <a:pt x="10954" y="10871"/>
                      <a:pt x="10859" y="10871"/>
                      <a:pt x="10776" y="10871"/>
                    </a:cubicBezTo>
                    <a:lnTo>
                      <a:pt x="596" y="10871"/>
                    </a:lnTo>
                    <a:cubicBezTo>
                      <a:pt x="310" y="10836"/>
                      <a:pt x="72" y="10598"/>
                      <a:pt x="48" y="10324"/>
                    </a:cubicBezTo>
                    <a:cubicBezTo>
                      <a:pt x="24" y="9157"/>
                      <a:pt x="24" y="8073"/>
                      <a:pt x="24" y="7085"/>
                    </a:cubicBezTo>
                    <a:cubicBezTo>
                      <a:pt x="12" y="5121"/>
                      <a:pt x="12" y="3513"/>
                      <a:pt x="12" y="2418"/>
                    </a:cubicBezTo>
                    <a:cubicBezTo>
                      <a:pt x="12" y="3513"/>
                      <a:pt x="0" y="5109"/>
                      <a:pt x="0" y="7085"/>
                    </a:cubicBezTo>
                    <a:lnTo>
                      <a:pt x="0" y="10324"/>
                    </a:lnTo>
                    <a:cubicBezTo>
                      <a:pt x="12" y="10467"/>
                      <a:pt x="84" y="10621"/>
                      <a:pt x="191" y="10717"/>
                    </a:cubicBezTo>
                    <a:cubicBezTo>
                      <a:pt x="310" y="10824"/>
                      <a:pt x="441" y="10895"/>
                      <a:pt x="608" y="10919"/>
                    </a:cubicBezTo>
                    <a:lnTo>
                      <a:pt x="10799" y="10919"/>
                    </a:lnTo>
                    <a:cubicBezTo>
                      <a:pt x="10895" y="10919"/>
                      <a:pt x="10990" y="10895"/>
                      <a:pt x="11085" y="10883"/>
                    </a:cubicBezTo>
                    <a:cubicBezTo>
                      <a:pt x="11192" y="10871"/>
                      <a:pt x="11276" y="10812"/>
                      <a:pt x="11347" y="10752"/>
                    </a:cubicBezTo>
                    <a:cubicBezTo>
                      <a:pt x="11502" y="10621"/>
                      <a:pt x="11585" y="10443"/>
                      <a:pt x="11585" y="10228"/>
                    </a:cubicBezTo>
                    <a:lnTo>
                      <a:pt x="11585" y="1727"/>
                    </a:lnTo>
                    <a:lnTo>
                      <a:pt x="11585" y="763"/>
                    </a:lnTo>
                    <a:cubicBezTo>
                      <a:pt x="11609" y="692"/>
                      <a:pt x="11585" y="596"/>
                      <a:pt x="11573" y="525"/>
                    </a:cubicBezTo>
                    <a:cubicBezTo>
                      <a:pt x="11549" y="453"/>
                      <a:pt x="11514" y="382"/>
                      <a:pt x="11466" y="299"/>
                    </a:cubicBezTo>
                    <a:cubicBezTo>
                      <a:pt x="11371" y="168"/>
                      <a:pt x="11228" y="84"/>
                      <a:pt x="11073" y="37"/>
                    </a:cubicBezTo>
                    <a:cubicBezTo>
                      <a:pt x="10990" y="1"/>
                      <a:pt x="10907" y="1"/>
                      <a:pt x="108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158;p42">
                <a:extLst>
                  <a:ext uri="{FF2B5EF4-FFF2-40B4-BE49-F238E27FC236}">
                    <a16:creationId xmlns:a16="http://schemas.microsoft.com/office/drawing/2014/main" id="{4F6F9F9C-34C9-C2E6-8B83-BCAF7C7EE05D}"/>
                  </a:ext>
                </a:extLst>
              </p:cNvPr>
              <p:cNvSpPr/>
              <p:nvPr/>
            </p:nvSpPr>
            <p:spPr>
              <a:xfrm>
                <a:off x="1583225" y="1392275"/>
                <a:ext cx="147350" cy="1500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60" extrusionOk="0">
                    <a:moveTo>
                      <a:pt x="2941" y="0"/>
                    </a:moveTo>
                    <a:cubicBezTo>
                      <a:pt x="1322" y="0"/>
                      <a:pt x="0" y="12"/>
                      <a:pt x="0" y="24"/>
                    </a:cubicBezTo>
                    <a:cubicBezTo>
                      <a:pt x="0" y="36"/>
                      <a:pt x="1322" y="60"/>
                      <a:pt x="2941" y="60"/>
                    </a:cubicBezTo>
                    <a:cubicBezTo>
                      <a:pt x="4572" y="60"/>
                      <a:pt x="5894" y="36"/>
                      <a:pt x="5894" y="24"/>
                    </a:cubicBezTo>
                    <a:cubicBezTo>
                      <a:pt x="5894" y="12"/>
                      <a:pt x="4572" y="0"/>
                      <a:pt x="29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159;p42">
                <a:extLst>
                  <a:ext uri="{FF2B5EF4-FFF2-40B4-BE49-F238E27FC236}">
                    <a16:creationId xmlns:a16="http://schemas.microsoft.com/office/drawing/2014/main" id="{59E52C44-0B81-350D-C01F-8018DA801CA7}"/>
                  </a:ext>
                </a:extLst>
              </p:cNvPr>
              <p:cNvSpPr/>
              <p:nvPr/>
            </p:nvSpPr>
            <p:spPr>
              <a:xfrm>
                <a:off x="1615975" y="1405950"/>
                <a:ext cx="81875" cy="1525"/>
              </a:xfrm>
              <a:custGeom>
                <a:avLst/>
                <a:gdLst/>
                <a:ahLst/>
                <a:cxnLst/>
                <a:rect l="l" t="t" r="r" b="b"/>
                <a:pathLst>
                  <a:path w="3275" h="61" extrusionOk="0">
                    <a:moveTo>
                      <a:pt x="1631" y="1"/>
                    </a:moveTo>
                    <a:cubicBezTo>
                      <a:pt x="726" y="1"/>
                      <a:pt x="0" y="13"/>
                      <a:pt x="0" y="25"/>
                    </a:cubicBezTo>
                    <a:cubicBezTo>
                      <a:pt x="0" y="48"/>
                      <a:pt x="726" y="60"/>
                      <a:pt x="1631" y="60"/>
                    </a:cubicBezTo>
                    <a:cubicBezTo>
                      <a:pt x="2548" y="60"/>
                      <a:pt x="3274" y="48"/>
                      <a:pt x="3274" y="25"/>
                    </a:cubicBezTo>
                    <a:cubicBezTo>
                      <a:pt x="3274" y="1"/>
                      <a:pt x="2548" y="1"/>
                      <a:pt x="16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" name="Google Shape;1207;p42">
              <a:extLst>
                <a:ext uri="{FF2B5EF4-FFF2-40B4-BE49-F238E27FC236}">
                  <a16:creationId xmlns:a16="http://schemas.microsoft.com/office/drawing/2014/main" id="{B1C37215-F4B5-BE80-D984-57158AD91B97}"/>
                </a:ext>
              </a:extLst>
            </p:cNvPr>
            <p:cNvGrpSpPr/>
            <p:nvPr/>
          </p:nvGrpSpPr>
          <p:grpSpPr>
            <a:xfrm>
              <a:off x="4634702" y="3648616"/>
              <a:ext cx="753186" cy="725625"/>
              <a:chOff x="-63665750" y="1914325"/>
              <a:chExt cx="328450" cy="316450"/>
            </a:xfrm>
          </p:grpSpPr>
          <p:sp>
            <p:nvSpPr>
              <p:cNvPr id="18" name="Google Shape;1208;p42">
                <a:extLst>
                  <a:ext uri="{FF2B5EF4-FFF2-40B4-BE49-F238E27FC236}">
                    <a16:creationId xmlns:a16="http://schemas.microsoft.com/office/drawing/2014/main" id="{8D9033FF-D1AE-3631-BFE2-96C4BD1A3D30}"/>
                  </a:ext>
                </a:extLst>
              </p:cNvPr>
              <p:cNvSpPr/>
              <p:nvPr/>
            </p:nvSpPr>
            <p:spPr>
              <a:xfrm>
                <a:off x="-63665750" y="1914325"/>
                <a:ext cx="328450" cy="316450"/>
              </a:xfrm>
              <a:custGeom>
                <a:avLst/>
                <a:gdLst/>
                <a:ahLst/>
                <a:cxnLst/>
                <a:rect l="l" t="t" r="r" b="b"/>
                <a:pathLst>
                  <a:path w="13138" h="12658" extrusionOk="0">
                    <a:moveTo>
                      <a:pt x="8144" y="835"/>
                    </a:moveTo>
                    <a:cubicBezTo>
                      <a:pt x="9097" y="835"/>
                      <a:pt x="10050" y="1197"/>
                      <a:pt x="10775" y="1922"/>
                    </a:cubicBezTo>
                    <a:cubicBezTo>
                      <a:pt x="12256" y="3371"/>
                      <a:pt x="12256" y="5734"/>
                      <a:pt x="10775" y="7183"/>
                    </a:cubicBezTo>
                    <a:cubicBezTo>
                      <a:pt x="10050" y="7908"/>
                      <a:pt x="9097" y="8270"/>
                      <a:pt x="8144" y="8270"/>
                    </a:cubicBezTo>
                    <a:cubicBezTo>
                      <a:pt x="7191" y="8270"/>
                      <a:pt x="6238" y="7908"/>
                      <a:pt x="5513" y="7183"/>
                    </a:cubicBezTo>
                    <a:cubicBezTo>
                      <a:pt x="4064" y="5734"/>
                      <a:pt x="4064" y="3371"/>
                      <a:pt x="5513" y="1922"/>
                    </a:cubicBezTo>
                    <a:cubicBezTo>
                      <a:pt x="6238" y="1197"/>
                      <a:pt x="7191" y="835"/>
                      <a:pt x="8144" y="835"/>
                    </a:cubicBezTo>
                    <a:close/>
                    <a:moveTo>
                      <a:pt x="3466" y="8632"/>
                    </a:moveTo>
                    <a:lnTo>
                      <a:pt x="4064" y="9231"/>
                    </a:lnTo>
                    <a:lnTo>
                      <a:pt x="1607" y="11688"/>
                    </a:lnTo>
                    <a:lnTo>
                      <a:pt x="1008" y="11090"/>
                    </a:lnTo>
                    <a:lnTo>
                      <a:pt x="3466" y="8632"/>
                    </a:lnTo>
                    <a:close/>
                    <a:moveTo>
                      <a:pt x="8172" y="0"/>
                    </a:moveTo>
                    <a:cubicBezTo>
                      <a:pt x="7010" y="0"/>
                      <a:pt x="5844" y="441"/>
                      <a:pt x="4946" y="1323"/>
                    </a:cubicBezTo>
                    <a:cubicBezTo>
                      <a:pt x="3277" y="3024"/>
                      <a:pt x="3182" y="5671"/>
                      <a:pt x="4694" y="7467"/>
                    </a:cubicBezTo>
                    <a:lnTo>
                      <a:pt x="4096" y="8065"/>
                    </a:lnTo>
                    <a:lnTo>
                      <a:pt x="3214" y="7183"/>
                    </a:lnTo>
                    <a:cubicBezTo>
                      <a:pt x="3151" y="7104"/>
                      <a:pt x="3048" y="7065"/>
                      <a:pt x="2942" y="7065"/>
                    </a:cubicBezTo>
                    <a:cubicBezTo>
                      <a:pt x="2836" y="7065"/>
                      <a:pt x="2725" y="7104"/>
                      <a:pt x="2646" y="7183"/>
                    </a:cubicBezTo>
                    <a:cubicBezTo>
                      <a:pt x="2489" y="7341"/>
                      <a:pt x="2489" y="7624"/>
                      <a:pt x="2646" y="7782"/>
                    </a:cubicBezTo>
                    <a:lnTo>
                      <a:pt x="2899" y="8065"/>
                    </a:lnTo>
                    <a:lnTo>
                      <a:pt x="158" y="10806"/>
                    </a:lnTo>
                    <a:cubicBezTo>
                      <a:pt x="0" y="10964"/>
                      <a:pt x="0" y="11247"/>
                      <a:pt x="158" y="11405"/>
                    </a:cubicBezTo>
                    <a:lnTo>
                      <a:pt x="1292" y="12539"/>
                    </a:lnTo>
                    <a:cubicBezTo>
                      <a:pt x="1371" y="12618"/>
                      <a:pt x="1481" y="12657"/>
                      <a:pt x="1591" y="12657"/>
                    </a:cubicBezTo>
                    <a:cubicBezTo>
                      <a:pt x="1701" y="12657"/>
                      <a:pt x="1812" y="12618"/>
                      <a:pt x="1890" y="12539"/>
                    </a:cubicBezTo>
                    <a:lnTo>
                      <a:pt x="4631" y="9798"/>
                    </a:lnTo>
                    <a:lnTo>
                      <a:pt x="4915" y="10050"/>
                    </a:lnTo>
                    <a:cubicBezTo>
                      <a:pt x="4994" y="10129"/>
                      <a:pt x="5104" y="10168"/>
                      <a:pt x="5214" y="10168"/>
                    </a:cubicBezTo>
                    <a:cubicBezTo>
                      <a:pt x="5324" y="10168"/>
                      <a:pt x="5435" y="10129"/>
                      <a:pt x="5513" y="10050"/>
                    </a:cubicBezTo>
                    <a:cubicBezTo>
                      <a:pt x="5671" y="9893"/>
                      <a:pt x="5671" y="9640"/>
                      <a:pt x="5513" y="9483"/>
                    </a:cubicBezTo>
                    <a:lnTo>
                      <a:pt x="4631" y="8601"/>
                    </a:lnTo>
                    <a:lnTo>
                      <a:pt x="5230" y="8034"/>
                    </a:lnTo>
                    <a:cubicBezTo>
                      <a:pt x="6059" y="8730"/>
                      <a:pt x="7090" y="9078"/>
                      <a:pt x="8127" y="9078"/>
                    </a:cubicBezTo>
                    <a:cubicBezTo>
                      <a:pt x="9296" y="9078"/>
                      <a:pt x="10472" y="8635"/>
                      <a:pt x="11373" y="7750"/>
                    </a:cubicBezTo>
                    <a:cubicBezTo>
                      <a:pt x="13138" y="5986"/>
                      <a:pt x="13138" y="3087"/>
                      <a:pt x="11373" y="1323"/>
                    </a:cubicBezTo>
                    <a:cubicBezTo>
                      <a:pt x="10491" y="441"/>
                      <a:pt x="9333" y="0"/>
                      <a:pt x="8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209;p42">
                <a:extLst>
                  <a:ext uri="{FF2B5EF4-FFF2-40B4-BE49-F238E27FC236}">
                    <a16:creationId xmlns:a16="http://schemas.microsoft.com/office/drawing/2014/main" id="{71A76D1E-7357-0F4F-7D8F-30891D87402D}"/>
                  </a:ext>
                </a:extLst>
              </p:cNvPr>
              <p:cNvSpPr/>
              <p:nvPr/>
            </p:nvSpPr>
            <p:spPr>
              <a:xfrm>
                <a:off x="-63524775" y="1955275"/>
                <a:ext cx="123675" cy="134700"/>
              </a:xfrm>
              <a:custGeom>
                <a:avLst/>
                <a:gdLst/>
                <a:ahLst/>
                <a:cxnLst/>
                <a:rect l="l" t="t" r="r" b="b"/>
                <a:pathLst>
                  <a:path w="4947" h="5388" extrusionOk="0">
                    <a:moveTo>
                      <a:pt x="2458" y="882"/>
                    </a:moveTo>
                    <a:cubicBezTo>
                      <a:pt x="2930" y="882"/>
                      <a:pt x="3308" y="1229"/>
                      <a:pt x="3308" y="1702"/>
                    </a:cubicBezTo>
                    <a:cubicBezTo>
                      <a:pt x="3308" y="2174"/>
                      <a:pt x="2962" y="2521"/>
                      <a:pt x="2458" y="2521"/>
                    </a:cubicBezTo>
                    <a:cubicBezTo>
                      <a:pt x="1985" y="2521"/>
                      <a:pt x="1639" y="2174"/>
                      <a:pt x="1639" y="1702"/>
                    </a:cubicBezTo>
                    <a:cubicBezTo>
                      <a:pt x="1639" y="1229"/>
                      <a:pt x="2048" y="882"/>
                      <a:pt x="2458" y="882"/>
                    </a:cubicBezTo>
                    <a:close/>
                    <a:moveTo>
                      <a:pt x="2458" y="3340"/>
                    </a:moveTo>
                    <a:cubicBezTo>
                      <a:pt x="3245" y="3340"/>
                      <a:pt x="3876" y="3875"/>
                      <a:pt x="4096" y="4600"/>
                    </a:cubicBezTo>
                    <a:lnTo>
                      <a:pt x="883" y="4600"/>
                    </a:lnTo>
                    <a:cubicBezTo>
                      <a:pt x="1040" y="3875"/>
                      <a:pt x="1733" y="3340"/>
                      <a:pt x="2458" y="3340"/>
                    </a:cubicBezTo>
                    <a:close/>
                    <a:moveTo>
                      <a:pt x="2458" y="0"/>
                    </a:moveTo>
                    <a:cubicBezTo>
                      <a:pt x="1576" y="0"/>
                      <a:pt x="820" y="756"/>
                      <a:pt x="820" y="1670"/>
                    </a:cubicBezTo>
                    <a:cubicBezTo>
                      <a:pt x="820" y="2080"/>
                      <a:pt x="977" y="2489"/>
                      <a:pt x="1292" y="2804"/>
                    </a:cubicBezTo>
                    <a:cubicBezTo>
                      <a:pt x="536" y="3245"/>
                      <a:pt x="0" y="4033"/>
                      <a:pt x="0" y="4978"/>
                    </a:cubicBezTo>
                    <a:cubicBezTo>
                      <a:pt x="0" y="5230"/>
                      <a:pt x="189" y="5388"/>
                      <a:pt x="410" y="5388"/>
                    </a:cubicBezTo>
                    <a:lnTo>
                      <a:pt x="4569" y="5388"/>
                    </a:lnTo>
                    <a:cubicBezTo>
                      <a:pt x="4789" y="5388"/>
                      <a:pt x="4947" y="5199"/>
                      <a:pt x="4947" y="4978"/>
                    </a:cubicBezTo>
                    <a:cubicBezTo>
                      <a:pt x="4947" y="4033"/>
                      <a:pt x="4443" y="3245"/>
                      <a:pt x="3655" y="2804"/>
                    </a:cubicBezTo>
                    <a:cubicBezTo>
                      <a:pt x="3939" y="2489"/>
                      <a:pt x="4128" y="2080"/>
                      <a:pt x="4128" y="1670"/>
                    </a:cubicBezTo>
                    <a:cubicBezTo>
                      <a:pt x="4128" y="756"/>
                      <a:pt x="3371" y="0"/>
                      <a:pt x="24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BFDD01D4-8784-B490-50ED-0B8417DBFEC0}"/>
              </a:ext>
            </a:extLst>
          </p:cNvPr>
          <p:cNvSpPr txBox="1"/>
          <p:nvPr/>
        </p:nvSpPr>
        <p:spPr>
          <a:xfrm>
            <a:off x="1153494" y="1831754"/>
            <a:ext cx="1988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FF725E"/>
                </a:solidFill>
                <a:latin typeface="#9Slide03 Neutra" panose="02040603050506020204" pitchFamily="18" charset="0"/>
              </a:defRPr>
            </a:lvl1pPr>
          </a:lstStyle>
          <a:p>
            <a:r>
              <a:rPr lang="en-US" sz="2400">
                <a:solidFill>
                  <a:srgbClr val="000000"/>
                </a:solidFill>
              </a:rPr>
              <a:t>Định nghĩa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B7E510C-D19A-1D1A-4E99-F117D6EDE3F1}"/>
              </a:ext>
            </a:extLst>
          </p:cNvPr>
          <p:cNvSpPr txBox="1"/>
          <p:nvPr/>
        </p:nvSpPr>
        <p:spPr>
          <a:xfrm>
            <a:off x="1952878" y="2470583"/>
            <a:ext cx="8286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000000"/>
                </a:solidFill>
                <a:latin typeface="#9Slide03 SVNAvo" panose="02040603050506020204" pitchFamily="18" charset="0"/>
              </a:defRPr>
            </a:lvl1pPr>
          </a:lstStyle>
          <a:p>
            <a:r>
              <a:rPr lang="vi-VN"/>
              <a:t>Số hữu tỉ và số vô tỉ được gọi chung là số thực</a:t>
            </a:r>
            <a:r>
              <a:rPr lang="en-US"/>
              <a:t>.</a:t>
            </a:r>
            <a:endParaRPr lang="en-US" dirty="0"/>
          </a:p>
        </p:txBody>
      </p:sp>
      <p:grpSp>
        <p:nvGrpSpPr>
          <p:cNvPr id="67" name="Google Shape;1761;p51">
            <a:extLst>
              <a:ext uri="{FF2B5EF4-FFF2-40B4-BE49-F238E27FC236}">
                <a16:creationId xmlns:a16="http://schemas.microsoft.com/office/drawing/2014/main" id="{24E475FB-AB78-D23F-27A0-DCF71F6D4E2E}"/>
              </a:ext>
            </a:extLst>
          </p:cNvPr>
          <p:cNvGrpSpPr/>
          <p:nvPr/>
        </p:nvGrpSpPr>
        <p:grpSpPr>
          <a:xfrm flipH="1">
            <a:off x="10729347" y="3674558"/>
            <a:ext cx="1317509" cy="2634341"/>
            <a:chOff x="3461125" y="1157400"/>
            <a:chExt cx="633150" cy="1265975"/>
          </a:xfrm>
        </p:grpSpPr>
        <p:sp>
          <p:nvSpPr>
            <p:cNvPr id="68" name="Google Shape;1762;p51">
              <a:extLst>
                <a:ext uri="{FF2B5EF4-FFF2-40B4-BE49-F238E27FC236}">
                  <a16:creationId xmlns:a16="http://schemas.microsoft.com/office/drawing/2014/main" id="{D95B3585-6E90-0B84-93A4-E2805CFF8791}"/>
                </a:ext>
              </a:extLst>
            </p:cNvPr>
            <p:cNvSpPr/>
            <p:nvPr/>
          </p:nvSpPr>
          <p:spPr>
            <a:xfrm>
              <a:off x="3781425" y="2263800"/>
              <a:ext cx="129500" cy="104200"/>
            </a:xfrm>
            <a:custGeom>
              <a:avLst/>
              <a:gdLst/>
              <a:ahLst/>
              <a:cxnLst/>
              <a:rect l="l" t="t" r="r" b="b"/>
              <a:pathLst>
                <a:path w="5180" h="4168" extrusionOk="0">
                  <a:moveTo>
                    <a:pt x="0" y="1"/>
                  </a:moveTo>
                  <a:lnTo>
                    <a:pt x="12" y="4156"/>
                  </a:lnTo>
                  <a:lnTo>
                    <a:pt x="5179" y="4168"/>
                  </a:lnTo>
                  <a:cubicBezTo>
                    <a:pt x="5167" y="3680"/>
                    <a:pt x="2488" y="2679"/>
                    <a:pt x="2488" y="2679"/>
                  </a:cubicBezTo>
                  <a:lnTo>
                    <a:pt x="2584" y="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763;p51">
              <a:extLst>
                <a:ext uri="{FF2B5EF4-FFF2-40B4-BE49-F238E27FC236}">
                  <a16:creationId xmlns:a16="http://schemas.microsoft.com/office/drawing/2014/main" id="{3B22FA0D-C704-F735-A146-E3F71488BDA6}"/>
                </a:ext>
              </a:extLst>
            </p:cNvPr>
            <p:cNvSpPr/>
            <p:nvPr/>
          </p:nvSpPr>
          <p:spPr>
            <a:xfrm>
              <a:off x="3799575" y="2324700"/>
              <a:ext cx="10725" cy="10000"/>
            </a:xfrm>
            <a:custGeom>
              <a:avLst/>
              <a:gdLst/>
              <a:ahLst/>
              <a:cxnLst/>
              <a:rect l="l" t="t" r="r" b="b"/>
              <a:pathLst>
                <a:path w="429" h="400" extrusionOk="0">
                  <a:moveTo>
                    <a:pt x="183" y="0"/>
                  </a:moveTo>
                  <a:cubicBezTo>
                    <a:pt x="166" y="0"/>
                    <a:pt x="149" y="2"/>
                    <a:pt x="131" y="5"/>
                  </a:cubicBezTo>
                  <a:lnTo>
                    <a:pt x="167" y="5"/>
                  </a:lnTo>
                  <a:cubicBezTo>
                    <a:pt x="60" y="41"/>
                    <a:pt x="0" y="148"/>
                    <a:pt x="12" y="243"/>
                  </a:cubicBezTo>
                  <a:cubicBezTo>
                    <a:pt x="45" y="342"/>
                    <a:pt x="137" y="400"/>
                    <a:pt x="226" y="400"/>
                  </a:cubicBezTo>
                  <a:cubicBezTo>
                    <a:pt x="234" y="400"/>
                    <a:pt x="242" y="399"/>
                    <a:pt x="250" y="398"/>
                  </a:cubicBezTo>
                  <a:cubicBezTo>
                    <a:pt x="357" y="363"/>
                    <a:pt x="429" y="243"/>
                    <a:pt x="405" y="148"/>
                  </a:cubicBezTo>
                  <a:cubicBezTo>
                    <a:pt x="365" y="57"/>
                    <a:pt x="281" y="0"/>
                    <a:pt x="18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764;p51">
              <a:extLst>
                <a:ext uri="{FF2B5EF4-FFF2-40B4-BE49-F238E27FC236}">
                  <a16:creationId xmlns:a16="http://schemas.microsoft.com/office/drawing/2014/main" id="{A8C4665E-E5D3-240C-4F11-95A9144969EE}"/>
                </a:ext>
              </a:extLst>
            </p:cNvPr>
            <p:cNvSpPr/>
            <p:nvPr/>
          </p:nvSpPr>
          <p:spPr>
            <a:xfrm>
              <a:off x="3782000" y="2357275"/>
              <a:ext cx="130100" cy="10725"/>
            </a:xfrm>
            <a:custGeom>
              <a:avLst/>
              <a:gdLst/>
              <a:ahLst/>
              <a:cxnLst/>
              <a:rect l="l" t="t" r="r" b="b"/>
              <a:pathLst>
                <a:path w="5204" h="429" extrusionOk="0">
                  <a:moveTo>
                    <a:pt x="25" y="0"/>
                  </a:moveTo>
                  <a:lnTo>
                    <a:pt x="1" y="417"/>
                  </a:lnTo>
                  <a:lnTo>
                    <a:pt x="5180" y="429"/>
                  </a:lnTo>
                  <a:cubicBezTo>
                    <a:pt x="5204" y="274"/>
                    <a:pt x="4978" y="167"/>
                    <a:pt x="4978" y="167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765;p51">
              <a:extLst>
                <a:ext uri="{FF2B5EF4-FFF2-40B4-BE49-F238E27FC236}">
                  <a16:creationId xmlns:a16="http://schemas.microsoft.com/office/drawing/2014/main" id="{27395409-9545-E8B2-6636-7976CBA45BF1}"/>
                </a:ext>
              </a:extLst>
            </p:cNvPr>
            <p:cNvSpPr/>
            <p:nvPr/>
          </p:nvSpPr>
          <p:spPr>
            <a:xfrm>
              <a:off x="3833500" y="2329425"/>
              <a:ext cx="12225" cy="8250"/>
            </a:xfrm>
            <a:custGeom>
              <a:avLst/>
              <a:gdLst/>
              <a:ahLst/>
              <a:cxnLst/>
              <a:rect l="l" t="t" r="r" b="b"/>
              <a:pathLst>
                <a:path w="489" h="330" extrusionOk="0">
                  <a:moveTo>
                    <a:pt x="412" y="0"/>
                  </a:moveTo>
                  <a:cubicBezTo>
                    <a:pt x="356" y="0"/>
                    <a:pt x="275" y="20"/>
                    <a:pt x="191" y="78"/>
                  </a:cubicBezTo>
                  <a:cubicBezTo>
                    <a:pt x="48" y="174"/>
                    <a:pt x="1" y="316"/>
                    <a:pt x="24" y="328"/>
                  </a:cubicBezTo>
                  <a:cubicBezTo>
                    <a:pt x="26" y="329"/>
                    <a:pt x="27" y="329"/>
                    <a:pt x="28" y="329"/>
                  </a:cubicBezTo>
                  <a:cubicBezTo>
                    <a:pt x="56" y="329"/>
                    <a:pt x="126" y="229"/>
                    <a:pt x="239" y="150"/>
                  </a:cubicBezTo>
                  <a:cubicBezTo>
                    <a:pt x="370" y="54"/>
                    <a:pt x="489" y="54"/>
                    <a:pt x="489" y="31"/>
                  </a:cubicBezTo>
                  <a:cubicBezTo>
                    <a:pt x="489" y="14"/>
                    <a:pt x="459" y="0"/>
                    <a:pt x="4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766;p51">
              <a:extLst>
                <a:ext uri="{FF2B5EF4-FFF2-40B4-BE49-F238E27FC236}">
                  <a16:creationId xmlns:a16="http://schemas.microsoft.com/office/drawing/2014/main" id="{4E5969CD-F3C1-017A-1DDB-DCDBBABEE181}"/>
                </a:ext>
              </a:extLst>
            </p:cNvPr>
            <p:cNvSpPr/>
            <p:nvPr/>
          </p:nvSpPr>
          <p:spPr>
            <a:xfrm>
              <a:off x="3849875" y="2335400"/>
              <a:ext cx="9250" cy="10275"/>
            </a:xfrm>
            <a:custGeom>
              <a:avLst/>
              <a:gdLst/>
              <a:ahLst/>
              <a:cxnLst/>
              <a:rect l="l" t="t" r="r" b="b"/>
              <a:pathLst>
                <a:path w="370" h="411" extrusionOk="0">
                  <a:moveTo>
                    <a:pt x="339" y="1"/>
                  </a:moveTo>
                  <a:cubicBezTo>
                    <a:pt x="293" y="1"/>
                    <a:pt x="203" y="37"/>
                    <a:pt x="120" y="137"/>
                  </a:cubicBezTo>
                  <a:cubicBezTo>
                    <a:pt x="0" y="268"/>
                    <a:pt x="12" y="411"/>
                    <a:pt x="48" y="411"/>
                  </a:cubicBezTo>
                  <a:cubicBezTo>
                    <a:pt x="72" y="411"/>
                    <a:pt x="84" y="292"/>
                    <a:pt x="179" y="196"/>
                  </a:cubicBezTo>
                  <a:cubicBezTo>
                    <a:pt x="262" y="89"/>
                    <a:pt x="370" y="42"/>
                    <a:pt x="370" y="18"/>
                  </a:cubicBezTo>
                  <a:cubicBezTo>
                    <a:pt x="370" y="7"/>
                    <a:pt x="358" y="1"/>
                    <a:pt x="3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767;p51">
              <a:extLst>
                <a:ext uri="{FF2B5EF4-FFF2-40B4-BE49-F238E27FC236}">
                  <a16:creationId xmlns:a16="http://schemas.microsoft.com/office/drawing/2014/main" id="{391E9879-89DE-9E57-7192-9CD2A1FE6E7B}"/>
                </a:ext>
              </a:extLst>
            </p:cNvPr>
            <p:cNvSpPr/>
            <p:nvPr/>
          </p:nvSpPr>
          <p:spPr>
            <a:xfrm>
              <a:off x="3865350" y="2340850"/>
              <a:ext cx="6875" cy="10775"/>
            </a:xfrm>
            <a:custGeom>
              <a:avLst/>
              <a:gdLst/>
              <a:ahLst/>
              <a:cxnLst/>
              <a:rect l="l" t="t" r="r" b="b"/>
              <a:pathLst>
                <a:path w="275" h="431" extrusionOk="0">
                  <a:moveTo>
                    <a:pt x="245" y="1"/>
                  </a:moveTo>
                  <a:cubicBezTo>
                    <a:pt x="219" y="1"/>
                    <a:pt x="115" y="61"/>
                    <a:pt x="60" y="181"/>
                  </a:cubicBezTo>
                  <a:cubicBezTo>
                    <a:pt x="1" y="312"/>
                    <a:pt x="36" y="431"/>
                    <a:pt x="60" y="431"/>
                  </a:cubicBezTo>
                  <a:cubicBezTo>
                    <a:pt x="96" y="431"/>
                    <a:pt x="84" y="324"/>
                    <a:pt x="143" y="217"/>
                  </a:cubicBezTo>
                  <a:cubicBezTo>
                    <a:pt x="203" y="98"/>
                    <a:pt x="274" y="14"/>
                    <a:pt x="251" y="2"/>
                  </a:cubicBezTo>
                  <a:cubicBezTo>
                    <a:pt x="250" y="1"/>
                    <a:pt x="248" y="1"/>
                    <a:pt x="2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768;p51">
              <a:extLst>
                <a:ext uri="{FF2B5EF4-FFF2-40B4-BE49-F238E27FC236}">
                  <a16:creationId xmlns:a16="http://schemas.microsoft.com/office/drawing/2014/main" id="{616A6E38-27F0-C23A-A59E-5357F4DFC0AD}"/>
                </a:ext>
              </a:extLst>
            </p:cNvPr>
            <p:cNvSpPr/>
            <p:nvPr/>
          </p:nvSpPr>
          <p:spPr>
            <a:xfrm>
              <a:off x="3830825" y="2312625"/>
              <a:ext cx="14300" cy="3325"/>
            </a:xfrm>
            <a:custGeom>
              <a:avLst/>
              <a:gdLst/>
              <a:ahLst/>
              <a:cxnLst/>
              <a:rect l="l" t="t" r="r" b="b"/>
              <a:pathLst>
                <a:path w="572" h="133" extrusionOk="0">
                  <a:moveTo>
                    <a:pt x="286" y="0"/>
                  </a:moveTo>
                  <a:cubicBezTo>
                    <a:pt x="108" y="0"/>
                    <a:pt x="0" y="107"/>
                    <a:pt x="12" y="119"/>
                  </a:cubicBezTo>
                  <a:cubicBezTo>
                    <a:pt x="19" y="129"/>
                    <a:pt x="30" y="132"/>
                    <a:pt x="46" y="132"/>
                  </a:cubicBezTo>
                  <a:cubicBezTo>
                    <a:pt x="91" y="132"/>
                    <a:pt x="172" y="104"/>
                    <a:pt x="286" y="95"/>
                  </a:cubicBezTo>
                  <a:cubicBezTo>
                    <a:pt x="320" y="89"/>
                    <a:pt x="354" y="87"/>
                    <a:pt x="385" y="87"/>
                  </a:cubicBezTo>
                  <a:cubicBezTo>
                    <a:pt x="454" y="87"/>
                    <a:pt x="511" y="98"/>
                    <a:pt x="536" y="98"/>
                  </a:cubicBezTo>
                  <a:cubicBezTo>
                    <a:pt x="542" y="98"/>
                    <a:pt x="546" y="97"/>
                    <a:pt x="548" y="95"/>
                  </a:cubicBezTo>
                  <a:cubicBezTo>
                    <a:pt x="572" y="60"/>
                    <a:pt x="465" y="0"/>
                    <a:pt x="2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769;p51">
              <a:extLst>
                <a:ext uri="{FF2B5EF4-FFF2-40B4-BE49-F238E27FC236}">
                  <a16:creationId xmlns:a16="http://schemas.microsoft.com/office/drawing/2014/main" id="{0265D138-C9DC-29C3-82F8-F0235043202C}"/>
                </a:ext>
              </a:extLst>
            </p:cNvPr>
            <p:cNvSpPr/>
            <p:nvPr/>
          </p:nvSpPr>
          <p:spPr>
            <a:xfrm>
              <a:off x="3632275" y="2268275"/>
              <a:ext cx="72075" cy="154975"/>
            </a:xfrm>
            <a:custGeom>
              <a:avLst/>
              <a:gdLst/>
              <a:ahLst/>
              <a:cxnLst/>
              <a:rect l="l" t="t" r="r" b="b"/>
              <a:pathLst>
                <a:path w="2883" h="6199" extrusionOk="0">
                  <a:moveTo>
                    <a:pt x="2358" y="0"/>
                  </a:moveTo>
                  <a:lnTo>
                    <a:pt x="1" y="214"/>
                  </a:lnTo>
                  <a:cubicBezTo>
                    <a:pt x="1" y="214"/>
                    <a:pt x="72" y="3382"/>
                    <a:pt x="84" y="3655"/>
                  </a:cubicBezTo>
                  <a:cubicBezTo>
                    <a:pt x="84" y="3810"/>
                    <a:pt x="1811" y="5632"/>
                    <a:pt x="2287" y="6108"/>
                  </a:cubicBezTo>
                  <a:cubicBezTo>
                    <a:pt x="2344" y="6165"/>
                    <a:pt x="2422" y="6199"/>
                    <a:pt x="2506" y="6199"/>
                  </a:cubicBezTo>
                  <a:cubicBezTo>
                    <a:pt x="2528" y="6199"/>
                    <a:pt x="2550" y="6196"/>
                    <a:pt x="2573" y="6191"/>
                  </a:cubicBezTo>
                  <a:lnTo>
                    <a:pt x="2597" y="6191"/>
                  </a:lnTo>
                  <a:cubicBezTo>
                    <a:pt x="2775" y="6156"/>
                    <a:pt x="2882" y="5977"/>
                    <a:pt x="2835" y="5798"/>
                  </a:cubicBezTo>
                  <a:lnTo>
                    <a:pt x="2216" y="3215"/>
                  </a:lnTo>
                  <a:lnTo>
                    <a:pt x="23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770;p51">
              <a:extLst>
                <a:ext uri="{FF2B5EF4-FFF2-40B4-BE49-F238E27FC236}">
                  <a16:creationId xmlns:a16="http://schemas.microsoft.com/office/drawing/2014/main" id="{367E4771-4AF3-691E-EE81-524CC2BF35A1}"/>
                </a:ext>
              </a:extLst>
            </p:cNvPr>
            <p:cNvSpPr/>
            <p:nvPr/>
          </p:nvSpPr>
          <p:spPr>
            <a:xfrm>
              <a:off x="3634075" y="2352800"/>
              <a:ext cx="62525" cy="70575"/>
            </a:xfrm>
            <a:custGeom>
              <a:avLst/>
              <a:gdLst/>
              <a:ahLst/>
              <a:cxnLst/>
              <a:rect l="l" t="t" r="r" b="b"/>
              <a:pathLst>
                <a:path w="2501" h="2823" extrusionOk="0">
                  <a:moveTo>
                    <a:pt x="0" y="1"/>
                  </a:moveTo>
                  <a:lnTo>
                    <a:pt x="0" y="131"/>
                  </a:lnTo>
                  <a:cubicBezTo>
                    <a:pt x="0" y="251"/>
                    <a:pt x="48" y="370"/>
                    <a:pt x="119" y="465"/>
                  </a:cubicBezTo>
                  <a:cubicBezTo>
                    <a:pt x="310" y="703"/>
                    <a:pt x="881" y="1370"/>
                    <a:pt x="2215" y="2727"/>
                  </a:cubicBezTo>
                  <a:cubicBezTo>
                    <a:pt x="2261" y="2782"/>
                    <a:pt x="2341" y="2823"/>
                    <a:pt x="2425" y="2823"/>
                  </a:cubicBezTo>
                  <a:cubicBezTo>
                    <a:pt x="2450" y="2823"/>
                    <a:pt x="2476" y="2819"/>
                    <a:pt x="2501" y="281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771;p51">
              <a:extLst>
                <a:ext uri="{FF2B5EF4-FFF2-40B4-BE49-F238E27FC236}">
                  <a16:creationId xmlns:a16="http://schemas.microsoft.com/office/drawing/2014/main" id="{70B366D7-3696-9074-BB4D-D5C4481A771D}"/>
                </a:ext>
              </a:extLst>
            </p:cNvPr>
            <p:cNvSpPr/>
            <p:nvPr/>
          </p:nvSpPr>
          <p:spPr>
            <a:xfrm>
              <a:off x="3643000" y="2326625"/>
              <a:ext cx="10750" cy="9575"/>
            </a:xfrm>
            <a:custGeom>
              <a:avLst/>
              <a:gdLst/>
              <a:ahLst/>
              <a:cxnLst/>
              <a:rect l="l" t="t" r="r" b="b"/>
              <a:pathLst>
                <a:path w="430" h="383" extrusionOk="0">
                  <a:moveTo>
                    <a:pt x="212" y="0"/>
                  </a:moveTo>
                  <a:cubicBezTo>
                    <a:pt x="155" y="0"/>
                    <a:pt x="100" y="25"/>
                    <a:pt x="60" y="71"/>
                  </a:cubicBezTo>
                  <a:cubicBezTo>
                    <a:pt x="1" y="155"/>
                    <a:pt x="13" y="286"/>
                    <a:pt x="108" y="345"/>
                  </a:cubicBezTo>
                  <a:cubicBezTo>
                    <a:pt x="142" y="370"/>
                    <a:pt x="183" y="382"/>
                    <a:pt x="224" y="382"/>
                  </a:cubicBezTo>
                  <a:cubicBezTo>
                    <a:pt x="280" y="382"/>
                    <a:pt x="335" y="358"/>
                    <a:pt x="370" y="309"/>
                  </a:cubicBezTo>
                  <a:cubicBezTo>
                    <a:pt x="429" y="214"/>
                    <a:pt x="405" y="95"/>
                    <a:pt x="322" y="35"/>
                  </a:cubicBezTo>
                  <a:lnTo>
                    <a:pt x="322" y="35"/>
                  </a:lnTo>
                  <a:lnTo>
                    <a:pt x="346" y="47"/>
                  </a:lnTo>
                  <a:cubicBezTo>
                    <a:pt x="304" y="16"/>
                    <a:pt x="257" y="0"/>
                    <a:pt x="2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772;p51">
              <a:extLst>
                <a:ext uri="{FF2B5EF4-FFF2-40B4-BE49-F238E27FC236}">
                  <a16:creationId xmlns:a16="http://schemas.microsoft.com/office/drawing/2014/main" id="{024C874D-B58C-C8AD-2632-31DC47CC17E9}"/>
                </a:ext>
              </a:extLst>
            </p:cNvPr>
            <p:cNvSpPr/>
            <p:nvPr/>
          </p:nvSpPr>
          <p:spPr>
            <a:xfrm>
              <a:off x="3678725" y="2379100"/>
              <a:ext cx="16400" cy="8850"/>
            </a:xfrm>
            <a:custGeom>
              <a:avLst/>
              <a:gdLst/>
              <a:ahLst/>
              <a:cxnLst/>
              <a:rect l="l" t="t" r="r" b="b"/>
              <a:pathLst>
                <a:path w="656" h="354" extrusionOk="0">
                  <a:moveTo>
                    <a:pt x="448" y="1"/>
                  </a:moveTo>
                  <a:cubicBezTo>
                    <a:pt x="270" y="1"/>
                    <a:pt x="116" y="93"/>
                    <a:pt x="24" y="246"/>
                  </a:cubicBezTo>
                  <a:cubicBezTo>
                    <a:pt x="0" y="294"/>
                    <a:pt x="0" y="330"/>
                    <a:pt x="0" y="353"/>
                  </a:cubicBezTo>
                  <a:cubicBezTo>
                    <a:pt x="72" y="246"/>
                    <a:pt x="179" y="175"/>
                    <a:pt x="286" y="115"/>
                  </a:cubicBezTo>
                  <a:cubicBezTo>
                    <a:pt x="405" y="68"/>
                    <a:pt x="524" y="56"/>
                    <a:pt x="655" y="56"/>
                  </a:cubicBezTo>
                  <a:cubicBezTo>
                    <a:pt x="655" y="56"/>
                    <a:pt x="608" y="20"/>
                    <a:pt x="536" y="8"/>
                  </a:cubicBezTo>
                  <a:cubicBezTo>
                    <a:pt x="506" y="3"/>
                    <a:pt x="477" y="1"/>
                    <a:pt x="4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773;p51">
              <a:extLst>
                <a:ext uri="{FF2B5EF4-FFF2-40B4-BE49-F238E27FC236}">
                  <a16:creationId xmlns:a16="http://schemas.microsoft.com/office/drawing/2014/main" id="{0941B5B8-0244-F831-DE6A-8704E8650662}"/>
                </a:ext>
              </a:extLst>
            </p:cNvPr>
            <p:cNvSpPr/>
            <p:nvPr/>
          </p:nvSpPr>
          <p:spPr>
            <a:xfrm>
              <a:off x="3683775" y="2393150"/>
              <a:ext cx="15500" cy="5525"/>
            </a:xfrm>
            <a:custGeom>
              <a:avLst/>
              <a:gdLst/>
              <a:ahLst/>
              <a:cxnLst/>
              <a:rect l="l" t="t" r="r" b="b"/>
              <a:pathLst>
                <a:path w="620" h="221" extrusionOk="0">
                  <a:moveTo>
                    <a:pt x="423" y="0"/>
                  </a:moveTo>
                  <a:cubicBezTo>
                    <a:pt x="374" y="0"/>
                    <a:pt x="324" y="10"/>
                    <a:pt x="275" y="30"/>
                  </a:cubicBezTo>
                  <a:cubicBezTo>
                    <a:pt x="96" y="65"/>
                    <a:pt x="1" y="208"/>
                    <a:pt x="25" y="220"/>
                  </a:cubicBezTo>
                  <a:cubicBezTo>
                    <a:pt x="108" y="172"/>
                    <a:pt x="215" y="125"/>
                    <a:pt x="298" y="89"/>
                  </a:cubicBezTo>
                  <a:cubicBezTo>
                    <a:pt x="406" y="65"/>
                    <a:pt x="513" y="53"/>
                    <a:pt x="620" y="53"/>
                  </a:cubicBezTo>
                  <a:cubicBezTo>
                    <a:pt x="557" y="19"/>
                    <a:pt x="491" y="0"/>
                    <a:pt x="4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774;p51">
              <a:extLst>
                <a:ext uri="{FF2B5EF4-FFF2-40B4-BE49-F238E27FC236}">
                  <a16:creationId xmlns:a16="http://schemas.microsoft.com/office/drawing/2014/main" id="{19417760-20C1-B4C0-374F-B62997D31BF0}"/>
                </a:ext>
              </a:extLst>
            </p:cNvPr>
            <p:cNvSpPr/>
            <p:nvPr/>
          </p:nvSpPr>
          <p:spPr>
            <a:xfrm>
              <a:off x="3668300" y="2364375"/>
              <a:ext cx="22650" cy="9275"/>
            </a:xfrm>
            <a:custGeom>
              <a:avLst/>
              <a:gdLst/>
              <a:ahLst/>
              <a:cxnLst/>
              <a:rect l="l" t="t" r="r" b="b"/>
              <a:pathLst>
                <a:path w="906" h="371" extrusionOk="0">
                  <a:moveTo>
                    <a:pt x="719" y="0"/>
                  </a:moveTo>
                  <a:cubicBezTo>
                    <a:pt x="611" y="0"/>
                    <a:pt x="503" y="24"/>
                    <a:pt x="405" y="61"/>
                  </a:cubicBezTo>
                  <a:cubicBezTo>
                    <a:pt x="251" y="121"/>
                    <a:pt x="108" y="228"/>
                    <a:pt x="1" y="371"/>
                  </a:cubicBezTo>
                  <a:cubicBezTo>
                    <a:pt x="132" y="276"/>
                    <a:pt x="286" y="204"/>
                    <a:pt x="429" y="133"/>
                  </a:cubicBezTo>
                  <a:cubicBezTo>
                    <a:pt x="596" y="85"/>
                    <a:pt x="739" y="61"/>
                    <a:pt x="906" y="26"/>
                  </a:cubicBezTo>
                  <a:cubicBezTo>
                    <a:pt x="844" y="8"/>
                    <a:pt x="782" y="0"/>
                    <a:pt x="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775;p51">
              <a:extLst>
                <a:ext uri="{FF2B5EF4-FFF2-40B4-BE49-F238E27FC236}">
                  <a16:creationId xmlns:a16="http://schemas.microsoft.com/office/drawing/2014/main" id="{65075A22-7A63-3A9F-C793-F623CB127F37}"/>
                </a:ext>
              </a:extLst>
            </p:cNvPr>
            <p:cNvSpPr/>
            <p:nvPr/>
          </p:nvSpPr>
          <p:spPr>
            <a:xfrm>
              <a:off x="3667400" y="2345600"/>
              <a:ext cx="20875" cy="3700"/>
            </a:xfrm>
            <a:custGeom>
              <a:avLst/>
              <a:gdLst/>
              <a:ahLst/>
              <a:cxnLst/>
              <a:rect l="l" t="t" r="r" b="b"/>
              <a:pathLst>
                <a:path w="835" h="148" extrusionOk="0">
                  <a:moveTo>
                    <a:pt x="467" y="1"/>
                  </a:moveTo>
                  <a:cubicBezTo>
                    <a:pt x="447" y="1"/>
                    <a:pt x="427" y="1"/>
                    <a:pt x="406" y="3"/>
                  </a:cubicBezTo>
                  <a:cubicBezTo>
                    <a:pt x="275" y="3"/>
                    <a:pt x="120" y="50"/>
                    <a:pt x="1" y="146"/>
                  </a:cubicBezTo>
                  <a:cubicBezTo>
                    <a:pt x="1" y="147"/>
                    <a:pt x="3" y="147"/>
                    <a:pt x="6" y="147"/>
                  </a:cubicBezTo>
                  <a:cubicBezTo>
                    <a:pt x="37" y="147"/>
                    <a:pt x="223" y="97"/>
                    <a:pt x="418" y="86"/>
                  </a:cubicBezTo>
                  <a:cubicBezTo>
                    <a:pt x="601" y="86"/>
                    <a:pt x="749" y="121"/>
                    <a:pt x="807" y="121"/>
                  </a:cubicBezTo>
                  <a:cubicBezTo>
                    <a:pt x="825" y="121"/>
                    <a:pt x="834" y="118"/>
                    <a:pt x="834" y="110"/>
                  </a:cubicBezTo>
                  <a:cubicBezTo>
                    <a:pt x="730" y="37"/>
                    <a:pt x="608" y="1"/>
                    <a:pt x="4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776;p51">
              <a:extLst>
                <a:ext uri="{FF2B5EF4-FFF2-40B4-BE49-F238E27FC236}">
                  <a16:creationId xmlns:a16="http://schemas.microsoft.com/office/drawing/2014/main" id="{09DDE576-E527-3DFD-F454-01A2B6726794}"/>
                </a:ext>
              </a:extLst>
            </p:cNvPr>
            <p:cNvSpPr/>
            <p:nvPr/>
          </p:nvSpPr>
          <p:spPr>
            <a:xfrm>
              <a:off x="3668000" y="2321850"/>
              <a:ext cx="21450" cy="4475"/>
            </a:xfrm>
            <a:custGeom>
              <a:avLst/>
              <a:gdLst/>
              <a:ahLst/>
              <a:cxnLst/>
              <a:rect l="l" t="t" r="r" b="b"/>
              <a:pathLst>
                <a:path w="858" h="179" extrusionOk="0">
                  <a:moveTo>
                    <a:pt x="441" y="0"/>
                  </a:moveTo>
                  <a:cubicBezTo>
                    <a:pt x="322" y="0"/>
                    <a:pt x="215" y="24"/>
                    <a:pt x="108" y="60"/>
                  </a:cubicBezTo>
                  <a:cubicBezTo>
                    <a:pt x="25" y="96"/>
                    <a:pt x="1" y="143"/>
                    <a:pt x="1" y="143"/>
                  </a:cubicBezTo>
                  <a:cubicBezTo>
                    <a:pt x="132" y="96"/>
                    <a:pt x="275" y="84"/>
                    <a:pt x="429" y="60"/>
                  </a:cubicBezTo>
                  <a:cubicBezTo>
                    <a:pt x="572" y="84"/>
                    <a:pt x="703" y="119"/>
                    <a:pt x="858" y="179"/>
                  </a:cubicBezTo>
                  <a:cubicBezTo>
                    <a:pt x="858" y="179"/>
                    <a:pt x="822" y="143"/>
                    <a:pt x="751" y="96"/>
                  </a:cubicBezTo>
                  <a:cubicBezTo>
                    <a:pt x="644" y="36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777;p51">
              <a:extLst>
                <a:ext uri="{FF2B5EF4-FFF2-40B4-BE49-F238E27FC236}">
                  <a16:creationId xmlns:a16="http://schemas.microsoft.com/office/drawing/2014/main" id="{2E3C573F-5555-9278-06AF-40636DE94FF4}"/>
                </a:ext>
              </a:extLst>
            </p:cNvPr>
            <p:cNvSpPr/>
            <p:nvPr/>
          </p:nvSpPr>
          <p:spPr>
            <a:xfrm>
              <a:off x="3667400" y="2303400"/>
              <a:ext cx="24450" cy="16175"/>
            </a:xfrm>
            <a:custGeom>
              <a:avLst/>
              <a:gdLst/>
              <a:ahLst/>
              <a:cxnLst/>
              <a:rect l="l" t="t" r="r" b="b"/>
              <a:pathLst>
                <a:path w="978" h="647" extrusionOk="0">
                  <a:moveTo>
                    <a:pt x="197" y="67"/>
                  </a:moveTo>
                  <a:cubicBezTo>
                    <a:pt x="205" y="67"/>
                    <a:pt x="212" y="68"/>
                    <a:pt x="215" y="72"/>
                  </a:cubicBezTo>
                  <a:cubicBezTo>
                    <a:pt x="275" y="95"/>
                    <a:pt x="322" y="167"/>
                    <a:pt x="346" y="214"/>
                  </a:cubicBezTo>
                  <a:cubicBezTo>
                    <a:pt x="373" y="295"/>
                    <a:pt x="400" y="372"/>
                    <a:pt x="421" y="452"/>
                  </a:cubicBezTo>
                  <a:lnTo>
                    <a:pt x="421" y="452"/>
                  </a:lnTo>
                  <a:cubicBezTo>
                    <a:pt x="411" y="464"/>
                    <a:pt x="402" y="476"/>
                    <a:pt x="394" y="488"/>
                  </a:cubicBezTo>
                  <a:cubicBezTo>
                    <a:pt x="381" y="507"/>
                    <a:pt x="371" y="524"/>
                    <a:pt x="363" y="538"/>
                  </a:cubicBezTo>
                  <a:lnTo>
                    <a:pt x="363" y="538"/>
                  </a:lnTo>
                  <a:cubicBezTo>
                    <a:pt x="219" y="484"/>
                    <a:pt x="118" y="350"/>
                    <a:pt x="108" y="191"/>
                  </a:cubicBezTo>
                  <a:cubicBezTo>
                    <a:pt x="108" y="167"/>
                    <a:pt x="120" y="119"/>
                    <a:pt x="144" y="83"/>
                  </a:cubicBezTo>
                  <a:cubicBezTo>
                    <a:pt x="152" y="75"/>
                    <a:pt x="178" y="67"/>
                    <a:pt x="197" y="67"/>
                  </a:cubicBezTo>
                  <a:close/>
                  <a:moveTo>
                    <a:pt x="431" y="494"/>
                  </a:moveTo>
                  <a:cubicBezTo>
                    <a:pt x="435" y="515"/>
                    <a:pt x="440" y="536"/>
                    <a:pt x="443" y="558"/>
                  </a:cubicBezTo>
                  <a:lnTo>
                    <a:pt x="443" y="558"/>
                  </a:lnTo>
                  <a:cubicBezTo>
                    <a:pt x="424" y="555"/>
                    <a:pt x="405" y="551"/>
                    <a:pt x="387" y="546"/>
                  </a:cubicBezTo>
                  <a:lnTo>
                    <a:pt x="387" y="546"/>
                  </a:lnTo>
                  <a:cubicBezTo>
                    <a:pt x="401" y="528"/>
                    <a:pt x="416" y="511"/>
                    <a:pt x="431" y="494"/>
                  </a:cubicBezTo>
                  <a:close/>
                  <a:moveTo>
                    <a:pt x="858" y="191"/>
                  </a:moveTo>
                  <a:cubicBezTo>
                    <a:pt x="882" y="191"/>
                    <a:pt x="918" y="202"/>
                    <a:pt x="930" y="238"/>
                  </a:cubicBezTo>
                  <a:cubicBezTo>
                    <a:pt x="942" y="262"/>
                    <a:pt x="930" y="310"/>
                    <a:pt x="918" y="333"/>
                  </a:cubicBezTo>
                  <a:cubicBezTo>
                    <a:pt x="826" y="477"/>
                    <a:pt x="681" y="567"/>
                    <a:pt x="529" y="567"/>
                  </a:cubicBezTo>
                  <a:cubicBezTo>
                    <a:pt x="506" y="567"/>
                    <a:pt x="484" y="565"/>
                    <a:pt x="461" y="561"/>
                  </a:cubicBezTo>
                  <a:lnTo>
                    <a:pt x="461" y="561"/>
                  </a:lnTo>
                  <a:cubicBezTo>
                    <a:pt x="460" y="548"/>
                    <a:pt x="457" y="536"/>
                    <a:pt x="453" y="524"/>
                  </a:cubicBezTo>
                  <a:cubicBezTo>
                    <a:pt x="452" y="508"/>
                    <a:pt x="450" y="491"/>
                    <a:pt x="447" y="475"/>
                  </a:cubicBezTo>
                  <a:lnTo>
                    <a:pt x="447" y="475"/>
                  </a:lnTo>
                  <a:cubicBezTo>
                    <a:pt x="511" y="404"/>
                    <a:pt x="578" y="340"/>
                    <a:pt x="656" y="286"/>
                  </a:cubicBezTo>
                  <a:cubicBezTo>
                    <a:pt x="715" y="238"/>
                    <a:pt x="775" y="202"/>
                    <a:pt x="858" y="191"/>
                  </a:cubicBezTo>
                  <a:close/>
                  <a:moveTo>
                    <a:pt x="165" y="0"/>
                  </a:moveTo>
                  <a:cubicBezTo>
                    <a:pt x="129" y="0"/>
                    <a:pt x="92" y="16"/>
                    <a:pt x="60" y="48"/>
                  </a:cubicBezTo>
                  <a:cubicBezTo>
                    <a:pt x="37" y="83"/>
                    <a:pt x="1" y="131"/>
                    <a:pt x="1" y="191"/>
                  </a:cubicBezTo>
                  <a:cubicBezTo>
                    <a:pt x="25" y="417"/>
                    <a:pt x="180" y="607"/>
                    <a:pt x="406" y="643"/>
                  </a:cubicBezTo>
                  <a:cubicBezTo>
                    <a:pt x="427" y="645"/>
                    <a:pt x="447" y="646"/>
                    <a:pt x="468" y="646"/>
                  </a:cubicBezTo>
                  <a:cubicBezTo>
                    <a:pt x="669" y="646"/>
                    <a:pt x="844" y="542"/>
                    <a:pt x="942" y="369"/>
                  </a:cubicBezTo>
                  <a:cubicBezTo>
                    <a:pt x="977" y="322"/>
                    <a:pt x="977" y="262"/>
                    <a:pt x="953" y="226"/>
                  </a:cubicBezTo>
                  <a:cubicBezTo>
                    <a:pt x="930" y="179"/>
                    <a:pt x="882" y="143"/>
                    <a:pt x="822" y="143"/>
                  </a:cubicBezTo>
                  <a:cubicBezTo>
                    <a:pt x="751" y="167"/>
                    <a:pt x="680" y="202"/>
                    <a:pt x="620" y="250"/>
                  </a:cubicBezTo>
                  <a:cubicBezTo>
                    <a:pt x="547" y="305"/>
                    <a:pt x="489" y="366"/>
                    <a:pt x="439" y="429"/>
                  </a:cubicBezTo>
                  <a:lnTo>
                    <a:pt x="439" y="429"/>
                  </a:lnTo>
                  <a:cubicBezTo>
                    <a:pt x="421" y="346"/>
                    <a:pt x="393" y="268"/>
                    <a:pt x="358" y="191"/>
                  </a:cubicBezTo>
                  <a:cubicBezTo>
                    <a:pt x="334" y="119"/>
                    <a:pt x="275" y="60"/>
                    <a:pt x="215" y="12"/>
                  </a:cubicBezTo>
                  <a:cubicBezTo>
                    <a:pt x="199" y="4"/>
                    <a:pt x="182" y="0"/>
                    <a:pt x="1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778;p51">
              <a:extLst>
                <a:ext uri="{FF2B5EF4-FFF2-40B4-BE49-F238E27FC236}">
                  <a16:creationId xmlns:a16="http://schemas.microsoft.com/office/drawing/2014/main" id="{7BC12116-E58A-2063-C51C-7A15887C2717}"/>
                </a:ext>
              </a:extLst>
            </p:cNvPr>
            <p:cNvSpPr/>
            <p:nvPr/>
          </p:nvSpPr>
          <p:spPr>
            <a:xfrm>
              <a:off x="3627825" y="1699450"/>
              <a:ext cx="268800" cy="618850"/>
            </a:xfrm>
            <a:custGeom>
              <a:avLst/>
              <a:gdLst/>
              <a:ahLst/>
              <a:cxnLst/>
              <a:rect l="l" t="t" r="r" b="b"/>
              <a:pathLst>
                <a:path w="10752" h="24754" extrusionOk="0">
                  <a:moveTo>
                    <a:pt x="1429" y="0"/>
                  </a:moveTo>
                  <a:lnTo>
                    <a:pt x="1131" y="3108"/>
                  </a:lnTo>
                  <a:lnTo>
                    <a:pt x="477" y="13800"/>
                  </a:lnTo>
                  <a:lnTo>
                    <a:pt x="0" y="24682"/>
                  </a:lnTo>
                  <a:lnTo>
                    <a:pt x="2953" y="24753"/>
                  </a:lnTo>
                  <a:cubicBezTo>
                    <a:pt x="2953" y="24753"/>
                    <a:pt x="4108" y="16312"/>
                    <a:pt x="4179" y="15157"/>
                  </a:cubicBezTo>
                  <a:cubicBezTo>
                    <a:pt x="4263" y="13859"/>
                    <a:pt x="5715" y="5870"/>
                    <a:pt x="5715" y="5870"/>
                  </a:cubicBezTo>
                  <a:lnTo>
                    <a:pt x="5977" y="5787"/>
                  </a:lnTo>
                  <a:lnTo>
                    <a:pt x="5858" y="24408"/>
                  </a:lnTo>
                  <a:lnTo>
                    <a:pt x="9121" y="24277"/>
                  </a:lnTo>
                  <a:cubicBezTo>
                    <a:pt x="9121" y="24277"/>
                    <a:pt x="10680" y="4394"/>
                    <a:pt x="10716" y="3679"/>
                  </a:cubicBezTo>
                  <a:cubicBezTo>
                    <a:pt x="10752" y="2548"/>
                    <a:pt x="10621" y="1417"/>
                    <a:pt x="10323" y="334"/>
                  </a:cubicBezTo>
                  <a:lnTo>
                    <a:pt x="14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779;p51">
              <a:extLst>
                <a:ext uri="{FF2B5EF4-FFF2-40B4-BE49-F238E27FC236}">
                  <a16:creationId xmlns:a16="http://schemas.microsoft.com/office/drawing/2014/main" id="{8FE02B29-A5EF-EB17-C648-0EBE2CC35CEE}"/>
                </a:ext>
              </a:extLst>
            </p:cNvPr>
            <p:cNvSpPr/>
            <p:nvPr/>
          </p:nvSpPr>
          <p:spPr>
            <a:xfrm>
              <a:off x="3762650" y="1729800"/>
              <a:ext cx="39925" cy="72250"/>
            </a:xfrm>
            <a:custGeom>
              <a:avLst/>
              <a:gdLst/>
              <a:ahLst/>
              <a:cxnLst/>
              <a:rect l="l" t="t" r="r" b="b"/>
              <a:pathLst>
                <a:path w="1597" h="2890" extrusionOk="0">
                  <a:moveTo>
                    <a:pt x="1596" y="1"/>
                  </a:moveTo>
                  <a:cubicBezTo>
                    <a:pt x="1584" y="48"/>
                    <a:pt x="1584" y="108"/>
                    <a:pt x="1573" y="156"/>
                  </a:cubicBezTo>
                  <a:cubicBezTo>
                    <a:pt x="1549" y="275"/>
                    <a:pt x="1537" y="406"/>
                    <a:pt x="1525" y="572"/>
                  </a:cubicBezTo>
                  <a:cubicBezTo>
                    <a:pt x="1477" y="929"/>
                    <a:pt x="1430" y="1418"/>
                    <a:pt x="1346" y="1953"/>
                  </a:cubicBezTo>
                  <a:cubicBezTo>
                    <a:pt x="1299" y="2227"/>
                    <a:pt x="1287" y="2489"/>
                    <a:pt x="1120" y="2656"/>
                  </a:cubicBezTo>
                  <a:cubicBezTo>
                    <a:pt x="998" y="2768"/>
                    <a:pt x="823" y="2828"/>
                    <a:pt x="656" y="2828"/>
                  </a:cubicBezTo>
                  <a:cubicBezTo>
                    <a:pt x="628" y="2828"/>
                    <a:pt x="600" y="2826"/>
                    <a:pt x="572" y="2823"/>
                  </a:cubicBezTo>
                  <a:cubicBezTo>
                    <a:pt x="441" y="2799"/>
                    <a:pt x="299" y="2763"/>
                    <a:pt x="168" y="2715"/>
                  </a:cubicBezTo>
                  <a:cubicBezTo>
                    <a:pt x="108" y="2715"/>
                    <a:pt x="49" y="2703"/>
                    <a:pt x="1" y="2692"/>
                  </a:cubicBezTo>
                  <a:lnTo>
                    <a:pt x="1" y="2692"/>
                  </a:lnTo>
                  <a:cubicBezTo>
                    <a:pt x="49" y="2715"/>
                    <a:pt x="96" y="2751"/>
                    <a:pt x="144" y="2763"/>
                  </a:cubicBezTo>
                  <a:cubicBezTo>
                    <a:pt x="275" y="2823"/>
                    <a:pt x="406" y="2870"/>
                    <a:pt x="549" y="2882"/>
                  </a:cubicBezTo>
                  <a:cubicBezTo>
                    <a:pt x="588" y="2886"/>
                    <a:pt x="625" y="2889"/>
                    <a:pt x="662" y="2889"/>
                  </a:cubicBezTo>
                  <a:cubicBezTo>
                    <a:pt x="725" y="2889"/>
                    <a:pt x="786" y="2881"/>
                    <a:pt x="846" y="2858"/>
                  </a:cubicBezTo>
                  <a:cubicBezTo>
                    <a:pt x="965" y="2834"/>
                    <a:pt x="1072" y="2787"/>
                    <a:pt x="1168" y="2703"/>
                  </a:cubicBezTo>
                  <a:cubicBezTo>
                    <a:pt x="1251" y="2608"/>
                    <a:pt x="1311" y="2489"/>
                    <a:pt x="1346" y="2358"/>
                  </a:cubicBezTo>
                  <a:cubicBezTo>
                    <a:pt x="1370" y="2227"/>
                    <a:pt x="1382" y="2084"/>
                    <a:pt x="1418" y="1965"/>
                  </a:cubicBezTo>
                  <a:cubicBezTo>
                    <a:pt x="1489" y="1430"/>
                    <a:pt x="1549" y="929"/>
                    <a:pt x="1573" y="572"/>
                  </a:cubicBezTo>
                  <a:cubicBezTo>
                    <a:pt x="1584" y="394"/>
                    <a:pt x="1584" y="239"/>
                    <a:pt x="1596" y="156"/>
                  </a:cubicBezTo>
                  <a:lnTo>
                    <a:pt x="1596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780;p51">
              <a:extLst>
                <a:ext uri="{FF2B5EF4-FFF2-40B4-BE49-F238E27FC236}">
                  <a16:creationId xmlns:a16="http://schemas.microsoft.com/office/drawing/2014/main" id="{D2BC1B00-F76D-D388-CB8A-20C1BFF693BA}"/>
                </a:ext>
              </a:extLst>
            </p:cNvPr>
            <p:cNvSpPr/>
            <p:nvPr/>
          </p:nvSpPr>
          <p:spPr>
            <a:xfrm>
              <a:off x="3775150" y="1732475"/>
              <a:ext cx="15800" cy="15000"/>
            </a:xfrm>
            <a:custGeom>
              <a:avLst/>
              <a:gdLst/>
              <a:ahLst/>
              <a:cxnLst/>
              <a:rect l="l" t="t" r="r" b="b"/>
              <a:pathLst>
                <a:path w="632" h="600" extrusionOk="0">
                  <a:moveTo>
                    <a:pt x="311" y="1"/>
                  </a:moveTo>
                  <a:cubicBezTo>
                    <a:pt x="251" y="1"/>
                    <a:pt x="180" y="37"/>
                    <a:pt x="132" y="60"/>
                  </a:cubicBezTo>
                  <a:cubicBezTo>
                    <a:pt x="61" y="120"/>
                    <a:pt x="1" y="227"/>
                    <a:pt x="1" y="322"/>
                  </a:cubicBezTo>
                  <a:cubicBezTo>
                    <a:pt x="12" y="476"/>
                    <a:pt x="154" y="599"/>
                    <a:pt x="316" y="599"/>
                  </a:cubicBezTo>
                  <a:cubicBezTo>
                    <a:pt x="330" y="599"/>
                    <a:pt x="344" y="598"/>
                    <a:pt x="358" y="596"/>
                  </a:cubicBezTo>
                  <a:cubicBezTo>
                    <a:pt x="430" y="584"/>
                    <a:pt x="501" y="561"/>
                    <a:pt x="561" y="501"/>
                  </a:cubicBezTo>
                  <a:cubicBezTo>
                    <a:pt x="620" y="418"/>
                    <a:pt x="632" y="322"/>
                    <a:pt x="608" y="215"/>
                  </a:cubicBezTo>
                  <a:cubicBezTo>
                    <a:pt x="584" y="156"/>
                    <a:pt x="549" y="96"/>
                    <a:pt x="501" y="49"/>
                  </a:cubicBezTo>
                  <a:cubicBezTo>
                    <a:pt x="453" y="25"/>
                    <a:pt x="442" y="25"/>
                    <a:pt x="442" y="25"/>
                  </a:cubicBezTo>
                  <a:lnTo>
                    <a:pt x="442" y="25"/>
                  </a:lnTo>
                  <a:cubicBezTo>
                    <a:pt x="501" y="60"/>
                    <a:pt x="549" y="144"/>
                    <a:pt x="561" y="215"/>
                  </a:cubicBezTo>
                  <a:cubicBezTo>
                    <a:pt x="572" y="287"/>
                    <a:pt x="561" y="382"/>
                    <a:pt x="501" y="441"/>
                  </a:cubicBezTo>
                  <a:cubicBezTo>
                    <a:pt x="452" y="491"/>
                    <a:pt x="385" y="517"/>
                    <a:pt x="322" y="517"/>
                  </a:cubicBezTo>
                  <a:cubicBezTo>
                    <a:pt x="293" y="517"/>
                    <a:pt x="265" y="512"/>
                    <a:pt x="239" y="501"/>
                  </a:cubicBezTo>
                  <a:cubicBezTo>
                    <a:pt x="132" y="465"/>
                    <a:pt x="72" y="394"/>
                    <a:pt x="49" y="287"/>
                  </a:cubicBezTo>
                  <a:cubicBezTo>
                    <a:pt x="49" y="203"/>
                    <a:pt x="84" y="120"/>
                    <a:pt x="144" y="60"/>
                  </a:cubicBezTo>
                  <a:cubicBezTo>
                    <a:pt x="215" y="60"/>
                    <a:pt x="299" y="37"/>
                    <a:pt x="382" y="25"/>
                  </a:cubicBezTo>
                  <a:cubicBezTo>
                    <a:pt x="382" y="25"/>
                    <a:pt x="370" y="1"/>
                    <a:pt x="31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781;p51">
              <a:extLst>
                <a:ext uri="{FF2B5EF4-FFF2-40B4-BE49-F238E27FC236}">
                  <a16:creationId xmlns:a16="http://schemas.microsoft.com/office/drawing/2014/main" id="{D4258A4F-98AE-6E85-CE33-B8804E9C7493}"/>
                </a:ext>
              </a:extLst>
            </p:cNvPr>
            <p:cNvSpPr/>
            <p:nvPr/>
          </p:nvSpPr>
          <p:spPr>
            <a:xfrm>
              <a:off x="3657000" y="1742900"/>
              <a:ext cx="62525" cy="29500"/>
            </a:xfrm>
            <a:custGeom>
              <a:avLst/>
              <a:gdLst/>
              <a:ahLst/>
              <a:cxnLst/>
              <a:rect l="l" t="t" r="r" b="b"/>
              <a:pathLst>
                <a:path w="2501" h="1180" extrusionOk="0">
                  <a:moveTo>
                    <a:pt x="2501" y="1"/>
                  </a:moveTo>
                  <a:lnTo>
                    <a:pt x="2501" y="1"/>
                  </a:lnTo>
                  <a:cubicBezTo>
                    <a:pt x="2489" y="1"/>
                    <a:pt x="2393" y="120"/>
                    <a:pt x="2203" y="286"/>
                  </a:cubicBezTo>
                  <a:cubicBezTo>
                    <a:pt x="1715" y="739"/>
                    <a:pt x="1107" y="1036"/>
                    <a:pt x="441" y="1120"/>
                  </a:cubicBezTo>
                  <a:cubicBezTo>
                    <a:pt x="155" y="1156"/>
                    <a:pt x="0" y="1156"/>
                    <a:pt x="0" y="1167"/>
                  </a:cubicBezTo>
                  <a:cubicBezTo>
                    <a:pt x="36" y="1179"/>
                    <a:pt x="84" y="1179"/>
                    <a:pt x="119" y="1179"/>
                  </a:cubicBezTo>
                  <a:cubicBezTo>
                    <a:pt x="226" y="1179"/>
                    <a:pt x="334" y="1179"/>
                    <a:pt x="441" y="1167"/>
                  </a:cubicBezTo>
                  <a:cubicBezTo>
                    <a:pt x="1119" y="1096"/>
                    <a:pt x="1739" y="798"/>
                    <a:pt x="2239" y="322"/>
                  </a:cubicBezTo>
                  <a:cubicBezTo>
                    <a:pt x="2310" y="239"/>
                    <a:pt x="2370" y="167"/>
                    <a:pt x="2441" y="96"/>
                  </a:cubicBezTo>
                  <a:cubicBezTo>
                    <a:pt x="2477" y="60"/>
                    <a:pt x="2489" y="36"/>
                    <a:pt x="25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782;p51">
              <a:extLst>
                <a:ext uri="{FF2B5EF4-FFF2-40B4-BE49-F238E27FC236}">
                  <a16:creationId xmlns:a16="http://schemas.microsoft.com/office/drawing/2014/main" id="{1FC5BC54-7F73-BF4D-829C-48646785B4AD}"/>
                </a:ext>
              </a:extLst>
            </p:cNvPr>
            <p:cNvSpPr/>
            <p:nvPr/>
          </p:nvSpPr>
          <p:spPr>
            <a:xfrm>
              <a:off x="3966550" y="1362500"/>
              <a:ext cx="79800" cy="117900"/>
            </a:xfrm>
            <a:custGeom>
              <a:avLst/>
              <a:gdLst/>
              <a:ahLst/>
              <a:cxnLst/>
              <a:rect l="l" t="t" r="r" b="b"/>
              <a:pathLst>
                <a:path w="3192" h="4716" extrusionOk="0">
                  <a:moveTo>
                    <a:pt x="1822" y="0"/>
                  </a:moveTo>
                  <a:lnTo>
                    <a:pt x="1" y="3584"/>
                  </a:lnTo>
                  <a:lnTo>
                    <a:pt x="2013" y="4715"/>
                  </a:lnTo>
                  <a:lnTo>
                    <a:pt x="3192" y="691"/>
                  </a:lnTo>
                  <a:lnTo>
                    <a:pt x="1822" y="0"/>
                  </a:ln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783;p51">
              <a:extLst>
                <a:ext uri="{FF2B5EF4-FFF2-40B4-BE49-F238E27FC236}">
                  <a16:creationId xmlns:a16="http://schemas.microsoft.com/office/drawing/2014/main" id="{53524BBB-1D49-F68A-A753-6F6F20509948}"/>
                </a:ext>
              </a:extLst>
            </p:cNvPr>
            <p:cNvSpPr/>
            <p:nvPr/>
          </p:nvSpPr>
          <p:spPr>
            <a:xfrm>
              <a:off x="4001975" y="1268575"/>
              <a:ext cx="92300" cy="125500"/>
            </a:xfrm>
            <a:custGeom>
              <a:avLst/>
              <a:gdLst/>
              <a:ahLst/>
              <a:cxnLst/>
              <a:rect l="l" t="t" r="r" b="b"/>
              <a:pathLst>
                <a:path w="3692" h="5020" extrusionOk="0">
                  <a:moveTo>
                    <a:pt x="1954" y="1"/>
                  </a:moveTo>
                  <a:cubicBezTo>
                    <a:pt x="1872" y="1"/>
                    <a:pt x="1769" y="67"/>
                    <a:pt x="1715" y="257"/>
                  </a:cubicBezTo>
                  <a:cubicBezTo>
                    <a:pt x="1644" y="471"/>
                    <a:pt x="608" y="2614"/>
                    <a:pt x="608" y="2614"/>
                  </a:cubicBezTo>
                  <a:lnTo>
                    <a:pt x="215" y="3591"/>
                  </a:lnTo>
                  <a:lnTo>
                    <a:pt x="1" y="4448"/>
                  </a:lnTo>
                  <a:lnTo>
                    <a:pt x="1251" y="5020"/>
                  </a:lnTo>
                  <a:lnTo>
                    <a:pt x="1560" y="4817"/>
                  </a:lnTo>
                  <a:cubicBezTo>
                    <a:pt x="1846" y="4722"/>
                    <a:pt x="2072" y="4531"/>
                    <a:pt x="2215" y="4281"/>
                  </a:cubicBezTo>
                  <a:cubicBezTo>
                    <a:pt x="2429" y="3948"/>
                    <a:pt x="2668" y="3591"/>
                    <a:pt x="2668" y="3591"/>
                  </a:cubicBezTo>
                  <a:lnTo>
                    <a:pt x="2858" y="3246"/>
                  </a:lnTo>
                  <a:cubicBezTo>
                    <a:pt x="2870" y="3257"/>
                    <a:pt x="2894" y="3293"/>
                    <a:pt x="2906" y="3305"/>
                  </a:cubicBezTo>
                  <a:cubicBezTo>
                    <a:pt x="2918" y="3353"/>
                    <a:pt x="2965" y="3388"/>
                    <a:pt x="2989" y="3424"/>
                  </a:cubicBezTo>
                  <a:cubicBezTo>
                    <a:pt x="3018" y="3435"/>
                    <a:pt x="3048" y="3441"/>
                    <a:pt x="3076" y="3441"/>
                  </a:cubicBezTo>
                  <a:cubicBezTo>
                    <a:pt x="3140" y="3441"/>
                    <a:pt x="3198" y="3414"/>
                    <a:pt x="3239" y="3365"/>
                  </a:cubicBezTo>
                  <a:cubicBezTo>
                    <a:pt x="3465" y="3162"/>
                    <a:pt x="3501" y="2817"/>
                    <a:pt x="3287" y="2591"/>
                  </a:cubicBezTo>
                  <a:cubicBezTo>
                    <a:pt x="3227" y="2519"/>
                    <a:pt x="3144" y="2472"/>
                    <a:pt x="3049" y="2424"/>
                  </a:cubicBezTo>
                  <a:cubicBezTo>
                    <a:pt x="3025" y="2388"/>
                    <a:pt x="2989" y="2341"/>
                    <a:pt x="2941" y="2305"/>
                  </a:cubicBezTo>
                  <a:cubicBezTo>
                    <a:pt x="2824" y="2213"/>
                    <a:pt x="2663" y="2187"/>
                    <a:pt x="2517" y="2187"/>
                  </a:cubicBezTo>
                  <a:cubicBezTo>
                    <a:pt x="2323" y="2187"/>
                    <a:pt x="2156" y="2233"/>
                    <a:pt x="2156" y="2233"/>
                  </a:cubicBezTo>
                  <a:lnTo>
                    <a:pt x="2215" y="2103"/>
                  </a:lnTo>
                  <a:cubicBezTo>
                    <a:pt x="2215" y="2103"/>
                    <a:pt x="2367" y="1951"/>
                    <a:pt x="2701" y="1951"/>
                  </a:cubicBezTo>
                  <a:cubicBezTo>
                    <a:pt x="2835" y="1951"/>
                    <a:pt x="2998" y="1975"/>
                    <a:pt x="3191" y="2043"/>
                  </a:cubicBezTo>
                  <a:cubicBezTo>
                    <a:pt x="3239" y="2067"/>
                    <a:pt x="3290" y="2079"/>
                    <a:pt x="3342" y="2079"/>
                  </a:cubicBezTo>
                  <a:cubicBezTo>
                    <a:pt x="3394" y="2079"/>
                    <a:pt x="3447" y="2067"/>
                    <a:pt x="3501" y="2043"/>
                  </a:cubicBezTo>
                  <a:cubicBezTo>
                    <a:pt x="3561" y="2031"/>
                    <a:pt x="3620" y="1972"/>
                    <a:pt x="3632" y="1900"/>
                  </a:cubicBezTo>
                  <a:cubicBezTo>
                    <a:pt x="3691" y="1745"/>
                    <a:pt x="3584" y="1674"/>
                    <a:pt x="3168" y="1519"/>
                  </a:cubicBezTo>
                  <a:cubicBezTo>
                    <a:pt x="2951" y="1445"/>
                    <a:pt x="2729" y="1403"/>
                    <a:pt x="2529" y="1403"/>
                  </a:cubicBezTo>
                  <a:cubicBezTo>
                    <a:pt x="2345" y="1403"/>
                    <a:pt x="2181" y="1439"/>
                    <a:pt x="2060" y="1519"/>
                  </a:cubicBezTo>
                  <a:cubicBezTo>
                    <a:pt x="1941" y="1591"/>
                    <a:pt x="1834" y="1674"/>
                    <a:pt x="1715" y="1757"/>
                  </a:cubicBezTo>
                  <a:cubicBezTo>
                    <a:pt x="1715" y="1757"/>
                    <a:pt x="2120" y="579"/>
                    <a:pt x="2144" y="507"/>
                  </a:cubicBezTo>
                  <a:cubicBezTo>
                    <a:pt x="2203" y="281"/>
                    <a:pt x="2179" y="78"/>
                    <a:pt x="2025" y="19"/>
                  </a:cubicBezTo>
                  <a:cubicBezTo>
                    <a:pt x="2005" y="7"/>
                    <a:pt x="1980" y="1"/>
                    <a:pt x="1954" y="1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784;p51">
              <a:extLst>
                <a:ext uri="{FF2B5EF4-FFF2-40B4-BE49-F238E27FC236}">
                  <a16:creationId xmlns:a16="http://schemas.microsoft.com/office/drawing/2014/main" id="{A25AF274-2B89-80CE-B64E-548F52578587}"/>
                </a:ext>
              </a:extLst>
            </p:cNvPr>
            <p:cNvSpPr/>
            <p:nvPr/>
          </p:nvSpPr>
          <p:spPr>
            <a:xfrm>
              <a:off x="4012700" y="1328700"/>
              <a:ext cx="44075" cy="29575"/>
            </a:xfrm>
            <a:custGeom>
              <a:avLst/>
              <a:gdLst/>
              <a:ahLst/>
              <a:cxnLst/>
              <a:rect l="l" t="t" r="r" b="b"/>
              <a:pathLst>
                <a:path w="1763" h="1183" extrusionOk="0">
                  <a:moveTo>
                    <a:pt x="1642" y="0"/>
                  </a:moveTo>
                  <a:cubicBezTo>
                    <a:pt x="1623" y="0"/>
                    <a:pt x="1604" y="3"/>
                    <a:pt x="1584" y="7"/>
                  </a:cubicBezTo>
                  <a:lnTo>
                    <a:pt x="274" y="245"/>
                  </a:lnTo>
                  <a:lnTo>
                    <a:pt x="0" y="1150"/>
                  </a:lnTo>
                  <a:cubicBezTo>
                    <a:pt x="44" y="1172"/>
                    <a:pt x="92" y="1183"/>
                    <a:pt x="141" y="1183"/>
                  </a:cubicBezTo>
                  <a:cubicBezTo>
                    <a:pt x="226" y="1183"/>
                    <a:pt x="313" y="1151"/>
                    <a:pt x="381" y="1091"/>
                  </a:cubicBezTo>
                  <a:cubicBezTo>
                    <a:pt x="476" y="1007"/>
                    <a:pt x="560" y="888"/>
                    <a:pt x="643" y="793"/>
                  </a:cubicBezTo>
                  <a:cubicBezTo>
                    <a:pt x="941" y="519"/>
                    <a:pt x="1417" y="483"/>
                    <a:pt x="1691" y="186"/>
                  </a:cubicBezTo>
                  <a:cubicBezTo>
                    <a:pt x="1727" y="138"/>
                    <a:pt x="1762" y="79"/>
                    <a:pt x="1727" y="43"/>
                  </a:cubicBezTo>
                  <a:cubicBezTo>
                    <a:pt x="1711" y="11"/>
                    <a:pt x="1679" y="0"/>
                    <a:pt x="1642" y="0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785;p51">
              <a:extLst>
                <a:ext uri="{FF2B5EF4-FFF2-40B4-BE49-F238E27FC236}">
                  <a16:creationId xmlns:a16="http://schemas.microsoft.com/office/drawing/2014/main" id="{4B672601-98EA-75CF-6189-0FDE20165E75}"/>
                </a:ext>
              </a:extLst>
            </p:cNvPr>
            <p:cNvSpPr/>
            <p:nvPr/>
          </p:nvSpPr>
          <p:spPr>
            <a:xfrm>
              <a:off x="4012700" y="1327350"/>
              <a:ext cx="45250" cy="31300"/>
            </a:xfrm>
            <a:custGeom>
              <a:avLst/>
              <a:gdLst/>
              <a:ahLst/>
              <a:cxnLst/>
              <a:rect l="l" t="t" r="r" b="b"/>
              <a:pathLst>
                <a:path w="1810" h="1252" extrusionOk="0">
                  <a:moveTo>
                    <a:pt x="1609" y="0"/>
                  </a:moveTo>
                  <a:cubicBezTo>
                    <a:pt x="1583" y="0"/>
                    <a:pt x="1559" y="4"/>
                    <a:pt x="1536" y="13"/>
                  </a:cubicBezTo>
                  <a:lnTo>
                    <a:pt x="1369" y="49"/>
                  </a:lnTo>
                  <a:lnTo>
                    <a:pt x="798" y="168"/>
                  </a:lnTo>
                  <a:cubicBezTo>
                    <a:pt x="631" y="204"/>
                    <a:pt x="500" y="240"/>
                    <a:pt x="405" y="252"/>
                  </a:cubicBezTo>
                  <a:lnTo>
                    <a:pt x="274" y="299"/>
                  </a:lnTo>
                  <a:cubicBezTo>
                    <a:pt x="288" y="303"/>
                    <a:pt x="301" y="304"/>
                    <a:pt x="314" y="304"/>
                  </a:cubicBezTo>
                  <a:cubicBezTo>
                    <a:pt x="347" y="304"/>
                    <a:pt x="382" y="296"/>
                    <a:pt x="441" y="287"/>
                  </a:cubicBezTo>
                  <a:cubicBezTo>
                    <a:pt x="524" y="263"/>
                    <a:pt x="655" y="252"/>
                    <a:pt x="822" y="228"/>
                  </a:cubicBezTo>
                  <a:lnTo>
                    <a:pt x="1405" y="121"/>
                  </a:lnTo>
                  <a:lnTo>
                    <a:pt x="1572" y="85"/>
                  </a:lnTo>
                  <a:cubicBezTo>
                    <a:pt x="1611" y="85"/>
                    <a:pt x="1651" y="80"/>
                    <a:pt x="1680" y="80"/>
                  </a:cubicBezTo>
                  <a:cubicBezTo>
                    <a:pt x="1695" y="80"/>
                    <a:pt x="1707" y="81"/>
                    <a:pt x="1715" y="85"/>
                  </a:cubicBezTo>
                  <a:cubicBezTo>
                    <a:pt x="1727" y="109"/>
                    <a:pt x="1727" y="144"/>
                    <a:pt x="1691" y="192"/>
                  </a:cubicBezTo>
                  <a:cubicBezTo>
                    <a:pt x="1643" y="240"/>
                    <a:pt x="1596" y="287"/>
                    <a:pt x="1548" y="311"/>
                  </a:cubicBezTo>
                  <a:cubicBezTo>
                    <a:pt x="1346" y="430"/>
                    <a:pt x="1131" y="537"/>
                    <a:pt x="917" y="621"/>
                  </a:cubicBezTo>
                  <a:cubicBezTo>
                    <a:pt x="810" y="680"/>
                    <a:pt x="715" y="740"/>
                    <a:pt x="643" y="823"/>
                  </a:cubicBezTo>
                  <a:cubicBezTo>
                    <a:pt x="584" y="883"/>
                    <a:pt x="524" y="954"/>
                    <a:pt x="465" y="1025"/>
                  </a:cubicBezTo>
                  <a:cubicBezTo>
                    <a:pt x="393" y="1133"/>
                    <a:pt x="286" y="1204"/>
                    <a:pt x="155" y="1216"/>
                  </a:cubicBezTo>
                  <a:cubicBezTo>
                    <a:pt x="107" y="1216"/>
                    <a:pt x="60" y="1216"/>
                    <a:pt x="24" y="1204"/>
                  </a:cubicBezTo>
                  <a:cubicBezTo>
                    <a:pt x="0" y="1204"/>
                    <a:pt x="48" y="1252"/>
                    <a:pt x="155" y="1252"/>
                  </a:cubicBezTo>
                  <a:cubicBezTo>
                    <a:pt x="298" y="1240"/>
                    <a:pt x="417" y="1180"/>
                    <a:pt x="512" y="1061"/>
                  </a:cubicBezTo>
                  <a:cubicBezTo>
                    <a:pt x="572" y="978"/>
                    <a:pt x="619" y="906"/>
                    <a:pt x="691" y="847"/>
                  </a:cubicBezTo>
                  <a:cubicBezTo>
                    <a:pt x="762" y="787"/>
                    <a:pt x="857" y="728"/>
                    <a:pt x="941" y="680"/>
                  </a:cubicBezTo>
                  <a:cubicBezTo>
                    <a:pt x="1167" y="597"/>
                    <a:pt x="1393" y="490"/>
                    <a:pt x="1596" y="371"/>
                  </a:cubicBezTo>
                  <a:cubicBezTo>
                    <a:pt x="1655" y="323"/>
                    <a:pt x="1703" y="287"/>
                    <a:pt x="1750" y="240"/>
                  </a:cubicBezTo>
                  <a:cubicBezTo>
                    <a:pt x="1762" y="228"/>
                    <a:pt x="1774" y="180"/>
                    <a:pt x="1786" y="144"/>
                  </a:cubicBezTo>
                  <a:cubicBezTo>
                    <a:pt x="1810" y="109"/>
                    <a:pt x="1774" y="61"/>
                    <a:pt x="1750" y="25"/>
                  </a:cubicBezTo>
                  <a:cubicBezTo>
                    <a:pt x="1699" y="11"/>
                    <a:pt x="1652" y="0"/>
                    <a:pt x="1609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786;p51">
              <a:extLst>
                <a:ext uri="{FF2B5EF4-FFF2-40B4-BE49-F238E27FC236}">
                  <a16:creationId xmlns:a16="http://schemas.microsoft.com/office/drawing/2014/main" id="{837BCB2E-1CAA-E031-6603-5B0167D7C366}"/>
                </a:ext>
              </a:extLst>
            </p:cNvPr>
            <p:cNvSpPr/>
            <p:nvPr/>
          </p:nvSpPr>
          <p:spPr>
            <a:xfrm>
              <a:off x="4055550" y="1313675"/>
              <a:ext cx="37825" cy="10750"/>
            </a:xfrm>
            <a:custGeom>
              <a:avLst/>
              <a:gdLst/>
              <a:ahLst/>
              <a:cxnLst/>
              <a:rect l="l" t="t" r="r" b="b"/>
              <a:pathLst>
                <a:path w="1513" h="430" extrusionOk="0">
                  <a:moveTo>
                    <a:pt x="1501" y="1"/>
                  </a:moveTo>
                  <a:cubicBezTo>
                    <a:pt x="1501" y="13"/>
                    <a:pt x="1489" y="48"/>
                    <a:pt x="1489" y="60"/>
                  </a:cubicBezTo>
                  <a:cubicBezTo>
                    <a:pt x="1477" y="120"/>
                    <a:pt x="1429" y="168"/>
                    <a:pt x="1370" y="191"/>
                  </a:cubicBezTo>
                  <a:cubicBezTo>
                    <a:pt x="1307" y="218"/>
                    <a:pt x="1238" y="232"/>
                    <a:pt x="1172" y="232"/>
                  </a:cubicBezTo>
                  <a:cubicBezTo>
                    <a:pt x="1150" y="232"/>
                    <a:pt x="1129" y="230"/>
                    <a:pt x="1108" y="227"/>
                  </a:cubicBezTo>
                  <a:cubicBezTo>
                    <a:pt x="989" y="203"/>
                    <a:pt x="882" y="179"/>
                    <a:pt x="775" y="132"/>
                  </a:cubicBezTo>
                  <a:cubicBezTo>
                    <a:pt x="656" y="84"/>
                    <a:pt x="536" y="72"/>
                    <a:pt x="429" y="72"/>
                  </a:cubicBezTo>
                  <a:cubicBezTo>
                    <a:pt x="334" y="72"/>
                    <a:pt x="239" y="108"/>
                    <a:pt x="167" y="179"/>
                  </a:cubicBezTo>
                  <a:cubicBezTo>
                    <a:pt x="120" y="227"/>
                    <a:pt x="72" y="287"/>
                    <a:pt x="48" y="346"/>
                  </a:cubicBezTo>
                  <a:cubicBezTo>
                    <a:pt x="1" y="394"/>
                    <a:pt x="1" y="418"/>
                    <a:pt x="13" y="429"/>
                  </a:cubicBezTo>
                  <a:cubicBezTo>
                    <a:pt x="48" y="358"/>
                    <a:pt x="108" y="287"/>
                    <a:pt x="167" y="227"/>
                  </a:cubicBezTo>
                  <a:cubicBezTo>
                    <a:pt x="239" y="168"/>
                    <a:pt x="322" y="132"/>
                    <a:pt x="417" y="132"/>
                  </a:cubicBezTo>
                  <a:cubicBezTo>
                    <a:pt x="536" y="132"/>
                    <a:pt x="644" y="168"/>
                    <a:pt x="751" y="191"/>
                  </a:cubicBezTo>
                  <a:cubicBezTo>
                    <a:pt x="870" y="239"/>
                    <a:pt x="965" y="251"/>
                    <a:pt x="1084" y="263"/>
                  </a:cubicBezTo>
                  <a:cubicBezTo>
                    <a:pt x="1114" y="269"/>
                    <a:pt x="1144" y="272"/>
                    <a:pt x="1173" y="272"/>
                  </a:cubicBezTo>
                  <a:cubicBezTo>
                    <a:pt x="1249" y="272"/>
                    <a:pt x="1322" y="253"/>
                    <a:pt x="1382" y="227"/>
                  </a:cubicBezTo>
                  <a:cubicBezTo>
                    <a:pt x="1441" y="191"/>
                    <a:pt x="1489" y="132"/>
                    <a:pt x="1501" y="72"/>
                  </a:cubicBezTo>
                  <a:cubicBezTo>
                    <a:pt x="1513" y="25"/>
                    <a:pt x="1501" y="1"/>
                    <a:pt x="1501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787;p51">
              <a:extLst>
                <a:ext uri="{FF2B5EF4-FFF2-40B4-BE49-F238E27FC236}">
                  <a16:creationId xmlns:a16="http://schemas.microsoft.com/office/drawing/2014/main" id="{5240E16B-1D2E-9591-DF49-A5D03246EF66}"/>
                </a:ext>
              </a:extLst>
            </p:cNvPr>
            <p:cNvSpPr/>
            <p:nvPr/>
          </p:nvSpPr>
          <p:spPr>
            <a:xfrm>
              <a:off x="4043350" y="1278550"/>
              <a:ext cx="13125" cy="40225"/>
            </a:xfrm>
            <a:custGeom>
              <a:avLst/>
              <a:gdLst/>
              <a:ahLst/>
              <a:cxnLst/>
              <a:rect l="l" t="t" r="r" b="b"/>
              <a:pathLst>
                <a:path w="525" h="1609" extrusionOk="0">
                  <a:moveTo>
                    <a:pt x="524" y="1"/>
                  </a:moveTo>
                  <a:cubicBezTo>
                    <a:pt x="489" y="84"/>
                    <a:pt x="465" y="156"/>
                    <a:pt x="441" y="239"/>
                  </a:cubicBezTo>
                  <a:cubicBezTo>
                    <a:pt x="382" y="406"/>
                    <a:pt x="322" y="596"/>
                    <a:pt x="262" y="811"/>
                  </a:cubicBezTo>
                  <a:lnTo>
                    <a:pt x="72" y="1370"/>
                  </a:lnTo>
                  <a:cubicBezTo>
                    <a:pt x="48" y="1442"/>
                    <a:pt x="12" y="1525"/>
                    <a:pt x="1" y="1608"/>
                  </a:cubicBezTo>
                  <a:cubicBezTo>
                    <a:pt x="48" y="1537"/>
                    <a:pt x="72" y="1465"/>
                    <a:pt x="108" y="1382"/>
                  </a:cubicBezTo>
                  <a:cubicBezTo>
                    <a:pt x="167" y="1239"/>
                    <a:pt x="239" y="1049"/>
                    <a:pt x="310" y="822"/>
                  </a:cubicBezTo>
                  <a:cubicBezTo>
                    <a:pt x="382" y="596"/>
                    <a:pt x="441" y="394"/>
                    <a:pt x="477" y="251"/>
                  </a:cubicBezTo>
                  <a:cubicBezTo>
                    <a:pt x="489" y="180"/>
                    <a:pt x="501" y="96"/>
                    <a:pt x="524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788;p51">
              <a:extLst>
                <a:ext uri="{FF2B5EF4-FFF2-40B4-BE49-F238E27FC236}">
                  <a16:creationId xmlns:a16="http://schemas.microsoft.com/office/drawing/2014/main" id="{72500D48-B5C2-E3A0-A25D-4B199C579D9E}"/>
                </a:ext>
              </a:extLst>
            </p:cNvPr>
            <p:cNvSpPr/>
            <p:nvPr/>
          </p:nvSpPr>
          <p:spPr>
            <a:xfrm>
              <a:off x="4060025" y="1331250"/>
              <a:ext cx="20250" cy="18500"/>
            </a:xfrm>
            <a:custGeom>
              <a:avLst/>
              <a:gdLst/>
              <a:ahLst/>
              <a:cxnLst/>
              <a:rect l="l" t="t" r="r" b="b"/>
              <a:pathLst>
                <a:path w="810" h="740" extrusionOk="0">
                  <a:moveTo>
                    <a:pt x="762" y="0"/>
                  </a:moveTo>
                  <a:cubicBezTo>
                    <a:pt x="762" y="24"/>
                    <a:pt x="762" y="36"/>
                    <a:pt x="774" y="72"/>
                  </a:cubicBezTo>
                  <a:cubicBezTo>
                    <a:pt x="774" y="143"/>
                    <a:pt x="774" y="203"/>
                    <a:pt x="762" y="274"/>
                  </a:cubicBezTo>
                  <a:cubicBezTo>
                    <a:pt x="750" y="381"/>
                    <a:pt x="703" y="477"/>
                    <a:pt x="655" y="560"/>
                  </a:cubicBezTo>
                  <a:cubicBezTo>
                    <a:pt x="607" y="646"/>
                    <a:pt x="521" y="701"/>
                    <a:pt x="427" y="701"/>
                  </a:cubicBezTo>
                  <a:cubicBezTo>
                    <a:pt x="404" y="701"/>
                    <a:pt x="381" y="698"/>
                    <a:pt x="357" y="691"/>
                  </a:cubicBezTo>
                  <a:cubicBezTo>
                    <a:pt x="298" y="679"/>
                    <a:pt x="250" y="631"/>
                    <a:pt x="238" y="572"/>
                  </a:cubicBezTo>
                  <a:cubicBezTo>
                    <a:pt x="226" y="512"/>
                    <a:pt x="238" y="453"/>
                    <a:pt x="274" y="417"/>
                  </a:cubicBezTo>
                  <a:cubicBezTo>
                    <a:pt x="298" y="369"/>
                    <a:pt x="310" y="310"/>
                    <a:pt x="334" y="250"/>
                  </a:cubicBezTo>
                  <a:cubicBezTo>
                    <a:pt x="346" y="191"/>
                    <a:pt x="334" y="143"/>
                    <a:pt x="286" y="96"/>
                  </a:cubicBezTo>
                  <a:cubicBezTo>
                    <a:pt x="243" y="70"/>
                    <a:pt x="194" y="50"/>
                    <a:pt x="139" y="50"/>
                  </a:cubicBezTo>
                  <a:cubicBezTo>
                    <a:pt x="117" y="50"/>
                    <a:pt x="95" y="53"/>
                    <a:pt x="72" y="60"/>
                  </a:cubicBezTo>
                  <a:cubicBezTo>
                    <a:pt x="48" y="60"/>
                    <a:pt x="36" y="72"/>
                    <a:pt x="0" y="72"/>
                  </a:cubicBezTo>
                  <a:lnTo>
                    <a:pt x="72" y="72"/>
                  </a:lnTo>
                  <a:cubicBezTo>
                    <a:pt x="82" y="70"/>
                    <a:pt x="94" y="69"/>
                    <a:pt x="105" y="69"/>
                  </a:cubicBezTo>
                  <a:cubicBezTo>
                    <a:pt x="159" y="69"/>
                    <a:pt x="221" y="90"/>
                    <a:pt x="250" y="119"/>
                  </a:cubicBezTo>
                  <a:cubicBezTo>
                    <a:pt x="286" y="143"/>
                    <a:pt x="298" y="191"/>
                    <a:pt x="286" y="238"/>
                  </a:cubicBezTo>
                  <a:cubicBezTo>
                    <a:pt x="274" y="274"/>
                    <a:pt x="250" y="334"/>
                    <a:pt x="226" y="381"/>
                  </a:cubicBezTo>
                  <a:cubicBezTo>
                    <a:pt x="191" y="441"/>
                    <a:pt x="179" y="512"/>
                    <a:pt x="191" y="572"/>
                  </a:cubicBezTo>
                  <a:cubicBezTo>
                    <a:pt x="226" y="655"/>
                    <a:pt x="274" y="691"/>
                    <a:pt x="346" y="727"/>
                  </a:cubicBezTo>
                  <a:cubicBezTo>
                    <a:pt x="373" y="736"/>
                    <a:pt x="400" y="740"/>
                    <a:pt x="427" y="740"/>
                  </a:cubicBezTo>
                  <a:cubicBezTo>
                    <a:pt x="470" y="740"/>
                    <a:pt x="511" y="729"/>
                    <a:pt x="548" y="715"/>
                  </a:cubicBezTo>
                  <a:cubicBezTo>
                    <a:pt x="607" y="679"/>
                    <a:pt x="655" y="631"/>
                    <a:pt x="691" y="572"/>
                  </a:cubicBezTo>
                  <a:cubicBezTo>
                    <a:pt x="727" y="488"/>
                    <a:pt x="762" y="381"/>
                    <a:pt x="786" y="274"/>
                  </a:cubicBezTo>
                  <a:cubicBezTo>
                    <a:pt x="810" y="203"/>
                    <a:pt x="810" y="131"/>
                    <a:pt x="786" y="72"/>
                  </a:cubicBezTo>
                  <a:cubicBezTo>
                    <a:pt x="786" y="36"/>
                    <a:pt x="774" y="24"/>
                    <a:pt x="762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789;p51">
              <a:extLst>
                <a:ext uri="{FF2B5EF4-FFF2-40B4-BE49-F238E27FC236}">
                  <a16:creationId xmlns:a16="http://schemas.microsoft.com/office/drawing/2014/main" id="{5BE6AFE9-A3C5-1488-C609-B1966E7C2F99}"/>
                </a:ext>
              </a:extLst>
            </p:cNvPr>
            <p:cNvSpPr/>
            <p:nvPr/>
          </p:nvSpPr>
          <p:spPr>
            <a:xfrm>
              <a:off x="4073425" y="1329450"/>
              <a:ext cx="16075" cy="25325"/>
            </a:xfrm>
            <a:custGeom>
              <a:avLst/>
              <a:gdLst/>
              <a:ahLst/>
              <a:cxnLst/>
              <a:rect l="l" t="t" r="r" b="b"/>
              <a:pathLst>
                <a:path w="643" h="1013" extrusionOk="0">
                  <a:moveTo>
                    <a:pt x="226" y="1"/>
                  </a:moveTo>
                  <a:cubicBezTo>
                    <a:pt x="298" y="37"/>
                    <a:pt x="369" y="96"/>
                    <a:pt x="429" y="144"/>
                  </a:cubicBezTo>
                  <a:cubicBezTo>
                    <a:pt x="488" y="203"/>
                    <a:pt x="536" y="275"/>
                    <a:pt x="572" y="358"/>
                  </a:cubicBezTo>
                  <a:cubicBezTo>
                    <a:pt x="595" y="465"/>
                    <a:pt x="595" y="572"/>
                    <a:pt x="572" y="680"/>
                  </a:cubicBezTo>
                  <a:cubicBezTo>
                    <a:pt x="536" y="775"/>
                    <a:pt x="464" y="870"/>
                    <a:pt x="369" y="930"/>
                  </a:cubicBezTo>
                  <a:cubicBezTo>
                    <a:pt x="333" y="953"/>
                    <a:pt x="295" y="965"/>
                    <a:pt x="253" y="965"/>
                  </a:cubicBezTo>
                  <a:cubicBezTo>
                    <a:pt x="211" y="965"/>
                    <a:pt x="167" y="953"/>
                    <a:pt x="119" y="930"/>
                  </a:cubicBezTo>
                  <a:cubicBezTo>
                    <a:pt x="71" y="894"/>
                    <a:pt x="36" y="858"/>
                    <a:pt x="36" y="799"/>
                  </a:cubicBezTo>
                  <a:cubicBezTo>
                    <a:pt x="12" y="763"/>
                    <a:pt x="12" y="739"/>
                    <a:pt x="12" y="739"/>
                  </a:cubicBezTo>
                  <a:cubicBezTo>
                    <a:pt x="12" y="739"/>
                    <a:pt x="0" y="751"/>
                    <a:pt x="0" y="811"/>
                  </a:cubicBezTo>
                  <a:cubicBezTo>
                    <a:pt x="0" y="882"/>
                    <a:pt x="48" y="941"/>
                    <a:pt x="107" y="977"/>
                  </a:cubicBezTo>
                  <a:cubicBezTo>
                    <a:pt x="149" y="1001"/>
                    <a:pt x="196" y="1013"/>
                    <a:pt x="246" y="1013"/>
                  </a:cubicBezTo>
                  <a:cubicBezTo>
                    <a:pt x="295" y="1013"/>
                    <a:pt x="345" y="1001"/>
                    <a:pt x="393" y="977"/>
                  </a:cubicBezTo>
                  <a:cubicBezTo>
                    <a:pt x="488" y="918"/>
                    <a:pt x="572" y="811"/>
                    <a:pt x="607" y="703"/>
                  </a:cubicBezTo>
                  <a:cubicBezTo>
                    <a:pt x="643" y="584"/>
                    <a:pt x="643" y="465"/>
                    <a:pt x="607" y="358"/>
                  </a:cubicBezTo>
                  <a:cubicBezTo>
                    <a:pt x="583" y="275"/>
                    <a:pt x="536" y="179"/>
                    <a:pt x="464" y="120"/>
                  </a:cubicBezTo>
                  <a:cubicBezTo>
                    <a:pt x="417" y="84"/>
                    <a:pt x="357" y="49"/>
                    <a:pt x="298" y="25"/>
                  </a:cubicBezTo>
                  <a:cubicBezTo>
                    <a:pt x="286" y="1"/>
                    <a:pt x="250" y="1"/>
                    <a:pt x="226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790;p51">
              <a:extLst>
                <a:ext uri="{FF2B5EF4-FFF2-40B4-BE49-F238E27FC236}">
                  <a16:creationId xmlns:a16="http://schemas.microsoft.com/office/drawing/2014/main" id="{C54900C5-D1A5-4FF7-F8C3-85E49E8E7747}"/>
                </a:ext>
              </a:extLst>
            </p:cNvPr>
            <p:cNvSpPr/>
            <p:nvPr/>
          </p:nvSpPr>
          <p:spPr>
            <a:xfrm>
              <a:off x="4035900" y="1344350"/>
              <a:ext cx="11050" cy="19950"/>
            </a:xfrm>
            <a:custGeom>
              <a:avLst/>
              <a:gdLst/>
              <a:ahLst/>
              <a:cxnLst/>
              <a:rect l="l" t="t" r="r" b="b"/>
              <a:pathLst>
                <a:path w="442" h="798" extrusionOk="0">
                  <a:moveTo>
                    <a:pt x="13" y="0"/>
                  </a:moveTo>
                  <a:lnTo>
                    <a:pt x="13" y="0"/>
                  </a:lnTo>
                  <a:cubicBezTo>
                    <a:pt x="48" y="203"/>
                    <a:pt x="60" y="381"/>
                    <a:pt x="48" y="572"/>
                  </a:cubicBezTo>
                  <a:cubicBezTo>
                    <a:pt x="48" y="631"/>
                    <a:pt x="25" y="679"/>
                    <a:pt x="13" y="738"/>
                  </a:cubicBezTo>
                  <a:lnTo>
                    <a:pt x="1" y="798"/>
                  </a:lnTo>
                  <a:lnTo>
                    <a:pt x="48" y="762"/>
                  </a:lnTo>
                  <a:cubicBezTo>
                    <a:pt x="120" y="726"/>
                    <a:pt x="227" y="691"/>
                    <a:pt x="310" y="691"/>
                  </a:cubicBezTo>
                  <a:cubicBezTo>
                    <a:pt x="406" y="655"/>
                    <a:pt x="441" y="679"/>
                    <a:pt x="441" y="655"/>
                  </a:cubicBezTo>
                  <a:cubicBezTo>
                    <a:pt x="441" y="655"/>
                    <a:pt x="406" y="631"/>
                    <a:pt x="322" y="631"/>
                  </a:cubicBezTo>
                  <a:cubicBezTo>
                    <a:pt x="306" y="629"/>
                    <a:pt x="290" y="628"/>
                    <a:pt x="274" y="628"/>
                  </a:cubicBezTo>
                  <a:cubicBezTo>
                    <a:pt x="207" y="628"/>
                    <a:pt x="136" y="645"/>
                    <a:pt x="70" y="678"/>
                  </a:cubicBezTo>
                  <a:lnTo>
                    <a:pt x="70" y="678"/>
                  </a:lnTo>
                  <a:cubicBezTo>
                    <a:pt x="74" y="643"/>
                    <a:pt x="77" y="610"/>
                    <a:pt x="84" y="572"/>
                  </a:cubicBezTo>
                  <a:cubicBezTo>
                    <a:pt x="120" y="381"/>
                    <a:pt x="84" y="191"/>
                    <a:pt x="13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791;p51">
              <a:extLst>
                <a:ext uri="{FF2B5EF4-FFF2-40B4-BE49-F238E27FC236}">
                  <a16:creationId xmlns:a16="http://schemas.microsoft.com/office/drawing/2014/main" id="{4318469E-39AE-AF0C-DE46-586EFA80CB7E}"/>
                </a:ext>
              </a:extLst>
            </p:cNvPr>
            <p:cNvSpPr/>
            <p:nvPr/>
          </p:nvSpPr>
          <p:spPr>
            <a:xfrm>
              <a:off x="4064175" y="1311000"/>
              <a:ext cx="7475" cy="6275"/>
            </a:xfrm>
            <a:custGeom>
              <a:avLst/>
              <a:gdLst/>
              <a:ahLst/>
              <a:cxnLst/>
              <a:rect l="l" t="t" r="r" b="b"/>
              <a:pathLst>
                <a:path w="299" h="251" extrusionOk="0">
                  <a:moveTo>
                    <a:pt x="13" y="1"/>
                  </a:moveTo>
                  <a:lnTo>
                    <a:pt x="13" y="1"/>
                  </a:lnTo>
                  <a:cubicBezTo>
                    <a:pt x="1" y="1"/>
                    <a:pt x="13" y="108"/>
                    <a:pt x="108" y="179"/>
                  </a:cubicBezTo>
                  <a:cubicBezTo>
                    <a:pt x="144" y="239"/>
                    <a:pt x="227" y="251"/>
                    <a:pt x="299" y="251"/>
                  </a:cubicBezTo>
                  <a:cubicBezTo>
                    <a:pt x="299" y="239"/>
                    <a:pt x="227" y="215"/>
                    <a:pt x="132" y="155"/>
                  </a:cubicBezTo>
                  <a:cubicBezTo>
                    <a:pt x="49" y="96"/>
                    <a:pt x="13" y="1"/>
                    <a:pt x="13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792;p51">
              <a:extLst>
                <a:ext uri="{FF2B5EF4-FFF2-40B4-BE49-F238E27FC236}">
                  <a16:creationId xmlns:a16="http://schemas.microsoft.com/office/drawing/2014/main" id="{A797FDF0-5BF0-E807-3CFC-488AC29C71DC}"/>
                </a:ext>
              </a:extLst>
            </p:cNvPr>
            <p:cNvSpPr/>
            <p:nvPr/>
          </p:nvSpPr>
          <p:spPr>
            <a:xfrm>
              <a:off x="3848100" y="1365175"/>
              <a:ext cx="199750" cy="167725"/>
            </a:xfrm>
            <a:custGeom>
              <a:avLst/>
              <a:gdLst/>
              <a:ahLst/>
              <a:cxnLst/>
              <a:rect l="l" t="t" r="r" b="b"/>
              <a:pathLst>
                <a:path w="7990" h="6709" extrusionOk="0">
                  <a:moveTo>
                    <a:pt x="155" y="1"/>
                  </a:moveTo>
                  <a:lnTo>
                    <a:pt x="0" y="513"/>
                  </a:lnTo>
                  <a:lnTo>
                    <a:pt x="488" y="4632"/>
                  </a:lnTo>
                  <a:cubicBezTo>
                    <a:pt x="488" y="4632"/>
                    <a:pt x="3643" y="6632"/>
                    <a:pt x="4465" y="6704"/>
                  </a:cubicBezTo>
                  <a:cubicBezTo>
                    <a:pt x="4493" y="6707"/>
                    <a:pt x="4520" y="6708"/>
                    <a:pt x="4548" y="6708"/>
                  </a:cubicBezTo>
                  <a:cubicBezTo>
                    <a:pt x="6215" y="6708"/>
                    <a:pt x="7989" y="1513"/>
                    <a:pt x="7989" y="1513"/>
                  </a:cubicBezTo>
                  <a:lnTo>
                    <a:pt x="6156" y="572"/>
                  </a:lnTo>
                  <a:lnTo>
                    <a:pt x="4596" y="3084"/>
                  </a:lnTo>
                  <a:lnTo>
                    <a:pt x="1798" y="798"/>
                  </a:lnTo>
                  <a:cubicBezTo>
                    <a:pt x="1310" y="417"/>
                    <a:pt x="750" y="155"/>
                    <a:pt x="1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793;p51">
              <a:extLst>
                <a:ext uri="{FF2B5EF4-FFF2-40B4-BE49-F238E27FC236}">
                  <a16:creationId xmlns:a16="http://schemas.microsoft.com/office/drawing/2014/main" id="{1FEE50BE-CB91-920F-2501-CDE6FE443972}"/>
                </a:ext>
              </a:extLst>
            </p:cNvPr>
            <p:cNvSpPr/>
            <p:nvPr/>
          </p:nvSpPr>
          <p:spPr>
            <a:xfrm>
              <a:off x="3640025" y="1357450"/>
              <a:ext cx="249450" cy="402950"/>
            </a:xfrm>
            <a:custGeom>
              <a:avLst/>
              <a:gdLst/>
              <a:ahLst/>
              <a:cxnLst/>
              <a:rect l="l" t="t" r="r" b="b"/>
              <a:pathLst>
                <a:path w="9978" h="16118" extrusionOk="0">
                  <a:moveTo>
                    <a:pt x="5823" y="0"/>
                  </a:moveTo>
                  <a:lnTo>
                    <a:pt x="2668" y="202"/>
                  </a:lnTo>
                  <a:lnTo>
                    <a:pt x="1" y="1691"/>
                  </a:lnTo>
                  <a:lnTo>
                    <a:pt x="441" y="6346"/>
                  </a:lnTo>
                  <a:lnTo>
                    <a:pt x="1096" y="11228"/>
                  </a:lnTo>
                  <a:lnTo>
                    <a:pt x="715" y="15097"/>
                  </a:lnTo>
                  <a:cubicBezTo>
                    <a:pt x="1210" y="15549"/>
                    <a:pt x="2677" y="16118"/>
                    <a:pt x="4888" y="16118"/>
                  </a:cubicBezTo>
                  <a:cubicBezTo>
                    <a:pt x="5123" y="16118"/>
                    <a:pt x="5368" y="16111"/>
                    <a:pt x="5620" y="16097"/>
                  </a:cubicBezTo>
                  <a:cubicBezTo>
                    <a:pt x="7168" y="16002"/>
                    <a:pt x="8656" y="15538"/>
                    <a:pt x="9978" y="14728"/>
                  </a:cubicBezTo>
                  <a:lnTo>
                    <a:pt x="9668" y="9156"/>
                  </a:lnTo>
                  <a:lnTo>
                    <a:pt x="9311" y="3358"/>
                  </a:lnTo>
                  <a:lnTo>
                    <a:pt x="8466" y="322"/>
                  </a:lnTo>
                  <a:lnTo>
                    <a:pt x="58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794;p51">
              <a:extLst>
                <a:ext uri="{FF2B5EF4-FFF2-40B4-BE49-F238E27FC236}">
                  <a16:creationId xmlns:a16="http://schemas.microsoft.com/office/drawing/2014/main" id="{5D875247-C569-2731-D80F-1E20CF178346}"/>
                </a:ext>
              </a:extLst>
            </p:cNvPr>
            <p:cNvSpPr/>
            <p:nvPr/>
          </p:nvSpPr>
          <p:spPr>
            <a:xfrm>
              <a:off x="3564425" y="1398225"/>
              <a:ext cx="107475" cy="389050"/>
            </a:xfrm>
            <a:custGeom>
              <a:avLst/>
              <a:gdLst/>
              <a:ahLst/>
              <a:cxnLst/>
              <a:rect l="l" t="t" r="r" b="b"/>
              <a:pathLst>
                <a:path w="4299" h="15562" extrusionOk="0">
                  <a:moveTo>
                    <a:pt x="3144" y="0"/>
                  </a:moveTo>
                  <a:cubicBezTo>
                    <a:pt x="3144" y="0"/>
                    <a:pt x="2132" y="310"/>
                    <a:pt x="1620" y="2024"/>
                  </a:cubicBezTo>
                  <a:cubicBezTo>
                    <a:pt x="1286" y="3155"/>
                    <a:pt x="191" y="6763"/>
                    <a:pt x="12" y="9025"/>
                  </a:cubicBezTo>
                  <a:cubicBezTo>
                    <a:pt x="0" y="9311"/>
                    <a:pt x="1251" y="15443"/>
                    <a:pt x="1251" y="15562"/>
                  </a:cubicBezTo>
                  <a:lnTo>
                    <a:pt x="3560" y="15383"/>
                  </a:lnTo>
                  <a:lnTo>
                    <a:pt x="2917" y="8775"/>
                  </a:lnTo>
                  <a:lnTo>
                    <a:pt x="3941" y="4596"/>
                  </a:lnTo>
                  <a:cubicBezTo>
                    <a:pt x="3941" y="4596"/>
                    <a:pt x="4299" y="3215"/>
                    <a:pt x="3941" y="1929"/>
                  </a:cubicBezTo>
                  <a:cubicBezTo>
                    <a:pt x="3584" y="655"/>
                    <a:pt x="3144" y="0"/>
                    <a:pt x="3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795;p51">
              <a:extLst>
                <a:ext uri="{FF2B5EF4-FFF2-40B4-BE49-F238E27FC236}">
                  <a16:creationId xmlns:a16="http://schemas.microsoft.com/office/drawing/2014/main" id="{7BBD4B30-4A26-8759-233E-15BF48A3FFD7}"/>
                </a:ext>
              </a:extLst>
            </p:cNvPr>
            <p:cNvSpPr/>
            <p:nvPr/>
          </p:nvSpPr>
          <p:spPr>
            <a:xfrm>
              <a:off x="3863575" y="1421150"/>
              <a:ext cx="17275" cy="153300"/>
            </a:xfrm>
            <a:custGeom>
              <a:avLst/>
              <a:gdLst/>
              <a:ahLst/>
              <a:cxnLst/>
              <a:rect l="l" t="t" r="r" b="b"/>
              <a:pathLst>
                <a:path w="691" h="6132" extrusionOk="0">
                  <a:moveTo>
                    <a:pt x="0" y="0"/>
                  </a:moveTo>
                  <a:lnTo>
                    <a:pt x="0" y="0"/>
                  </a:lnTo>
                  <a:cubicBezTo>
                    <a:pt x="12" y="95"/>
                    <a:pt x="36" y="167"/>
                    <a:pt x="60" y="226"/>
                  </a:cubicBezTo>
                  <a:cubicBezTo>
                    <a:pt x="107" y="393"/>
                    <a:pt x="155" y="607"/>
                    <a:pt x="214" y="881"/>
                  </a:cubicBezTo>
                  <a:cubicBezTo>
                    <a:pt x="274" y="1143"/>
                    <a:pt x="322" y="1476"/>
                    <a:pt x="369" y="1845"/>
                  </a:cubicBezTo>
                  <a:cubicBezTo>
                    <a:pt x="417" y="2215"/>
                    <a:pt x="453" y="2619"/>
                    <a:pt x="476" y="3048"/>
                  </a:cubicBezTo>
                  <a:cubicBezTo>
                    <a:pt x="524" y="3905"/>
                    <a:pt x="548" y="4679"/>
                    <a:pt x="595" y="5239"/>
                  </a:cubicBezTo>
                  <a:cubicBezTo>
                    <a:pt x="607" y="5513"/>
                    <a:pt x="643" y="5751"/>
                    <a:pt x="655" y="5894"/>
                  </a:cubicBezTo>
                  <a:cubicBezTo>
                    <a:pt x="655" y="5965"/>
                    <a:pt x="667" y="6060"/>
                    <a:pt x="691" y="6132"/>
                  </a:cubicBezTo>
                  <a:lnTo>
                    <a:pt x="691" y="5894"/>
                  </a:lnTo>
                  <a:cubicBezTo>
                    <a:pt x="667" y="5727"/>
                    <a:pt x="655" y="5513"/>
                    <a:pt x="643" y="5239"/>
                  </a:cubicBezTo>
                  <a:cubicBezTo>
                    <a:pt x="607" y="4691"/>
                    <a:pt x="584" y="3917"/>
                    <a:pt x="536" y="3048"/>
                  </a:cubicBezTo>
                  <a:cubicBezTo>
                    <a:pt x="512" y="2619"/>
                    <a:pt x="464" y="2215"/>
                    <a:pt x="417" y="1845"/>
                  </a:cubicBezTo>
                  <a:cubicBezTo>
                    <a:pt x="357" y="1476"/>
                    <a:pt x="298" y="1143"/>
                    <a:pt x="238" y="881"/>
                  </a:cubicBezTo>
                  <a:cubicBezTo>
                    <a:pt x="179" y="607"/>
                    <a:pt x="119" y="393"/>
                    <a:pt x="72" y="238"/>
                  </a:cubicBezTo>
                  <a:cubicBezTo>
                    <a:pt x="60" y="155"/>
                    <a:pt x="36" y="7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796;p51">
              <a:extLst>
                <a:ext uri="{FF2B5EF4-FFF2-40B4-BE49-F238E27FC236}">
                  <a16:creationId xmlns:a16="http://schemas.microsoft.com/office/drawing/2014/main" id="{E66698E4-F404-7382-35EE-7445C674A2E5}"/>
                </a:ext>
              </a:extLst>
            </p:cNvPr>
            <p:cNvSpPr/>
            <p:nvPr/>
          </p:nvSpPr>
          <p:spPr>
            <a:xfrm>
              <a:off x="3960600" y="1439600"/>
              <a:ext cx="7175" cy="50325"/>
            </a:xfrm>
            <a:custGeom>
              <a:avLst/>
              <a:gdLst/>
              <a:ahLst/>
              <a:cxnLst/>
              <a:rect l="l" t="t" r="r" b="b"/>
              <a:pathLst>
                <a:path w="287" h="2013" extrusionOk="0">
                  <a:moveTo>
                    <a:pt x="108" y="0"/>
                  </a:moveTo>
                  <a:lnTo>
                    <a:pt x="108" y="0"/>
                  </a:lnTo>
                  <a:cubicBezTo>
                    <a:pt x="60" y="95"/>
                    <a:pt x="36" y="203"/>
                    <a:pt x="36" y="298"/>
                  </a:cubicBezTo>
                  <a:cubicBezTo>
                    <a:pt x="1" y="536"/>
                    <a:pt x="1" y="798"/>
                    <a:pt x="24" y="1036"/>
                  </a:cubicBezTo>
                  <a:cubicBezTo>
                    <a:pt x="36" y="1274"/>
                    <a:pt x="96" y="1512"/>
                    <a:pt x="167" y="1750"/>
                  </a:cubicBezTo>
                  <a:cubicBezTo>
                    <a:pt x="179" y="1834"/>
                    <a:pt x="227" y="1929"/>
                    <a:pt x="286" y="2012"/>
                  </a:cubicBezTo>
                  <a:cubicBezTo>
                    <a:pt x="203" y="1691"/>
                    <a:pt x="120" y="1358"/>
                    <a:pt x="96" y="1024"/>
                  </a:cubicBezTo>
                  <a:cubicBezTo>
                    <a:pt x="84" y="691"/>
                    <a:pt x="84" y="345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797;p51">
              <a:extLst>
                <a:ext uri="{FF2B5EF4-FFF2-40B4-BE49-F238E27FC236}">
                  <a16:creationId xmlns:a16="http://schemas.microsoft.com/office/drawing/2014/main" id="{35699FD6-D8B9-2013-8CE4-EC073B79156C}"/>
                </a:ext>
              </a:extLst>
            </p:cNvPr>
            <p:cNvSpPr/>
            <p:nvPr/>
          </p:nvSpPr>
          <p:spPr>
            <a:xfrm>
              <a:off x="3637050" y="1516100"/>
              <a:ext cx="25925" cy="99425"/>
            </a:xfrm>
            <a:custGeom>
              <a:avLst/>
              <a:gdLst/>
              <a:ahLst/>
              <a:cxnLst/>
              <a:rect l="l" t="t" r="r" b="b"/>
              <a:pathLst>
                <a:path w="1037" h="3977" extrusionOk="0">
                  <a:moveTo>
                    <a:pt x="1024" y="0"/>
                  </a:moveTo>
                  <a:cubicBezTo>
                    <a:pt x="1013" y="0"/>
                    <a:pt x="774" y="881"/>
                    <a:pt x="489" y="1977"/>
                  </a:cubicBezTo>
                  <a:cubicBezTo>
                    <a:pt x="203" y="3084"/>
                    <a:pt x="0" y="3977"/>
                    <a:pt x="24" y="3977"/>
                  </a:cubicBezTo>
                  <a:cubicBezTo>
                    <a:pt x="60" y="3977"/>
                    <a:pt x="298" y="3096"/>
                    <a:pt x="560" y="1988"/>
                  </a:cubicBezTo>
                  <a:cubicBezTo>
                    <a:pt x="846" y="893"/>
                    <a:pt x="1036" y="0"/>
                    <a:pt x="1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798;p51">
              <a:extLst>
                <a:ext uri="{FF2B5EF4-FFF2-40B4-BE49-F238E27FC236}">
                  <a16:creationId xmlns:a16="http://schemas.microsoft.com/office/drawing/2014/main" id="{22DBA625-E59D-38D6-A969-9188E92A9DE6}"/>
                </a:ext>
              </a:extLst>
            </p:cNvPr>
            <p:cNvSpPr/>
            <p:nvPr/>
          </p:nvSpPr>
          <p:spPr>
            <a:xfrm>
              <a:off x="3635275" y="1428275"/>
              <a:ext cx="26800" cy="35750"/>
            </a:xfrm>
            <a:custGeom>
              <a:avLst/>
              <a:gdLst/>
              <a:ahLst/>
              <a:cxnLst/>
              <a:rect l="l" t="t" r="r" b="b"/>
              <a:pathLst>
                <a:path w="1072" h="1430" extrusionOk="0">
                  <a:moveTo>
                    <a:pt x="12" y="1"/>
                  </a:moveTo>
                  <a:lnTo>
                    <a:pt x="12" y="1"/>
                  </a:lnTo>
                  <a:cubicBezTo>
                    <a:pt x="0" y="13"/>
                    <a:pt x="298" y="287"/>
                    <a:pt x="595" y="668"/>
                  </a:cubicBezTo>
                  <a:cubicBezTo>
                    <a:pt x="888" y="1066"/>
                    <a:pt x="1043" y="1430"/>
                    <a:pt x="1070" y="1430"/>
                  </a:cubicBezTo>
                  <a:cubicBezTo>
                    <a:pt x="1071" y="1430"/>
                    <a:pt x="1071" y="1430"/>
                    <a:pt x="1072" y="1430"/>
                  </a:cubicBezTo>
                  <a:cubicBezTo>
                    <a:pt x="988" y="1132"/>
                    <a:pt x="845" y="858"/>
                    <a:pt x="655" y="620"/>
                  </a:cubicBezTo>
                  <a:cubicBezTo>
                    <a:pt x="488" y="370"/>
                    <a:pt x="262" y="167"/>
                    <a:pt x="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799;p51">
              <a:extLst>
                <a:ext uri="{FF2B5EF4-FFF2-40B4-BE49-F238E27FC236}">
                  <a16:creationId xmlns:a16="http://schemas.microsoft.com/office/drawing/2014/main" id="{19FB29A1-C88F-751A-608A-1E7A3FFED082}"/>
                </a:ext>
              </a:extLst>
            </p:cNvPr>
            <p:cNvSpPr/>
            <p:nvPr/>
          </p:nvSpPr>
          <p:spPr>
            <a:xfrm>
              <a:off x="3660575" y="1770025"/>
              <a:ext cx="338150" cy="303875"/>
            </a:xfrm>
            <a:custGeom>
              <a:avLst/>
              <a:gdLst/>
              <a:ahLst/>
              <a:cxnLst/>
              <a:rect l="l" t="t" r="r" b="b"/>
              <a:pathLst>
                <a:path w="13526" h="12155" extrusionOk="0">
                  <a:moveTo>
                    <a:pt x="6914" y="410"/>
                  </a:moveTo>
                  <a:cubicBezTo>
                    <a:pt x="9585" y="410"/>
                    <a:pt x="11950" y="2299"/>
                    <a:pt x="12466" y="5024"/>
                  </a:cubicBezTo>
                  <a:cubicBezTo>
                    <a:pt x="13049" y="8095"/>
                    <a:pt x="11037" y="11060"/>
                    <a:pt x="7953" y="11643"/>
                  </a:cubicBezTo>
                  <a:cubicBezTo>
                    <a:pt x="7604" y="11712"/>
                    <a:pt x="7250" y="11745"/>
                    <a:pt x="6896" y="11745"/>
                  </a:cubicBezTo>
                  <a:cubicBezTo>
                    <a:pt x="6081" y="11745"/>
                    <a:pt x="5265" y="11567"/>
                    <a:pt x="4501" y="11227"/>
                  </a:cubicBezTo>
                  <a:cubicBezTo>
                    <a:pt x="2858" y="10453"/>
                    <a:pt x="1679" y="8941"/>
                    <a:pt x="1334" y="7131"/>
                  </a:cubicBezTo>
                  <a:cubicBezTo>
                    <a:pt x="750" y="4047"/>
                    <a:pt x="2762" y="1094"/>
                    <a:pt x="5846" y="511"/>
                  </a:cubicBezTo>
                  <a:cubicBezTo>
                    <a:pt x="6205" y="443"/>
                    <a:pt x="6562" y="410"/>
                    <a:pt x="6914" y="410"/>
                  </a:cubicBezTo>
                  <a:close/>
                  <a:moveTo>
                    <a:pt x="6931" y="1"/>
                  </a:moveTo>
                  <a:cubicBezTo>
                    <a:pt x="6558" y="1"/>
                    <a:pt x="6179" y="35"/>
                    <a:pt x="5798" y="106"/>
                  </a:cubicBezTo>
                  <a:cubicBezTo>
                    <a:pt x="3870" y="463"/>
                    <a:pt x="2227" y="1737"/>
                    <a:pt x="1405" y="3523"/>
                  </a:cubicBezTo>
                  <a:cubicBezTo>
                    <a:pt x="0" y="6559"/>
                    <a:pt x="1322" y="10167"/>
                    <a:pt x="4358" y="11584"/>
                  </a:cubicBezTo>
                  <a:cubicBezTo>
                    <a:pt x="5160" y="11960"/>
                    <a:pt x="6033" y="12154"/>
                    <a:pt x="6914" y="12154"/>
                  </a:cubicBezTo>
                  <a:cubicBezTo>
                    <a:pt x="7288" y="12154"/>
                    <a:pt x="7664" y="12119"/>
                    <a:pt x="8037" y="12048"/>
                  </a:cubicBezTo>
                  <a:cubicBezTo>
                    <a:pt x="11335" y="11441"/>
                    <a:pt x="13526" y="8262"/>
                    <a:pt x="12895" y="4964"/>
                  </a:cubicBezTo>
                  <a:cubicBezTo>
                    <a:pt x="12347" y="2035"/>
                    <a:pt x="9803" y="1"/>
                    <a:pt x="693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800;p51">
              <a:extLst>
                <a:ext uri="{FF2B5EF4-FFF2-40B4-BE49-F238E27FC236}">
                  <a16:creationId xmlns:a16="http://schemas.microsoft.com/office/drawing/2014/main" id="{57F0F13B-8C65-4324-2959-34EC53C7CB12}"/>
                </a:ext>
              </a:extLst>
            </p:cNvPr>
            <p:cNvSpPr/>
            <p:nvPr/>
          </p:nvSpPr>
          <p:spPr>
            <a:xfrm>
              <a:off x="3673075" y="1761350"/>
              <a:ext cx="320900" cy="320025"/>
            </a:xfrm>
            <a:custGeom>
              <a:avLst/>
              <a:gdLst/>
              <a:ahLst/>
              <a:cxnLst/>
              <a:rect l="l" t="t" r="r" b="b"/>
              <a:pathLst>
                <a:path w="12836" h="12801" extrusionOk="0">
                  <a:moveTo>
                    <a:pt x="6418" y="1037"/>
                  </a:moveTo>
                  <a:cubicBezTo>
                    <a:pt x="7192" y="1037"/>
                    <a:pt x="7965" y="1215"/>
                    <a:pt x="8668" y="1549"/>
                  </a:cubicBezTo>
                  <a:cubicBezTo>
                    <a:pt x="11359" y="2799"/>
                    <a:pt x="12537" y="5990"/>
                    <a:pt x="11287" y="8692"/>
                  </a:cubicBezTo>
                  <a:cubicBezTo>
                    <a:pt x="10549" y="10252"/>
                    <a:pt x="9108" y="11371"/>
                    <a:pt x="7394" y="11693"/>
                  </a:cubicBezTo>
                  <a:cubicBezTo>
                    <a:pt x="7059" y="11756"/>
                    <a:pt x="6724" y="11787"/>
                    <a:pt x="6393" y="11787"/>
                  </a:cubicBezTo>
                  <a:cubicBezTo>
                    <a:pt x="4174" y="11787"/>
                    <a:pt x="2135" y="10407"/>
                    <a:pt x="1357" y="8252"/>
                  </a:cubicBezTo>
                  <a:cubicBezTo>
                    <a:pt x="1131" y="7657"/>
                    <a:pt x="1024" y="7037"/>
                    <a:pt x="1024" y="6406"/>
                  </a:cubicBezTo>
                  <a:cubicBezTo>
                    <a:pt x="1024" y="3430"/>
                    <a:pt x="3441" y="1037"/>
                    <a:pt x="6418" y="1037"/>
                  </a:cubicBezTo>
                  <a:close/>
                  <a:moveTo>
                    <a:pt x="6386" y="1"/>
                  </a:moveTo>
                  <a:cubicBezTo>
                    <a:pt x="2870" y="1"/>
                    <a:pt x="12" y="2873"/>
                    <a:pt x="12" y="6383"/>
                  </a:cubicBezTo>
                  <a:cubicBezTo>
                    <a:pt x="0" y="9919"/>
                    <a:pt x="2870" y="12800"/>
                    <a:pt x="6406" y="12800"/>
                  </a:cubicBezTo>
                  <a:cubicBezTo>
                    <a:pt x="7144" y="12800"/>
                    <a:pt x="7894" y="12681"/>
                    <a:pt x="8585" y="12407"/>
                  </a:cubicBezTo>
                  <a:cubicBezTo>
                    <a:pt x="11121" y="11502"/>
                    <a:pt x="12811" y="9109"/>
                    <a:pt x="12811" y="6406"/>
                  </a:cubicBezTo>
                  <a:cubicBezTo>
                    <a:pt x="12835" y="2870"/>
                    <a:pt x="9954" y="1"/>
                    <a:pt x="6430" y="1"/>
                  </a:cubicBezTo>
                  <a:cubicBezTo>
                    <a:pt x="6415" y="1"/>
                    <a:pt x="6400" y="1"/>
                    <a:pt x="63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801;p51">
              <a:extLst>
                <a:ext uri="{FF2B5EF4-FFF2-40B4-BE49-F238E27FC236}">
                  <a16:creationId xmlns:a16="http://schemas.microsoft.com/office/drawing/2014/main" id="{A669D179-6D94-BA86-8D2B-2A257285038E}"/>
                </a:ext>
              </a:extLst>
            </p:cNvPr>
            <p:cNvSpPr/>
            <p:nvPr/>
          </p:nvSpPr>
          <p:spPr>
            <a:xfrm>
              <a:off x="3461125" y="1760350"/>
              <a:ext cx="241725" cy="119800"/>
            </a:xfrm>
            <a:custGeom>
              <a:avLst/>
              <a:gdLst/>
              <a:ahLst/>
              <a:cxnLst/>
              <a:rect l="l" t="t" r="r" b="b"/>
              <a:pathLst>
                <a:path w="9669" h="4792" extrusionOk="0">
                  <a:moveTo>
                    <a:pt x="634" y="1"/>
                  </a:moveTo>
                  <a:cubicBezTo>
                    <a:pt x="458" y="1"/>
                    <a:pt x="256" y="157"/>
                    <a:pt x="156" y="398"/>
                  </a:cubicBezTo>
                  <a:lnTo>
                    <a:pt x="96" y="529"/>
                  </a:lnTo>
                  <a:cubicBezTo>
                    <a:pt x="1" y="815"/>
                    <a:pt x="60" y="1112"/>
                    <a:pt x="263" y="1160"/>
                  </a:cubicBezTo>
                  <a:lnTo>
                    <a:pt x="9145" y="4780"/>
                  </a:lnTo>
                  <a:cubicBezTo>
                    <a:pt x="9156" y="4788"/>
                    <a:pt x="9168" y="4792"/>
                    <a:pt x="9179" y="4792"/>
                  </a:cubicBezTo>
                  <a:cubicBezTo>
                    <a:pt x="9214" y="4792"/>
                    <a:pt x="9246" y="4753"/>
                    <a:pt x="9264" y="4708"/>
                  </a:cubicBezTo>
                  <a:lnTo>
                    <a:pt x="9645" y="3791"/>
                  </a:lnTo>
                  <a:cubicBezTo>
                    <a:pt x="9669" y="3732"/>
                    <a:pt x="9657" y="3648"/>
                    <a:pt x="9609" y="3637"/>
                  </a:cubicBezTo>
                  <a:lnTo>
                    <a:pt x="727" y="17"/>
                  </a:lnTo>
                  <a:cubicBezTo>
                    <a:pt x="697" y="6"/>
                    <a:pt x="666" y="1"/>
                    <a:pt x="6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802;p51">
              <a:extLst>
                <a:ext uri="{FF2B5EF4-FFF2-40B4-BE49-F238E27FC236}">
                  <a16:creationId xmlns:a16="http://schemas.microsoft.com/office/drawing/2014/main" id="{680B6ABC-B99D-B95C-F0C7-06BC070494F3}"/>
                </a:ext>
              </a:extLst>
            </p:cNvPr>
            <p:cNvSpPr/>
            <p:nvPr/>
          </p:nvSpPr>
          <p:spPr>
            <a:xfrm>
              <a:off x="3754625" y="1870300"/>
              <a:ext cx="131300" cy="111650"/>
            </a:xfrm>
            <a:custGeom>
              <a:avLst/>
              <a:gdLst/>
              <a:ahLst/>
              <a:cxnLst/>
              <a:rect l="l" t="t" r="r" b="b"/>
              <a:pathLst>
                <a:path w="5252" h="4466" extrusionOk="0">
                  <a:moveTo>
                    <a:pt x="5239" y="0"/>
                  </a:moveTo>
                  <a:cubicBezTo>
                    <a:pt x="5213" y="0"/>
                    <a:pt x="4004" y="972"/>
                    <a:pt x="2584" y="2203"/>
                  </a:cubicBezTo>
                  <a:cubicBezTo>
                    <a:pt x="1155" y="3441"/>
                    <a:pt x="0" y="4453"/>
                    <a:pt x="12" y="4465"/>
                  </a:cubicBezTo>
                  <a:cubicBezTo>
                    <a:pt x="12" y="4465"/>
                    <a:pt x="13" y="4465"/>
                    <a:pt x="13" y="4465"/>
                  </a:cubicBezTo>
                  <a:cubicBezTo>
                    <a:pt x="39" y="4465"/>
                    <a:pt x="1212" y="3493"/>
                    <a:pt x="2644" y="2263"/>
                  </a:cubicBezTo>
                  <a:cubicBezTo>
                    <a:pt x="4084" y="1024"/>
                    <a:pt x="5251" y="12"/>
                    <a:pt x="5239" y="1"/>
                  </a:cubicBezTo>
                  <a:cubicBezTo>
                    <a:pt x="5239" y="0"/>
                    <a:pt x="5239" y="0"/>
                    <a:pt x="52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803;p51">
              <a:extLst>
                <a:ext uri="{FF2B5EF4-FFF2-40B4-BE49-F238E27FC236}">
                  <a16:creationId xmlns:a16="http://schemas.microsoft.com/office/drawing/2014/main" id="{8582D146-2F66-CEF7-801E-E0BE41120077}"/>
                </a:ext>
              </a:extLst>
            </p:cNvPr>
            <p:cNvSpPr/>
            <p:nvPr/>
          </p:nvSpPr>
          <p:spPr>
            <a:xfrm>
              <a:off x="3812075" y="1870300"/>
              <a:ext cx="111050" cy="94400"/>
            </a:xfrm>
            <a:custGeom>
              <a:avLst/>
              <a:gdLst/>
              <a:ahLst/>
              <a:cxnLst/>
              <a:rect l="l" t="t" r="r" b="b"/>
              <a:pathLst>
                <a:path w="4442" h="3776" extrusionOk="0">
                  <a:moveTo>
                    <a:pt x="4429" y="0"/>
                  </a:moveTo>
                  <a:cubicBezTo>
                    <a:pt x="4403" y="0"/>
                    <a:pt x="3397" y="829"/>
                    <a:pt x="2191" y="1858"/>
                  </a:cubicBezTo>
                  <a:cubicBezTo>
                    <a:pt x="989" y="2906"/>
                    <a:pt x="0" y="3763"/>
                    <a:pt x="24" y="3775"/>
                  </a:cubicBezTo>
                  <a:cubicBezTo>
                    <a:pt x="24" y="3775"/>
                    <a:pt x="25" y="3775"/>
                    <a:pt x="25" y="3775"/>
                  </a:cubicBezTo>
                  <a:cubicBezTo>
                    <a:pt x="64" y="3775"/>
                    <a:pt x="1065" y="2951"/>
                    <a:pt x="2251" y="1917"/>
                  </a:cubicBezTo>
                  <a:cubicBezTo>
                    <a:pt x="3465" y="882"/>
                    <a:pt x="4441" y="12"/>
                    <a:pt x="4429" y="1"/>
                  </a:cubicBezTo>
                  <a:cubicBezTo>
                    <a:pt x="4429" y="0"/>
                    <a:pt x="4429" y="0"/>
                    <a:pt x="44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804;p51">
              <a:extLst>
                <a:ext uri="{FF2B5EF4-FFF2-40B4-BE49-F238E27FC236}">
                  <a16:creationId xmlns:a16="http://schemas.microsoft.com/office/drawing/2014/main" id="{6D464263-FC6A-2D09-97EB-CB12892F80DC}"/>
                </a:ext>
              </a:extLst>
            </p:cNvPr>
            <p:cNvSpPr/>
            <p:nvPr/>
          </p:nvSpPr>
          <p:spPr>
            <a:xfrm>
              <a:off x="3687350" y="1776550"/>
              <a:ext cx="290850" cy="290525"/>
            </a:xfrm>
            <a:custGeom>
              <a:avLst/>
              <a:gdLst/>
              <a:ahLst/>
              <a:cxnLst/>
              <a:rect l="l" t="t" r="r" b="b"/>
              <a:pathLst>
                <a:path w="11634" h="11621" extrusionOk="0">
                  <a:moveTo>
                    <a:pt x="5811" y="0"/>
                  </a:moveTo>
                  <a:lnTo>
                    <a:pt x="5430" y="12"/>
                  </a:lnTo>
                  <a:cubicBezTo>
                    <a:pt x="5400" y="18"/>
                    <a:pt x="5367" y="18"/>
                    <a:pt x="5335" y="18"/>
                  </a:cubicBezTo>
                  <a:cubicBezTo>
                    <a:pt x="5302" y="18"/>
                    <a:pt x="5269" y="18"/>
                    <a:pt x="5239" y="24"/>
                  </a:cubicBezTo>
                  <a:lnTo>
                    <a:pt x="5037" y="60"/>
                  </a:lnTo>
                  <a:cubicBezTo>
                    <a:pt x="4918" y="71"/>
                    <a:pt x="4787" y="83"/>
                    <a:pt x="4656" y="119"/>
                  </a:cubicBezTo>
                  <a:cubicBezTo>
                    <a:pt x="4382" y="179"/>
                    <a:pt x="4132" y="250"/>
                    <a:pt x="3882" y="345"/>
                  </a:cubicBezTo>
                  <a:cubicBezTo>
                    <a:pt x="3608" y="429"/>
                    <a:pt x="3358" y="536"/>
                    <a:pt x="3120" y="667"/>
                  </a:cubicBezTo>
                  <a:lnTo>
                    <a:pt x="2763" y="893"/>
                  </a:lnTo>
                  <a:cubicBezTo>
                    <a:pt x="2703" y="941"/>
                    <a:pt x="2644" y="964"/>
                    <a:pt x="2584" y="1012"/>
                  </a:cubicBezTo>
                  <a:lnTo>
                    <a:pt x="2406" y="1143"/>
                  </a:lnTo>
                  <a:cubicBezTo>
                    <a:pt x="1929" y="1488"/>
                    <a:pt x="1513" y="1905"/>
                    <a:pt x="1167" y="2381"/>
                  </a:cubicBezTo>
                  <a:lnTo>
                    <a:pt x="1036" y="2560"/>
                  </a:lnTo>
                  <a:lnTo>
                    <a:pt x="917" y="2750"/>
                  </a:lnTo>
                  <a:lnTo>
                    <a:pt x="798" y="2941"/>
                  </a:lnTo>
                  <a:cubicBezTo>
                    <a:pt x="775" y="3000"/>
                    <a:pt x="727" y="3060"/>
                    <a:pt x="691" y="3143"/>
                  </a:cubicBezTo>
                  <a:lnTo>
                    <a:pt x="501" y="3560"/>
                  </a:lnTo>
                  <a:cubicBezTo>
                    <a:pt x="441" y="3703"/>
                    <a:pt x="382" y="3834"/>
                    <a:pt x="334" y="3989"/>
                  </a:cubicBezTo>
                  <a:cubicBezTo>
                    <a:pt x="144" y="4584"/>
                    <a:pt x="36" y="5191"/>
                    <a:pt x="36" y="5822"/>
                  </a:cubicBezTo>
                  <a:cubicBezTo>
                    <a:pt x="36" y="6441"/>
                    <a:pt x="144" y="7049"/>
                    <a:pt x="334" y="7644"/>
                  </a:cubicBezTo>
                  <a:cubicBezTo>
                    <a:pt x="394" y="7799"/>
                    <a:pt x="441" y="7930"/>
                    <a:pt x="501" y="8084"/>
                  </a:cubicBezTo>
                  <a:cubicBezTo>
                    <a:pt x="560" y="8227"/>
                    <a:pt x="632" y="8358"/>
                    <a:pt x="691" y="8501"/>
                  </a:cubicBezTo>
                  <a:lnTo>
                    <a:pt x="739" y="8596"/>
                  </a:lnTo>
                  <a:lnTo>
                    <a:pt x="798" y="8692"/>
                  </a:lnTo>
                  <a:lnTo>
                    <a:pt x="917" y="8882"/>
                  </a:lnTo>
                  <a:lnTo>
                    <a:pt x="1036" y="9073"/>
                  </a:lnTo>
                  <a:lnTo>
                    <a:pt x="1167" y="9251"/>
                  </a:lnTo>
                  <a:cubicBezTo>
                    <a:pt x="1513" y="9727"/>
                    <a:pt x="1929" y="10144"/>
                    <a:pt x="2406" y="10489"/>
                  </a:cubicBezTo>
                  <a:lnTo>
                    <a:pt x="2584" y="10620"/>
                  </a:lnTo>
                  <a:cubicBezTo>
                    <a:pt x="2644" y="10668"/>
                    <a:pt x="2703" y="10704"/>
                    <a:pt x="2763" y="10739"/>
                  </a:cubicBezTo>
                  <a:cubicBezTo>
                    <a:pt x="2882" y="10799"/>
                    <a:pt x="3001" y="10894"/>
                    <a:pt x="3120" y="10954"/>
                  </a:cubicBezTo>
                  <a:cubicBezTo>
                    <a:pt x="3370" y="11073"/>
                    <a:pt x="3632" y="11192"/>
                    <a:pt x="3882" y="11275"/>
                  </a:cubicBezTo>
                  <a:cubicBezTo>
                    <a:pt x="4132" y="11370"/>
                    <a:pt x="4382" y="11442"/>
                    <a:pt x="4656" y="11501"/>
                  </a:cubicBezTo>
                  <a:cubicBezTo>
                    <a:pt x="4775" y="11513"/>
                    <a:pt x="4906" y="11549"/>
                    <a:pt x="5037" y="11561"/>
                  </a:cubicBezTo>
                  <a:lnTo>
                    <a:pt x="5239" y="11597"/>
                  </a:lnTo>
                  <a:cubicBezTo>
                    <a:pt x="5299" y="11609"/>
                    <a:pt x="5370" y="11609"/>
                    <a:pt x="5430" y="11609"/>
                  </a:cubicBezTo>
                  <a:lnTo>
                    <a:pt x="5811" y="11621"/>
                  </a:lnTo>
                  <a:cubicBezTo>
                    <a:pt x="5930" y="11621"/>
                    <a:pt x="6073" y="11609"/>
                    <a:pt x="6192" y="11609"/>
                  </a:cubicBezTo>
                  <a:cubicBezTo>
                    <a:pt x="6430" y="11597"/>
                    <a:pt x="6680" y="11561"/>
                    <a:pt x="6918" y="11513"/>
                  </a:cubicBezTo>
                  <a:cubicBezTo>
                    <a:pt x="7037" y="11501"/>
                    <a:pt x="7156" y="11478"/>
                    <a:pt x="7275" y="11442"/>
                  </a:cubicBezTo>
                  <a:cubicBezTo>
                    <a:pt x="7394" y="11418"/>
                    <a:pt x="7513" y="11394"/>
                    <a:pt x="7621" y="11359"/>
                  </a:cubicBezTo>
                  <a:lnTo>
                    <a:pt x="7942" y="11240"/>
                  </a:lnTo>
                  <a:lnTo>
                    <a:pt x="8109" y="11180"/>
                  </a:lnTo>
                  <a:lnTo>
                    <a:pt x="8252" y="11097"/>
                  </a:lnTo>
                  <a:lnTo>
                    <a:pt x="8549" y="10954"/>
                  </a:lnTo>
                  <a:cubicBezTo>
                    <a:pt x="8656" y="10906"/>
                    <a:pt x="8752" y="10835"/>
                    <a:pt x="8835" y="10787"/>
                  </a:cubicBezTo>
                  <a:cubicBezTo>
                    <a:pt x="8918" y="10739"/>
                    <a:pt x="9014" y="10680"/>
                    <a:pt x="9109" y="10620"/>
                  </a:cubicBezTo>
                  <a:lnTo>
                    <a:pt x="9347" y="10430"/>
                  </a:lnTo>
                  <a:cubicBezTo>
                    <a:pt x="9919" y="9989"/>
                    <a:pt x="10431" y="9418"/>
                    <a:pt x="10800" y="8775"/>
                  </a:cubicBezTo>
                  <a:cubicBezTo>
                    <a:pt x="11085" y="8299"/>
                    <a:pt x="11288" y="7787"/>
                    <a:pt x="11431" y="7227"/>
                  </a:cubicBezTo>
                  <a:cubicBezTo>
                    <a:pt x="11454" y="7120"/>
                    <a:pt x="11490" y="7025"/>
                    <a:pt x="11502" y="6918"/>
                  </a:cubicBezTo>
                  <a:cubicBezTo>
                    <a:pt x="11514" y="6810"/>
                    <a:pt x="11526" y="6727"/>
                    <a:pt x="11538" y="6632"/>
                  </a:cubicBezTo>
                  <a:cubicBezTo>
                    <a:pt x="11562" y="6548"/>
                    <a:pt x="11574" y="6465"/>
                    <a:pt x="11574" y="6394"/>
                  </a:cubicBezTo>
                  <a:lnTo>
                    <a:pt x="11585" y="6191"/>
                  </a:lnTo>
                  <a:cubicBezTo>
                    <a:pt x="11609" y="6060"/>
                    <a:pt x="11609" y="5965"/>
                    <a:pt x="11609" y="5906"/>
                  </a:cubicBezTo>
                  <a:lnTo>
                    <a:pt x="11609" y="5822"/>
                  </a:lnTo>
                  <a:cubicBezTo>
                    <a:pt x="11609" y="5822"/>
                    <a:pt x="11609" y="5846"/>
                    <a:pt x="11574" y="5929"/>
                  </a:cubicBezTo>
                  <a:cubicBezTo>
                    <a:pt x="11574" y="5989"/>
                    <a:pt x="11562" y="6084"/>
                    <a:pt x="11562" y="6203"/>
                  </a:cubicBezTo>
                  <a:cubicBezTo>
                    <a:pt x="11562" y="6263"/>
                    <a:pt x="11538" y="6334"/>
                    <a:pt x="11538" y="6406"/>
                  </a:cubicBezTo>
                  <a:cubicBezTo>
                    <a:pt x="11538" y="6489"/>
                    <a:pt x="11526" y="6560"/>
                    <a:pt x="11514" y="6644"/>
                  </a:cubicBezTo>
                  <a:cubicBezTo>
                    <a:pt x="11502" y="6739"/>
                    <a:pt x="11490" y="6822"/>
                    <a:pt x="11466" y="6929"/>
                  </a:cubicBezTo>
                  <a:cubicBezTo>
                    <a:pt x="11454" y="7037"/>
                    <a:pt x="11431" y="7120"/>
                    <a:pt x="11395" y="7239"/>
                  </a:cubicBezTo>
                  <a:cubicBezTo>
                    <a:pt x="11264" y="7775"/>
                    <a:pt x="11038" y="8299"/>
                    <a:pt x="10752" y="8775"/>
                  </a:cubicBezTo>
                  <a:cubicBezTo>
                    <a:pt x="10383" y="9406"/>
                    <a:pt x="9883" y="9954"/>
                    <a:pt x="9299" y="10394"/>
                  </a:cubicBezTo>
                  <a:lnTo>
                    <a:pt x="9049" y="10573"/>
                  </a:lnTo>
                  <a:cubicBezTo>
                    <a:pt x="8954" y="10632"/>
                    <a:pt x="8871" y="10680"/>
                    <a:pt x="8776" y="10739"/>
                  </a:cubicBezTo>
                  <a:cubicBezTo>
                    <a:pt x="8692" y="10799"/>
                    <a:pt x="8597" y="10859"/>
                    <a:pt x="8490" y="10906"/>
                  </a:cubicBezTo>
                  <a:lnTo>
                    <a:pt x="8192" y="11049"/>
                  </a:lnTo>
                  <a:lnTo>
                    <a:pt x="8049" y="11132"/>
                  </a:lnTo>
                  <a:lnTo>
                    <a:pt x="7883" y="11192"/>
                  </a:lnTo>
                  <a:lnTo>
                    <a:pt x="7561" y="11311"/>
                  </a:lnTo>
                  <a:cubicBezTo>
                    <a:pt x="7442" y="11335"/>
                    <a:pt x="7335" y="11370"/>
                    <a:pt x="7216" y="11394"/>
                  </a:cubicBezTo>
                  <a:cubicBezTo>
                    <a:pt x="7109" y="11430"/>
                    <a:pt x="6990" y="11454"/>
                    <a:pt x="6871" y="11466"/>
                  </a:cubicBezTo>
                  <a:cubicBezTo>
                    <a:pt x="6632" y="11513"/>
                    <a:pt x="6382" y="11549"/>
                    <a:pt x="6144" y="11561"/>
                  </a:cubicBezTo>
                  <a:cubicBezTo>
                    <a:pt x="6025" y="11561"/>
                    <a:pt x="5894" y="11573"/>
                    <a:pt x="5775" y="11573"/>
                  </a:cubicBezTo>
                  <a:lnTo>
                    <a:pt x="5394" y="11561"/>
                  </a:lnTo>
                  <a:cubicBezTo>
                    <a:pt x="5364" y="11555"/>
                    <a:pt x="5332" y="11555"/>
                    <a:pt x="5299" y="11555"/>
                  </a:cubicBezTo>
                  <a:cubicBezTo>
                    <a:pt x="5266" y="11555"/>
                    <a:pt x="5233" y="11555"/>
                    <a:pt x="5204" y="11549"/>
                  </a:cubicBezTo>
                  <a:lnTo>
                    <a:pt x="5013" y="11513"/>
                  </a:lnTo>
                  <a:cubicBezTo>
                    <a:pt x="4882" y="11501"/>
                    <a:pt x="4763" y="11490"/>
                    <a:pt x="4620" y="11454"/>
                  </a:cubicBezTo>
                  <a:cubicBezTo>
                    <a:pt x="4084" y="11335"/>
                    <a:pt x="3584" y="11156"/>
                    <a:pt x="3108" y="10906"/>
                  </a:cubicBezTo>
                  <a:cubicBezTo>
                    <a:pt x="2989" y="10847"/>
                    <a:pt x="2870" y="10775"/>
                    <a:pt x="2751" y="10692"/>
                  </a:cubicBezTo>
                  <a:cubicBezTo>
                    <a:pt x="2691" y="10656"/>
                    <a:pt x="2632" y="10620"/>
                    <a:pt x="2572" y="10573"/>
                  </a:cubicBezTo>
                  <a:lnTo>
                    <a:pt x="2406" y="10442"/>
                  </a:lnTo>
                  <a:cubicBezTo>
                    <a:pt x="1941" y="10097"/>
                    <a:pt x="1525" y="9704"/>
                    <a:pt x="1203" y="9227"/>
                  </a:cubicBezTo>
                  <a:lnTo>
                    <a:pt x="1072" y="9049"/>
                  </a:lnTo>
                  <a:lnTo>
                    <a:pt x="953" y="8846"/>
                  </a:lnTo>
                  <a:lnTo>
                    <a:pt x="846" y="8668"/>
                  </a:lnTo>
                  <a:lnTo>
                    <a:pt x="786" y="8584"/>
                  </a:lnTo>
                  <a:lnTo>
                    <a:pt x="739" y="8477"/>
                  </a:lnTo>
                  <a:cubicBezTo>
                    <a:pt x="679" y="8346"/>
                    <a:pt x="596" y="8227"/>
                    <a:pt x="548" y="8072"/>
                  </a:cubicBezTo>
                  <a:cubicBezTo>
                    <a:pt x="501" y="7930"/>
                    <a:pt x="453" y="7799"/>
                    <a:pt x="394" y="7644"/>
                  </a:cubicBezTo>
                  <a:cubicBezTo>
                    <a:pt x="1" y="6465"/>
                    <a:pt x="1" y="5203"/>
                    <a:pt x="394" y="4024"/>
                  </a:cubicBezTo>
                  <a:lnTo>
                    <a:pt x="548" y="3596"/>
                  </a:lnTo>
                  <a:lnTo>
                    <a:pt x="739" y="3191"/>
                  </a:lnTo>
                  <a:cubicBezTo>
                    <a:pt x="775" y="3131"/>
                    <a:pt x="798" y="3060"/>
                    <a:pt x="846" y="3000"/>
                  </a:cubicBezTo>
                  <a:lnTo>
                    <a:pt x="965" y="2810"/>
                  </a:lnTo>
                  <a:lnTo>
                    <a:pt x="1084" y="2619"/>
                  </a:lnTo>
                  <a:lnTo>
                    <a:pt x="1215" y="2441"/>
                  </a:lnTo>
                  <a:cubicBezTo>
                    <a:pt x="1548" y="1976"/>
                    <a:pt x="1965" y="1560"/>
                    <a:pt x="2418" y="1214"/>
                  </a:cubicBezTo>
                  <a:lnTo>
                    <a:pt x="2584" y="1084"/>
                  </a:lnTo>
                  <a:cubicBezTo>
                    <a:pt x="2644" y="1036"/>
                    <a:pt x="2703" y="1012"/>
                    <a:pt x="2763" y="964"/>
                  </a:cubicBezTo>
                  <a:cubicBezTo>
                    <a:pt x="2882" y="905"/>
                    <a:pt x="3001" y="810"/>
                    <a:pt x="3120" y="750"/>
                  </a:cubicBezTo>
                  <a:cubicBezTo>
                    <a:pt x="3358" y="631"/>
                    <a:pt x="3608" y="512"/>
                    <a:pt x="3870" y="429"/>
                  </a:cubicBezTo>
                  <a:cubicBezTo>
                    <a:pt x="4108" y="333"/>
                    <a:pt x="4370" y="262"/>
                    <a:pt x="4620" y="202"/>
                  </a:cubicBezTo>
                  <a:cubicBezTo>
                    <a:pt x="4763" y="179"/>
                    <a:pt x="4882" y="155"/>
                    <a:pt x="5013" y="143"/>
                  </a:cubicBezTo>
                  <a:lnTo>
                    <a:pt x="5204" y="119"/>
                  </a:lnTo>
                  <a:cubicBezTo>
                    <a:pt x="5263" y="95"/>
                    <a:pt x="5335" y="95"/>
                    <a:pt x="5394" y="95"/>
                  </a:cubicBezTo>
                  <a:lnTo>
                    <a:pt x="5775" y="83"/>
                  </a:lnTo>
                  <a:cubicBezTo>
                    <a:pt x="5894" y="83"/>
                    <a:pt x="6025" y="95"/>
                    <a:pt x="6144" y="95"/>
                  </a:cubicBezTo>
                  <a:cubicBezTo>
                    <a:pt x="6394" y="119"/>
                    <a:pt x="6632" y="143"/>
                    <a:pt x="6871" y="191"/>
                  </a:cubicBezTo>
                  <a:cubicBezTo>
                    <a:pt x="6978" y="202"/>
                    <a:pt x="7097" y="238"/>
                    <a:pt x="7216" y="262"/>
                  </a:cubicBezTo>
                  <a:cubicBezTo>
                    <a:pt x="7335" y="298"/>
                    <a:pt x="7454" y="322"/>
                    <a:pt x="7561" y="357"/>
                  </a:cubicBezTo>
                  <a:lnTo>
                    <a:pt x="7883" y="476"/>
                  </a:lnTo>
                  <a:lnTo>
                    <a:pt x="8049" y="536"/>
                  </a:lnTo>
                  <a:lnTo>
                    <a:pt x="8192" y="607"/>
                  </a:lnTo>
                  <a:lnTo>
                    <a:pt x="8490" y="750"/>
                  </a:lnTo>
                  <a:cubicBezTo>
                    <a:pt x="8597" y="798"/>
                    <a:pt x="8692" y="857"/>
                    <a:pt x="8776" y="917"/>
                  </a:cubicBezTo>
                  <a:cubicBezTo>
                    <a:pt x="8859" y="976"/>
                    <a:pt x="8954" y="1024"/>
                    <a:pt x="9049" y="1084"/>
                  </a:cubicBezTo>
                  <a:lnTo>
                    <a:pt x="9299" y="1262"/>
                  </a:lnTo>
                  <a:cubicBezTo>
                    <a:pt x="9895" y="1703"/>
                    <a:pt x="10383" y="2262"/>
                    <a:pt x="10776" y="2881"/>
                  </a:cubicBezTo>
                  <a:cubicBezTo>
                    <a:pt x="11073" y="3358"/>
                    <a:pt x="11276" y="3881"/>
                    <a:pt x="11407" y="4417"/>
                  </a:cubicBezTo>
                  <a:cubicBezTo>
                    <a:pt x="11443" y="4524"/>
                    <a:pt x="11466" y="4632"/>
                    <a:pt x="11490" y="4727"/>
                  </a:cubicBezTo>
                  <a:cubicBezTo>
                    <a:pt x="11502" y="4834"/>
                    <a:pt x="11514" y="4917"/>
                    <a:pt x="11526" y="5013"/>
                  </a:cubicBezTo>
                  <a:cubicBezTo>
                    <a:pt x="11526" y="5108"/>
                    <a:pt x="11538" y="5179"/>
                    <a:pt x="11562" y="5251"/>
                  </a:cubicBezTo>
                  <a:cubicBezTo>
                    <a:pt x="11574" y="5322"/>
                    <a:pt x="11574" y="5405"/>
                    <a:pt x="11574" y="5453"/>
                  </a:cubicBezTo>
                  <a:cubicBezTo>
                    <a:pt x="11574" y="5572"/>
                    <a:pt x="11574" y="5667"/>
                    <a:pt x="11585" y="5727"/>
                  </a:cubicBezTo>
                  <a:cubicBezTo>
                    <a:pt x="11609" y="5786"/>
                    <a:pt x="11609" y="5822"/>
                    <a:pt x="11609" y="5822"/>
                  </a:cubicBezTo>
                  <a:cubicBezTo>
                    <a:pt x="11609" y="5822"/>
                    <a:pt x="11633" y="5786"/>
                    <a:pt x="11621" y="5715"/>
                  </a:cubicBezTo>
                  <a:cubicBezTo>
                    <a:pt x="11609" y="5644"/>
                    <a:pt x="11609" y="5548"/>
                    <a:pt x="11609" y="5429"/>
                  </a:cubicBezTo>
                  <a:cubicBezTo>
                    <a:pt x="11585" y="5370"/>
                    <a:pt x="11585" y="5298"/>
                    <a:pt x="11585" y="5227"/>
                  </a:cubicBezTo>
                  <a:cubicBezTo>
                    <a:pt x="11585" y="5144"/>
                    <a:pt x="11574" y="5072"/>
                    <a:pt x="11562" y="4989"/>
                  </a:cubicBezTo>
                  <a:cubicBezTo>
                    <a:pt x="11550" y="4894"/>
                    <a:pt x="11526" y="4810"/>
                    <a:pt x="11514" y="4703"/>
                  </a:cubicBezTo>
                  <a:cubicBezTo>
                    <a:pt x="11502" y="4596"/>
                    <a:pt x="11466" y="4489"/>
                    <a:pt x="11443" y="4393"/>
                  </a:cubicBezTo>
                  <a:cubicBezTo>
                    <a:pt x="11323" y="3834"/>
                    <a:pt x="11097" y="3322"/>
                    <a:pt x="10812" y="2846"/>
                  </a:cubicBezTo>
                  <a:cubicBezTo>
                    <a:pt x="10442" y="2203"/>
                    <a:pt x="9954" y="1631"/>
                    <a:pt x="9359" y="1191"/>
                  </a:cubicBezTo>
                  <a:lnTo>
                    <a:pt x="9109" y="1000"/>
                  </a:lnTo>
                  <a:cubicBezTo>
                    <a:pt x="9014" y="941"/>
                    <a:pt x="8930" y="893"/>
                    <a:pt x="8835" y="833"/>
                  </a:cubicBezTo>
                  <a:cubicBezTo>
                    <a:pt x="8752" y="774"/>
                    <a:pt x="8656" y="714"/>
                    <a:pt x="8549" y="667"/>
                  </a:cubicBezTo>
                  <a:lnTo>
                    <a:pt x="8252" y="524"/>
                  </a:lnTo>
                  <a:lnTo>
                    <a:pt x="8109" y="441"/>
                  </a:lnTo>
                  <a:lnTo>
                    <a:pt x="7942" y="381"/>
                  </a:lnTo>
                  <a:lnTo>
                    <a:pt x="7621" y="262"/>
                  </a:lnTo>
                  <a:cubicBezTo>
                    <a:pt x="7502" y="238"/>
                    <a:pt x="7394" y="202"/>
                    <a:pt x="7275" y="179"/>
                  </a:cubicBezTo>
                  <a:cubicBezTo>
                    <a:pt x="7156" y="143"/>
                    <a:pt x="7037" y="119"/>
                    <a:pt x="6918" y="107"/>
                  </a:cubicBezTo>
                  <a:cubicBezTo>
                    <a:pt x="6680" y="60"/>
                    <a:pt x="6442" y="24"/>
                    <a:pt x="6192" y="12"/>
                  </a:cubicBezTo>
                  <a:cubicBezTo>
                    <a:pt x="6073" y="12"/>
                    <a:pt x="5954" y="0"/>
                    <a:pt x="58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805;p51">
              <a:extLst>
                <a:ext uri="{FF2B5EF4-FFF2-40B4-BE49-F238E27FC236}">
                  <a16:creationId xmlns:a16="http://schemas.microsoft.com/office/drawing/2014/main" id="{587BAFA9-8172-1D3A-7EEE-1181D644EC18}"/>
                </a:ext>
              </a:extLst>
            </p:cNvPr>
            <p:cNvSpPr/>
            <p:nvPr/>
          </p:nvSpPr>
          <p:spPr>
            <a:xfrm>
              <a:off x="3924300" y="1854225"/>
              <a:ext cx="37825" cy="144400"/>
            </a:xfrm>
            <a:custGeom>
              <a:avLst/>
              <a:gdLst/>
              <a:ahLst/>
              <a:cxnLst/>
              <a:rect l="l" t="t" r="r" b="b"/>
              <a:pathLst>
                <a:path w="1513" h="5776" extrusionOk="0">
                  <a:moveTo>
                    <a:pt x="607" y="1"/>
                  </a:moveTo>
                  <a:lnTo>
                    <a:pt x="607" y="1"/>
                  </a:lnTo>
                  <a:cubicBezTo>
                    <a:pt x="643" y="72"/>
                    <a:pt x="667" y="155"/>
                    <a:pt x="714" y="227"/>
                  </a:cubicBezTo>
                  <a:cubicBezTo>
                    <a:pt x="798" y="417"/>
                    <a:pt x="893" y="632"/>
                    <a:pt x="964" y="834"/>
                  </a:cubicBezTo>
                  <a:cubicBezTo>
                    <a:pt x="1429" y="2239"/>
                    <a:pt x="1262" y="3763"/>
                    <a:pt x="524" y="5037"/>
                  </a:cubicBezTo>
                  <a:cubicBezTo>
                    <a:pt x="405" y="5227"/>
                    <a:pt x="286" y="5406"/>
                    <a:pt x="143" y="5585"/>
                  </a:cubicBezTo>
                  <a:cubicBezTo>
                    <a:pt x="83" y="5644"/>
                    <a:pt x="48" y="5704"/>
                    <a:pt x="0" y="5775"/>
                  </a:cubicBezTo>
                  <a:cubicBezTo>
                    <a:pt x="12" y="5763"/>
                    <a:pt x="24" y="5739"/>
                    <a:pt x="60" y="5727"/>
                  </a:cubicBezTo>
                  <a:cubicBezTo>
                    <a:pt x="83" y="5704"/>
                    <a:pt x="131" y="5656"/>
                    <a:pt x="179" y="5596"/>
                  </a:cubicBezTo>
                  <a:cubicBezTo>
                    <a:pt x="310" y="5430"/>
                    <a:pt x="441" y="5251"/>
                    <a:pt x="560" y="5061"/>
                  </a:cubicBezTo>
                  <a:cubicBezTo>
                    <a:pt x="1345" y="3799"/>
                    <a:pt x="1512" y="2239"/>
                    <a:pt x="1012" y="822"/>
                  </a:cubicBezTo>
                  <a:cubicBezTo>
                    <a:pt x="929" y="608"/>
                    <a:pt x="845" y="405"/>
                    <a:pt x="738" y="215"/>
                  </a:cubicBezTo>
                  <a:cubicBezTo>
                    <a:pt x="714" y="155"/>
                    <a:pt x="667" y="84"/>
                    <a:pt x="655" y="60"/>
                  </a:cubicBezTo>
                  <a:cubicBezTo>
                    <a:pt x="619" y="13"/>
                    <a:pt x="607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806;p51">
              <a:extLst>
                <a:ext uri="{FF2B5EF4-FFF2-40B4-BE49-F238E27FC236}">
                  <a16:creationId xmlns:a16="http://schemas.microsoft.com/office/drawing/2014/main" id="{17BC8720-8978-E68A-4FA8-0747BB648CC6}"/>
                </a:ext>
              </a:extLst>
            </p:cNvPr>
            <p:cNvSpPr/>
            <p:nvPr/>
          </p:nvSpPr>
          <p:spPr>
            <a:xfrm>
              <a:off x="3910900" y="2011575"/>
              <a:ext cx="6275" cy="3850"/>
            </a:xfrm>
            <a:custGeom>
              <a:avLst/>
              <a:gdLst/>
              <a:ahLst/>
              <a:cxnLst/>
              <a:rect l="l" t="t" r="r" b="b"/>
              <a:pathLst>
                <a:path w="251" h="154" extrusionOk="0">
                  <a:moveTo>
                    <a:pt x="219" y="0"/>
                  </a:moveTo>
                  <a:cubicBezTo>
                    <a:pt x="195" y="0"/>
                    <a:pt x="151" y="11"/>
                    <a:pt x="107" y="29"/>
                  </a:cubicBezTo>
                  <a:cubicBezTo>
                    <a:pt x="24" y="76"/>
                    <a:pt x="0" y="112"/>
                    <a:pt x="0" y="136"/>
                  </a:cubicBezTo>
                  <a:cubicBezTo>
                    <a:pt x="0" y="148"/>
                    <a:pt x="7" y="154"/>
                    <a:pt x="20" y="154"/>
                  </a:cubicBezTo>
                  <a:cubicBezTo>
                    <a:pt x="43" y="154"/>
                    <a:pt x="85" y="135"/>
                    <a:pt x="131" y="112"/>
                  </a:cubicBezTo>
                  <a:cubicBezTo>
                    <a:pt x="203" y="64"/>
                    <a:pt x="250" y="17"/>
                    <a:pt x="238" y="5"/>
                  </a:cubicBezTo>
                  <a:cubicBezTo>
                    <a:pt x="235" y="2"/>
                    <a:pt x="229" y="0"/>
                    <a:pt x="21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807;p51">
              <a:extLst>
                <a:ext uri="{FF2B5EF4-FFF2-40B4-BE49-F238E27FC236}">
                  <a16:creationId xmlns:a16="http://schemas.microsoft.com/office/drawing/2014/main" id="{62E646FA-6EC6-F6A3-7114-B3A3C95912BB}"/>
                </a:ext>
              </a:extLst>
            </p:cNvPr>
            <p:cNvSpPr/>
            <p:nvPr/>
          </p:nvSpPr>
          <p:spPr>
            <a:xfrm>
              <a:off x="3708775" y="1812550"/>
              <a:ext cx="64925" cy="171175"/>
            </a:xfrm>
            <a:custGeom>
              <a:avLst/>
              <a:gdLst/>
              <a:ahLst/>
              <a:cxnLst/>
              <a:rect l="l" t="t" r="r" b="b"/>
              <a:pathLst>
                <a:path w="2597" h="6847" extrusionOk="0">
                  <a:moveTo>
                    <a:pt x="2596" y="1"/>
                  </a:moveTo>
                  <a:cubicBezTo>
                    <a:pt x="2596" y="1"/>
                    <a:pt x="2573" y="13"/>
                    <a:pt x="2537" y="48"/>
                  </a:cubicBezTo>
                  <a:cubicBezTo>
                    <a:pt x="2489" y="72"/>
                    <a:pt x="2430" y="120"/>
                    <a:pt x="2346" y="179"/>
                  </a:cubicBezTo>
                  <a:cubicBezTo>
                    <a:pt x="2144" y="358"/>
                    <a:pt x="1942" y="536"/>
                    <a:pt x="1751" y="751"/>
                  </a:cubicBezTo>
                  <a:cubicBezTo>
                    <a:pt x="513" y="2096"/>
                    <a:pt x="1" y="3977"/>
                    <a:pt x="406" y="5775"/>
                  </a:cubicBezTo>
                  <a:cubicBezTo>
                    <a:pt x="465" y="6049"/>
                    <a:pt x="537" y="6311"/>
                    <a:pt x="644" y="6561"/>
                  </a:cubicBezTo>
                  <a:cubicBezTo>
                    <a:pt x="668" y="6656"/>
                    <a:pt x="715" y="6728"/>
                    <a:pt x="727" y="6775"/>
                  </a:cubicBezTo>
                  <a:cubicBezTo>
                    <a:pt x="751" y="6835"/>
                    <a:pt x="763" y="6847"/>
                    <a:pt x="763" y="6847"/>
                  </a:cubicBezTo>
                  <a:cubicBezTo>
                    <a:pt x="763" y="6847"/>
                    <a:pt x="715" y="6740"/>
                    <a:pt x="656" y="6537"/>
                  </a:cubicBezTo>
                  <a:cubicBezTo>
                    <a:pt x="560" y="6263"/>
                    <a:pt x="489" y="6013"/>
                    <a:pt x="453" y="5751"/>
                  </a:cubicBezTo>
                  <a:cubicBezTo>
                    <a:pt x="287" y="4870"/>
                    <a:pt x="310" y="3965"/>
                    <a:pt x="537" y="3096"/>
                  </a:cubicBezTo>
                  <a:cubicBezTo>
                    <a:pt x="846" y="1965"/>
                    <a:pt x="1489" y="965"/>
                    <a:pt x="2370" y="191"/>
                  </a:cubicBezTo>
                  <a:cubicBezTo>
                    <a:pt x="2513" y="72"/>
                    <a:pt x="2596" y="1"/>
                    <a:pt x="25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808;p51">
              <a:extLst>
                <a:ext uri="{FF2B5EF4-FFF2-40B4-BE49-F238E27FC236}">
                  <a16:creationId xmlns:a16="http://schemas.microsoft.com/office/drawing/2014/main" id="{AB9B8631-A23E-5CF8-6D36-C1D37CC076A4}"/>
                </a:ext>
              </a:extLst>
            </p:cNvPr>
            <p:cNvSpPr/>
            <p:nvPr/>
          </p:nvSpPr>
          <p:spPr>
            <a:xfrm>
              <a:off x="3795400" y="1803200"/>
              <a:ext cx="17300" cy="2650"/>
            </a:xfrm>
            <a:custGeom>
              <a:avLst/>
              <a:gdLst/>
              <a:ahLst/>
              <a:cxnLst/>
              <a:rect l="l" t="t" r="r" b="b"/>
              <a:pathLst>
                <a:path w="692" h="106" extrusionOk="0">
                  <a:moveTo>
                    <a:pt x="450" y="1"/>
                  </a:moveTo>
                  <a:cubicBezTo>
                    <a:pt x="416" y="1"/>
                    <a:pt x="381" y="2"/>
                    <a:pt x="346" y="6"/>
                  </a:cubicBezTo>
                  <a:cubicBezTo>
                    <a:pt x="227" y="6"/>
                    <a:pt x="108" y="29"/>
                    <a:pt x="1" y="77"/>
                  </a:cubicBezTo>
                  <a:cubicBezTo>
                    <a:pt x="60" y="97"/>
                    <a:pt x="122" y="106"/>
                    <a:pt x="186" y="106"/>
                  </a:cubicBezTo>
                  <a:cubicBezTo>
                    <a:pt x="239" y="106"/>
                    <a:pt x="292" y="100"/>
                    <a:pt x="346" y="89"/>
                  </a:cubicBezTo>
                  <a:cubicBezTo>
                    <a:pt x="465" y="89"/>
                    <a:pt x="584" y="65"/>
                    <a:pt x="691" y="18"/>
                  </a:cubicBezTo>
                  <a:cubicBezTo>
                    <a:pt x="615" y="9"/>
                    <a:pt x="534" y="1"/>
                    <a:pt x="4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809;p51">
              <a:extLst>
                <a:ext uri="{FF2B5EF4-FFF2-40B4-BE49-F238E27FC236}">
                  <a16:creationId xmlns:a16="http://schemas.microsoft.com/office/drawing/2014/main" id="{B0F78C44-7953-F97C-B39F-7A63988A229C}"/>
                </a:ext>
              </a:extLst>
            </p:cNvPr>
            <p:cNvSpPr/>
            <p:nvPr/>
          </p:nvSpPr>
          <p:spPr>
            <a:xfrm>
              <a:off x="3598050" y="1783675"/>
              <a:ext cx="76225" cy="86500"/>
            </a:xfrm>
            <a:custGeom>
              <a:avLst/>
              <a:gdLst/>
              <a:ahLst/>
              <a:cxnLst/>
              <a:rect l="l" t="t" r="r" b="b"/>
              <a:pathLst>
                <a:path w="3049" h="3460" extrusionOk="0">
                  <a:moveTo>
                    <a:pt x="1906" y="1"/>
                  </a:moveTo>
                  <a:lnTo>
                    <a:pt x="96" y="144"/>
                  </a:lnTo>
                  <a:lnTo>
                    <a:pt x="215" y="668"/>
                  </a:lnTo>
                  <a:lnTo>
                    <a:pt x="25" y="1572"/>
                  </a:lnTo>
                  <a:cubicBezTo>
                    <a:pt x="1" y="1846"/>
                    <a:pt x="1" y="2108"/>
                    <a:pt x="36" y="2382"/>
                  </a:cubicBezTo>
                  <a:cubicBezTo>
                    <a:pt x="73" y="2500"/>
                    <a:pt x="262" y="2514"/>
                    <a:pt x="350" y="2514"/>
                  </a:cubicBezTo>
                  <a:cubicBezTo>
                    <a:pt x="377" y="2514"/>
                    <a:pt x="394" y="2513"/>
                    <a:pt x="394" y="2513"/>
                  </a:cubicBezTo>
                  <a:cubicBezTo>
                    <a:pt x="394" y="2644"/>
                    <a:pt x="441" y="2763"/>
                    <a:pt x="525" y="2858"/>
                  </a:cubicBezTo>
                  <a:cubicBezTo>
                    <a:pt x="560" y="2885"/>
                    <a:pt x="599" y="2896"/>
                    <a:pt x="639" y="2896"/>
                  </a:cubicBezTo>
                  <a:cubicBezTo>
                    <a:pt x="775" y="2896"/>
                    <a:pt x="917" y="2775"/>
                    <a:pt x="918" y="2775"/>
                  </a:cubicBezTo>
                  <a:lnTo>
                    <a:pt x="918" y="2775"/>
                  </a:lnTo>
                  <a:cubicBezTo>
                    <a:pt x="906" y="3037"/>
                    <a:pt x="953" y="3168"/>
                    <a:pt x="1156" y="3215"/>
                  </a:cubicBezTo>
                  <a:cubicBezTo>
                    <a:pt x="1178" y="3220"/>
                    <a:pt x="1201" y="3222"/>
                    <a:pt x="1223" y="3222"/>
                  </a:cubicBezTo>
                  <a:cubicBezTo>
                    <a:pt x="1331" y="3222"/>
                    <a:pt x="1436" y="3175"/>
                    <a:pt x="1525" y="3096"/>
                  </a:cubicBezTo>
                  <a:lnTo>
                    <a:pt x="1525" y="3096"/>
                  </a:lnTo>
                  <a:cubicBezTo>
                    <a:pt x="1504" y="3339"/>
                    <a:pt x="1753" y="3460"/>
                    <a:pt x="1893" y="3460"/>
                  </a:cubicBezTo>
                  <a:cubicBezTo>
                    <a:pt x="1911" y="3460"/>
                    <a:pt x="1928" y="3458"/>
                    <a:pt x="1941" y="3454"/>
                  </a:cubicBezTo>
                  <a:cubicBezTo>
                    <a:pt x="2061" y="3406"/>
                    <a:pt x="2358" y="1989"/>
                    <a:pt x="2358" y="1989"/>
                  </a:cubicBezTo>
                  <a:lnTo>
                    <a:pt x="3049" y="2263"/>
                  </a:lnTo>
                  <a:lnTo>
                    <a:pt x="2584" y="1084"/>
                  </a:lnTo>
                  <a:lnTo>
                    <a:pt x="1941" y="322"/>
                  </a:lnTo>
                  <a:lnTo>
                    <a:pt x="1906" y="1"/>
                  </a:ln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810;p51">
              <a:extLst>
                <a:ext uri="{FF2B5EF4-FFF2-40B4-BE49-F238E27FC236}">
                  <a16:creationId xmlns:a16="http://schemas.microsoft.com/office/drawing/2014/main" id="{67961132-0A5D-23DE-F531-DD66E01DB0BF}"/>
                </a:ext>
              </a:extLst>
            </p:cNvPr>
            <p:cNvSpPr/>
            <p:nvPr/>
          </p:nvSpPr>
          <p:spPr>
            <a:xfrm>
              <a:off x="3636150" y="1840825"/>
              <a:ext cx="4200" cy="20575"/>
            </a:xfrm>
            <a:custGeom>
              <a:avLst/>
              <a:gdLst/>
              <a:ahLst/>
              <a:cxnLst/>
              <a:rect l="l" t="t" r="r" b="b"/>
              <a:pathLst>
                <a:path w="168" h="823" extrusionOk="0">
                  <a:moveTo>
                    <a:pt x="156" y="1"/>
                  </a:moveTo>
                  <a:cubicBezTo>
                    <a:pt x="60" y="275"/>
                    <a:pt x="1" y="537"/>
                    <a:pt x="1" y="822"/>
                  </a:cubicBezTo>
                  <a:cubicBezTo>
                    <a:pt x="60" y="691"/>
                    <a:pt x="96" y="548"/>
                    <a:pt x="108" y="418"/>
                  </a:cubicBezTo>
                  <a:cubicBezTo>
                    <a:pt x="156" y="275"/>
                    <a:pt x="167" y="132"/>
                    <a:pt x="156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811;p51">
              <a:extLst>
                <a:ext uri="{FF2B5EF4-FFF2-40B4-BE49-F238E27FC236}">
                  <a16:creationId xmlns:a16="http://schemas.microsoft.com/office/drawing/2014/main" id="{68740A1D-F62B-2FE5-8A31-FDF0E66EAF37}"/>
                </a:ext>
              </a:extLst>
            </p:cNvPr>
            <p:cNvSpPr/>
            <p:nvPr/>
          </p:nvSpPr>
          <p:spPr>
            <a:xfrm>
              <a:off x="3620675" y="1836675"/>
              <a:ext cx="3300" cy="16375"/>
            </a:xfrm>
            <a:custGeom>
              <a:avLst/>
              <a:gdLst/>
              <a:ahLst/>
              <a:cxnLst/>
              <a:rect l="l" t="t" r="r" b="b"/>
              <a:pathLst>
                <a:path w="132" h="655" extrusionOk="0">
                  <a:moveTo>
                    <a:pt x="132" y="0"/>
                  </a:moveTo>
                  <a:lnTo>
                    <a:pt x="132" y="0"/>
                  </a:lnTo>
                  <a:cubicBezTo>
                    <a:pt x="48" y="214"/>
                    <a:pt x="1" y="441"/>
                    <a:pt x="1" y="655"/>
                  </a:cubicBezTo>
                  <a:cubicBezTo>
                    <a:pt x="84" y="453"/>
                    <a:pt x="132" y="226"/>
                    <a:pt x="132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812;p51">
              <a:extLst>
                <a:ext uri="{FF2B5EF4-FFF2-40B4-BE49-F238E27FC236}">
                  <a16:creationId xmlns:a16="http://schemas.microsoft.com/office/drawing/2014/main" id="{7346AB1F-7546-6B57-C937-BDFB6DB271BD}"/>
                </a:ext>
              </a:extLst>
            </p:cNvPr>
            <p:cNvSpPr/>
            <p:nvPr/>
          </p:nvSpPr>
          <p:spPr>
            <a:xfrm>
              <a:off x="3607875" y="1833100"/>
              <a:ext cx="3600" cy="14000"/>
            </a:xfrm>
            <a:custGeom>
              <a:avLst/>
              <a:gdLst/>
              <a:ahLst/>
              <a:cxnLst/>
              <a:rect l="l" t="t" r="r" b="b"/>
              <a:pathLst>
                <a:path w="144" h="560" extrusionOk="0">
                  <a:moveTo>
                    <a:pt x="108" y="0"/>
                  </a:moveTo>
                  <a:cubicBezTo>
                    <a:pt x="84" y="84"/>
                    <a:pt x="48" y="179"/>
                    <a:pt x="48" y="286"/>
                  </a:cubicBezTo>
                  <a:cubicBezTo>
                    <a:pt x="24" y="369"/>
                    <a:pt x="1" y="465"/>
                    <a:pt x="1" y="560"/>
                  </a:cubicBezTo>
                  <a:cubicBezTo>
                    <a:pt x="60" y="488"/>
                    <a:pt x="108" y="393"/>
                    <a:pt x="120" y="298"/>
                  </a:cubicBezTo>
                  <a:cubicBezTo>
                    <a:pt x="144" y="191"/>
                    <a:pt x="144" y="84"/>
                    <a:pt x="108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813;p51">
              <a:extLst>
                <a:ext uri="{FF2B5EF4-FFF2-40B4-BE49-F238E27FC236}">
                  <a16:creationId xmlns:a16="http://schemas.microsoft.com/office/drawing/2014/main" id="{13749BC4-C18B-AE70-4B70-12BCAC8BF560}"/>
                </a:ext>
              </a:extLst>
            </p:cNvPr>
            <p:cNvSpPr/>
            <p:nvPr/>
          </p:nvSpPr>
          <p:spPr>
            <a:xfrm>
              <a:off x="3653425" y="1823275"/>
              <a:ext cx="5075" cy="20250"/>
            </a:xfrm>
            <a:custGeom>
              <a:avLst/>
              <a:gdLst/>
              <a:ahLst/>
              <a:cxnLst/>
              <a:rect l="l" t="t" r="r" b="b"/>
              <a:pathLst>
                <a:path w="203" h="810" extrusionOk="0">
                  <a:moveTo>
                    <a:pt x="191" y="0"/>
                  </a:moveTo>
                  <a:cubicBezTo>
                    <a:pt x="107" y="262"/>
                    <a:pt x="24" y="524"/>
                    <a:pt x="0" y="810"/>
                  </a:cubicBezTo>
                  <a:cubicBezTo>
                    <a:pt x="72" y="691"/>
                    <a:pt x="119" y="560"/>
                    <a:pt x="131" y="417"/>
                  </a:cubicBezTo>
                  <a:cubicBezTo>
                    <a:pt x="179" y="286"/>
                    <a:pt x="203" y="131"/>
                    <a:pt x="191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814;p51">
              <a:extLst>
                <a:ext uri="{FF2B5EF4-FFF2-40B4-BE49-F238E27FC236}">
                  <a16:creationId xmlns:a16="http://schemas.microsoft.com/office/drawing/2014/main" id="{48F62785-26E2-994C-B2D9-3049FD23F665}"/>
                </a:ext>
              </a:extLst>
            </p:cNvPr>
            <p:cNvSpPr/>
            <p:nvPr/>
          </p:nvSpPr>
          <p:spPr>
            <a:xfrm>
              <a:off x="3685275" y="1186000"/>
              <a:ext cx="23825" cy="102100"/>
            </a:xfrm>
            <a:custGeom>
              <a:avLst/>
              <a:gdLst/>
              <a:ahLst/>
              <a:cxnLst/>
              <a:rect l="l" t="t" r="r" b="b"/>
              <a:pathLst>
                <a:path w="953" h="4084" extrusionOk="0">
                  <a:moveTo>
                    <a:pt x="560" y="0"/>
                  </a:moveTo>
                  <a:cubicBezTo>
                    <a:pt x="465" y="0"/>
                    <a:pt x="227" y="572"/>
                    <a:pt x="203" y="655"/>
                  </a:cubicBezTo>
                  <a:cubicBezTo>
                    <a:pt x="36" y="1226"/>
                    <a:pt x="0" y="1822"/>
                    <a:pt x="119" y="2393"/>
                  </a:cubicBezTo>
                  <a:cubicBezTo>
                    <a:pt x="238" y="2965"/>
                    <a:pt x="405" y="3524"/>
                    <a:pt x="631" y="4084"/>
                  </a:cubicBezTo>
                  <a:cubicBezTo>
                    <a:pt x="798" y="3512"/>
                    <a:pt x="881" y="2929"/>
                    <a:pt x="917" y="2334"/>
                  </a:cubicBezTo>
                  <a:cubicBezTo>
                    <a:pt x="953" y="1727"/>
                    <a:pt x="822" y="1119"/>
                    <a:pt x="512" y="584"/>
                  </a:cubicBezTo>
                  <a:cubicBezTo>
                    <a:pt x="477" y="536"/>
                    <a:pt x="619" y="0"/>
                    <a:pt x="56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815;p51">
              <a:extLst>
                <a:ext uri="{FF2B5EF4-FFF2-40B4-BE49-F238E27FC236}">
                  <a16:creationId xmlns:a16="http://schemas.microsoft.com/office/drawing/2014/main" id="{C88FCACE-0882-933C-6026-E3B97021548E}"/>
                </a:ext>
              </a:extLst>
            </p:cNvPr>
            <p:cNvSpPr/>
            <p:nvPr/>
          </p:nvSpPr>
          <p:spPr>
            <a:xfrm>
              <a:off x="3698075" y="1161875"/>
              <a:ext cx="125025" cy="224575"/>
            </a:xfrm>
            <a:custGeom>
              <a:avLst/>
              <a:gdLst/>
              <a:ahLst/>
              <a:cxnLst/>
              <a:rect l="l" t="t" r="r" b="b"/>
              <a:pathLst>
                <a:path w="5001" h="8983" extrusionOk="0">
                  <a:moveTo>
                    <a:pt x="2131" y="1"/>
                  </a:moveTo>
                  <a:cubicBezTo>
                    <a:pt x="655" y="60"/>
                    <a:pt x="0" y="1382"/>
                    <a:pt x="84" y="2858"/>
                  </a:cubicBezTo>
                  <a:lnTo>
                    <a:pt x="346" y="8037"/>
                  </a:lnTo>
                  <a:lnTo>
                    <a:pt x="846" y="8526"/>
                  </a:lnTo>
                  <a:cubicBezTo>
                    <a:pt x="1162" y="8831"/>
                    <a:pt x="1569" y="8983"/>
                    <a:pt x="1974" y="8983"/>
                  </a:cubicBezTo>
                  <a:cubicBezTo>
                    <a:pt x="2391" y="8983"/>
                    <a:pt x="2806" y="8822"/>
                    <a:pt x="3120" y="8502"/>
                  </a:cubicBezTo>
                  <a:cubicBezTo>
                    <a:pt x="3298" y="8323"/>
                    <a:pt x="3429" y="8097"/>
                    <a:pt x="3513" y="7859"/>
                  </a:cubicBezTo>
                  <a:cubicBezTo>
                    <a:pt x="3491" y="7485"/>
                    <a:pt x="3518" y="7466"/>
                    <a:pt x="3523" y="7466"/>
                  </a:cubicBezTo>
                  <a:cubicBezTo>
                    <a:pt x="3524" y="7466"/>
                    <a:pt x="3525" y="7466"/>
                    <a:pt x="3525" y="7466"/>
                  </a:cubicBezTo>
                  <a:cubicBezTo>
                    <a:pt x="3525" y="7466"/>
                    <a:pt x="4941" y="7275"/>
                    <a:pt x="4977" y="5859"/>
                  </a:cubicBezTo>
                  <a:cubicBezTo>
                    <a:pt x="5001" y="5132"/>
                    <a:pt x="4929" y="3715"/>
                    <a:pt x="4846" y="2441"/>
                  </a:cubicBezTo>
                  <a:cubicBezTo>
                    <a:pt x="4763" y="1084"/>
                    <a:pt x="3644" y="13"/>
                    <a:pt x="2286" y="1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816;p51">
              <a:extLst>
                <a:ext uri="{FF2B5EF4-FFF2-40B4-BE49-F238E27FC236}">
                  <a16:creationId xmlns:a16="http://schemas.microsoft.com/office/drawing/2014/main" id="{D28760D5-93FF-B00A-1068-C96E58C70D34}"/>
                </a:ext>
              </a:extLst>
            </p:cNvPr>
            <p:cNvSpPr/>
            <p:nvPr/>
          </p:nvSpPr>
          <p:spPr>
            <a:xfrm>
              <a:off x="3740325" y="1333325"/>
              <a:ext cx="46175" cy="23700"/>
            </a:xfrm>
            <a:custGeom>
              <a:avLst/>
              <a:gdLst/>
              <a:ahLst/>
              <a:cxnLst/>
              <a:rect l="l" t="t" r="r" b="b"/>
              <a:pathLst>
                <a:path w="1847" h="948" extrusionOk="0">
                  <a:moveTo>
                    <a:pt x="1" y="1"/>
                  </a:moveTo>
                  <a:cubicBezTo>
                    <a:pt x="1" y="1"/>
                    <a:pt x="404" y="947"/>
                    <a:pt x="1667" y="947"/>
                  </a:cubicBezTo>
                  <a:cubicBezTo>
                    <a:pt x="1725" y="947"/>
                    <a:pt x="1785" y="945"/>
                    <a:pt x="1846" y="941"/>
                  </a:cubicBezTo>
                  <a:lnTo>
                    <a:pt x="1835" y="584"/>
                  </a:lnTo>
                  <a:cubicBezTo>
                    <a:pt x="1180" y="572"/>
                    <a:pt x="537" y="370"/>
                    <a:pt x="1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817;p51">
              <a:extLst>
                <a:ext uri="{FF2B5EF4-FFF2-40B4-BE49-F238E27FC236}">
                  <a16:creationId xmlns:a16="http://schemas.microsoft.com/office/drawing/2014/main" id="{49F87309-0F78-9F12-4F99-2E30D419D874}"/>
                </a:ext>
              </a:extLst>
            </p:cNvPr>
            <p:cNvSpPr/>
            <p:nvPr/>
          </p:nvSpPr>
          <p:spPr>
            <a:xfrm>
              <a:off x="3798375" y="1251750"/>
              <a:ext cx="10150" cy="9875"/>
            </a:xfrm>
            <a:custGeom>
              <a:avLst/>
              <a:gdLst/>
              <a:ahLst/>
              <a:cxnLst/>
              <a:rect l="l" t="t" r="r" b="b"/>
              <a:pathLst>
                <a:path w="406" h="395" extrusionOk="0">
                  <a:moveTo>
                    <a:pt x="219" y="0"/>
                  </a:moveTo>
                  <a:cubicBezTo>
                    <a:pt x="214" y="0"/>
                    <a:pt x="209" y="1"/>
                    <a:pt x="203" y="1"/>
                  </a:cubicBezTo>
                  <a:cubicBezTo>
                    <a:pt x="96" y="25"/>
                    <a:pt x="1" y="109"/>
                    <a:pt x="1" y="216"/>
                  </a:cubicBezTo>
                  <a:cubicBezTo>
                    <a:pt x="24" y="323"/>
                    <a:pt x="108" y="394"/>
                    <a:pt x="215" y="394"/>
                  </a:cubicBezTo>
                  <a:cubicBezTo>
                    <a:pt x="322" y="382"/>
                    <a:pt x="405" y="287"/>
                    <a:pt x="405" y="180"/>
                  </a:cubicBezTo>
                  <a:cubicBezTo>
                    <a:pt x="394" y="90"/>
                    <a:pt x="309" y="0"/>
                    <a:pt x="2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818;p51">
              <a:extLst>
                <a:ext uri="{FF2B5EF4-FFF2-40B4-BE49-F238E27FC236}">
                  <a16:creationId xmlns:a16="http://schemas.microsoft.com/office/drawing/2014/main" id="{BC17B5E0-82D7-FBB9-81B4-B577CDC08F75}"/>
                </a:ext>
              </a:extLst>
            </p:cNvPr>
            <p:cNvSpPr/>
            <p:nvPr/>
          </p:nvSpPr>
          <p:spPr>
            <a:xfrm>
              <a:off x="3751350" y="1251175"/>
              <a:ext cx="9850" cy="10175"/>
            </a:xfrm>
            <a:custGeom>
              <a:avLst/>
              <a:gdLst/>
              <a:ahLst/>
              <a:cxnLst/>
              <a:rect l="l" t="t" r="r" b="b"/>
              <a:pathLst>
                <a:path w="394" h="407" extrusionOk="0">
                  <a:moveTo>
                    <a:pt x="203" y="1"/>
                  </a:moveTo>
                  <a:cubicBezTo>
                    <a:pt x="84" y="1"/>
                    <a:pt x="0" y="84"/>
                    <a:pt x="0" y="203"/>
                  </a:cubicBezTo>
                  <a:lnTo>
                    <a:pt x="0" y="227"/>
                  </a:lnTo>
                  <a:cubicBezTo>
                    <a:pt x="12" y="317"/>
                    <a:pt x="86" y="406"/>
                    <a:pt x="185" y="406"/>
                  </a:cubicBezTo>
                  <a:cubicBezTo>
                    <a:pt x="191" y="406"/>
                    <a:pt x="197" y="406"/>
                    <a:pt x="203" y="405"/>
                  </a:cubicBezTo>
                  <a:cubicBezTo>
                    <a:pt x="310" y="382"/>
                    <a:pt x="393" y="298"/>
                    <a:pt x="393" y="191"/>
                  </a:cubicBezTo>
                  <a:cubicBezTo>
                    <a:pt x="393" y="84"/>
                    <a:pt x="310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819;p51">
              <a:extLst>
                <a:ext uri="{FF2B5EF4-FFF2-40B4-BE49-F238E27FC236}">
                  <a16:creationId xmlns:a16="http://schemas.microsoft.com/office/drawing/2014/main" id="{1DA40495-DA49-E9AC-3037-F1E46938CD25}"/>
                </a:ext>
              </a:extLst>
            </p:cNvPr>
            <p:cNvSpPr/>
            <p:nvPr/>
          </p:nvSpPr>
          <p:spPr>
            <a:xfrm>
              <a:off x="3789750" y="1236900"/>
              <a:ext cx="21150" cy="5450"/>
            </a:xfrm>
            <a:custGeom>
              <a:avLst/>
              <a:gdLst/>
              <a:ahLst/>
              <a:cxnLst/>
              <a:rect l="l" t="t" r="r" b="b"/>
              <a:pathLst>
                <a:path w="846" h="218" extrusionOk="0">
                  <a:moveTo>
                    <a:pt x="453" y="0"/>
                  </a:moveTo>
                  <a:cubicBezTo>
                    <a:pt x="334" y="0"/>
                    <a:pt x="215" y="36"/>
                    <a:pt x="131" y="95"/>
                  </a:cubicBezTo>
                  <a:cubicBezTo>
                    <a:pt x="48" y="143"/>
                    <a:pt x="0" y="167"/>
                    <a:pt x="36" y="202"/>
                  </a:cubicBezTo>
                  <a:cubicBezTo>
                    <a:pt x="40" y="205"/>
                    <a:pt x="44" y="206"/>
                    <a:pt x="50" y="206"/>
                  </a:cubicBezTo>
                  <a:cubicBezTo>
                    <a:pt x="101" y="206"/>
                    <a:pt x="237" y="119"/>
                    <a:pt x="441" y="119"/>
                  </a:cubicBezTo>
                  <a:cubicBezTo>
                    <a:pt x="625" y="119"/>
                    <a:pt x="770" y="218"/>
                    <a:pt x="812" y="218"/>
                  </a:cubicBezTo>
                  <a:cubicBezTo>
                    <a:pt x="817" y="218"/>
                    <a:pt x="820" y="217"/>
                    <a:pt x="822" y="214"/>
                  </a:cubicBezTo>
                  <a:cubicBezTo>
                    <a:pt x="846" y="202"/>
                    <a:pt x="810" y="155"/>
                    <a:pt x="762" y="107"/>
                  </a:cubicBezTo>
                  <a:cubicBezTo>
                    <a:pt x="679" y="48"/>
                    <a:pt x="572" y="0"/>
                    <a:pt x="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820;p51">
              <a:extLst>
                <a:ext uri="{FF2B5EF4-FFF2-40B4-BE49-F238E27FC236}">
                  <a16:creationId xmlns:a16="http://schemas.microsoft.com/office/drawing/2014/main" id="{5D121615-38DD-ABAE-A83D-AE505F2DD609}"/>
                </a:ext>
              </a:extLst>
            </p:cNvPr>
            <p:cNvSpPr/>
            <p:nvPr/>
          </p:nvSpPr>
          <p:spPr>
            <a:xfrm>
              <a:off x="3739150" y="1237475"/>
              <a:ext cx="21150" cy="5250"/>
            </a:xfrm>
            <a:custGeom>
              <a:avLst/>
              <a:gdLst/>
              <a:ahLst/>
              <a:cxnLst/>
              <a:rect l="l" t="t" r="r" b="b"/>
              <a:pathLst>
                <a:path w="846" h="210" extrusionOk="0">
                  <a:moveTo>
                    <a:pt x="453" y="1"/>
                  </a:moveTo>
                  <a:cubicBezTo>
                    <a:pt x="334" y="1"/>
                    <a:pt x="215" y="25"/>
                    <a:pt x="131" y="84"/>
                  </a:cubicBezTo>
                  <a:cubicBezTo>
                    <a:pt x="48" y="132"/>
                    <a:pt x="0" y="156"/>
                    <a:pt x="36" y="191"/>
                  </a:cubicBezTo>
                  <a:cubicBezTo>
                    <a:pt x="40" y="194"/>
                    <a:pt x="45" y="195"/>
                    <a:pt x="52" y="195"/>
                  </a:cubicBezTo>
                  <a:cubicBezTo>
                    <a:pt x="105" y="195"/>
                    <a:pt x="240" y="120"/>
                    <a:pt x="441" y="120"/>
                  </a:cubicBezTo>
                  <a:cubicBezTo>
                    <a:pt x="617" y="120"/>
                    <a:pt x="757" y="210"/>
                    <a:pt x="806" y="210"/>
                  </a:cubicBezTo>
                  <a:cubicBezTo>
                    <a:pt x="813" y="210"/>
                    <a:pt x="819" y="208"/>
                    <a:pt x="822" y="203"/>
                  </a:cubicBezTo>
                  <a:cubicBezTo>
                    <a:pt x="846" y="191"/>
                    <a:pt x="810" y="144"/>
                    <a:pt x="762" y="96"/>
                  </a:cubicBezTo>
                  <a:cubicBezTo>
                    <a:pt x="679" y="37"/>
                    <a:pt x="572" y="1"/>
                    <a:pt x="4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821;p51">
              <a:extLst>
                <a:ext uri="{FF2B5EF4-FFF2-40B4-BE49-F238E27FC236}">
                  <a16:creationId xmlns:a16="http://schemas.microsoft.com/office/drawing/2014/main" id="{C2A3ABFB-21CB-7EA0-57ED-D5A9C1AA0DE3}"/>
                </a:ext>
              </a:extLst>
            </p:cNvPr>
            <p:cNvSpPr/>
            <p:nvPr/>
          </p:nvSpPr>
          <p:spPr>
            <a:xfrm>
              <a:off x="3775450" y="1239575"/>
              <a:ext cx="15800" cy="46075"/>
            </a:xfrm>
            <a:custGeom>
              <a:avLst/>
              <a:gdLst/>
              <a:ahLst/>
              <a:cxnLst/>
              <a:rect l="l" t="t" r="r" b="b"/>
              <a:pathLst>
                <a:path w="632" h="1843" extrusionOk="0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" y="12"/>
                    <a:pt x="144" y="512"/>
                    <a:pt x="370" y="1119"/>
                  </a:cubicBezTo>
                  <a:cubicBezTo>
                    <a:pt x="418" y="1262"/>
                    <a:pt x="477" y="1417"/>
                    <a:pt x="525" y="1548"/>
                  </a:cubicBezTo>
                  <a:cubicBezTo>
                    <a:pt x="549" y="1596"/>
                    <a:pt x="549" y="1655"/>
                    <a:pt x="549" y="1715"/>
                  </a:cubicBezTo>
                  <a:cubicBezTo>
                    <a:pt x="537" y="1762"/>
                    <a:pt x="489" y="1774"/>
                    <a:pt x="430" y="1774"/>
                  </a:cubicBezTo>
                  <a:cubicBezTo>
                    <a:pt x="310" y="1774"/>
                    <a:pt x="191" y="1798"/>
                    <a:pt x="72" y="1834"/>
                  </a:cubicBezTo>
                  <a:cubicBezTo>
                    <a:pt x="132" y="1840"/>
                    <a:pt x="191" y="1843"/>
                    <a:pt x="252" y="1843"/>
                  </a:cubicBezTo>
                  <a:cubicBezTo>
                    <a:pt x="313" y="1843"/>
                    <a:pt x="376" y="1840"/>
                    <a:pt x="441" y="1834"/>
                  </a:cubicBezTo>
                  <a:cubicBezTo>
                    <a:pt x="477" y="1834"/>
                    <a:pt x="501" y="1834"/>
                    <a:pt x="537" y="1822"/>
                  </a:cubicBezTo>
                  <a:cubicBezTo>
                    <a:pt x="584" y="1822"/>
                    <a:pt x="608" y="1786"/>
                    <a:pt x="620" y="1739"/>
                  </a:cubicBezTo>
                  <a:cubicBezTo>
                    <a:pt x="632" y="1667"/>
                    <a:pt x="620" y="1596"/>
                    <a:pt x="596" y="1524"/>
                  </a:cubicBezTo>
                  <a:cubicBezTo>
                    <a:pt x="549" y="1381"/>
                    <a:pt x="501" y="1238"/>
                    <a:pt x="441" y="1084"/>
                  </a:cubicBezTo>
                  <a:cubicBezTo>
                    <a:pt x="241" y="484"/>
                    <a:pt x="30" y="0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822;p51">
              <a:extLst>
                <a:ext uri="{FF2B5EF4-FFF2-40B4-BE49-F238E27FC236}">
                  <a16:creationId xmlns:a16="http://schemas.microsoft.com/office/drawing/2014/main" id="{7CD7D3DC-EC1D-D688-5847-361F67E17305}"/>
                </a:ext>
              </a:extLst>
            </p:cNvPr>
            <p:cNvSpPr/>
            <p:nvPr/>
          </p:nvSpPr>
          <p:spPr>
            <a:xfrm>
              <a:off x="3734075" y="1219925"/>
              <a:ext cx="25325" cy="6400"/>
            </a:xfrm>
            <a:custGeom>
              <a:avLst/>
              <a:gdLst/>
              <a:ahLst/>
              <a:cxnLst/>
              <a:rect l="l" t="t" r="r" b="b"/>
              <a:pathLst>
                <a:path w="1013" h="256" extrusionOk="0">
                  <a:moveTo>
                    <a:pt x="513" y="0"/>
                  </a:moveTo>
                  <a:cubicBezTo>
                    <a:pt x="394" y="0"/>
                    <a:pt x="251" y="24"/>
                    <a:pt x="132" y="84"/>
                  </a:cubicBezTo>
                  <a:cubicBezTo>
                    <a:pt x="49" y="143"/>
                    <a:pt x="1" y="191"/>
                    <a:pt x="13" y="227"/>
                  </a:cubicBezTo>
                  <a:cubicBezTo>
                    <a:pt x="22" y="249"/>
                    <a:pt x="56" y="256"/>
                    <a:pt x="109" y="256"/>
                  </a:cubicBezTo>
                  <a:cubicBezTo>
                    <a:pt x="201" y="256"/>
                    <a:pt x="347" y="234"/>
                    <a:pt x="513" y="227"/>
                  </a:cubicBezTo>
                  <a:cubicBezTo>
                    <a:pt x="649" y="227"/>
                    <a:pt x="771" y="237"/>
                    <a:pt x="860" y="237"/>
                  </a:cubicBezTo>
                  <a:cubicBezTo>
                    <a:pt x="934" y="237"/>
                    <a:pt x="985" y="230"/>
                    <a:pt x="1001" y="203"/>
                  </a:cubicBezTo>
                  <a:cubicBezTo>
                    <a:pt x="1013" y="179"/>
                    <a:pt x="965" y="131"/>
                    <a:pt x="894" y="72"/>
                  </a:cubicBezTo>
                  <a:cubicBezTo>
                    <a:pt x="775" y="24"/>
                    <a:pt x="644" y="0"/>
                    <a:pt x="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823;p51">
              <a:extLst>
                <a:ext uri="{FF2B5EF4-FFF2-40B4-BE49-F238E27FC236}">
                  <a16:creationId xmlns:a16="http://schemas.microsoft.com/office/drawing/2014/main" id="{2BDAE777-1DDF-3D19-90E6-EBF18F31A613}"/>
                </a:ext>
              </a:extLst>
            </p:cNvPr>
            <p:cNvSpPr/>
            <p:nvPr/>
          </p:nvSpPr>
          <p:spPr>
            <a:xfrm>
              <a:off x="3790650" y="1218725"/>
              <a:ext cx="22050" cy="7875"/>
            </a:xfrm>
            <a:custGeom>
              <a:avLst/>
              <a:gdLst/>
              <a:ahLst/>
              <a:cxnLst/>
              <a:rect l="l" t="t" r="r" b="b"/>
              <a:pathLst>
                <a:path w="882" h="315" extrusionOk="0">
                  <a:moveTo>
                    <a:pt x="536" y="1"/>
                  </a:moveTo>
                  <a:cubicBezTo>
                    <a:pt x="496" y="1"/>
                    <a:pt x="457" y="5"/>
                    <a:pt x="417" y="13"/>
                  </a:cubicBezTo>
                  <a:cubicBezTo>
                    <a:pt x="298" y="25"/>
                    <a:pt x="179" y="96"/>
                    <a:pt x="95" y="167"/>
                  </a:cubicBezTo>
                  <a:cubicBezTo>
                    <a:pt x="36" y="227"/>
                    <a:pt x="0" y="287"/>
                    <a:pt x="36" y="298"/>
                  </a:cubicBezTo>
                  <a:cubicBezTo>
                    <a:pt x="44" y="310"/>
                    <a:pt x="59" y="314"/>
                    <a:pt x="81" y="314"/>
                  </a:cubicBezTo>
                  <a:cubicBezTo>
                    <a:pt x="152" y="314"/>
                    <a:pt x="288" y="264"/>
                    <a:pt x="453" y="227"/>
                  </a:cubicBezTo>
                  <a:cubicBezTo>
                    <a:pt x="655" y="179"/>
                    <a:pt x="834" y="191"/>
                    <a:pt x="869" y="132"/>
                  </a:cubicBezTo>
                  <a:cubicBezTo>
                    <a:pt x="881" y="108"/>
                    <a:pt x="845" y="60"/>
                    <a:pt x="774" y="48"/>
                  </a:cubicBezTo>
                  <a:cubicBezTo>
                    <a:pt x="695" y="17"/>
                    <a:pt x="615" y="1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824;p51">
              <a:extLst>
                <a:ext uri="{FF2B5EF4-FFF2-40B4-BE49-F238E27FC236}">
                  <a16:creationId xmlns:a16="http://schemas.microsoft.com/office/drawing/2014/main" id="{F9D84FBB-94FA-5DC6-8D77-23B8DBBCC890}"/>
                </a:ext>
              </a:extLst>
            </p:cNvPr>
            <p:cNvSpPr/>
            <p:nvPr/>
          </p:nvSpPr>
          <p:spPr>
            <a:xfrm>
              <a:off x="3678825" y="1257600"/>
              <a:ext cx="24925" cy="36925"/>
            </a:xfrm>
            <a:custGeom>
              <a:avLst/>
              <a:gdLst/>
              <a:ahLst/>
              <a:cxnLst/>
              <a:rect l="l" t="t" r="r" b="b"/>
              <a:pathLst>
                <a:path w="997" h="1477" extrusionOk="0">
                  <a:moveTo>
                    <a:pt x="627" y="1"/>
                  </a:moveTo>
                  <a:cubicBezTo>
                    <a:pt x="349" y="1"/>
                    <a:pt x="1" y="119"/>
                    <a:pt x="8" y="708"/>
                  </a:cubicBezTo>
                  <a:cubicBezTo>
                    <a:pt x="16" y="1353"/>
                    <a:pt x="456" y="1476"/>
                    <a:pt x="746" y="1476"/>
                  </a:cubicBezTo>
                  <a:cubicBezTo>
                    <a:pt x="890" y="1476"/>
                    <a:pt x="996" y="1446"/>
                    <a:pt x="996" y="1434"/>
                  </a:cubicBezTo>
                  <a:cubicBezTo>
                    <a:pt x="996" y="1422"/>
                    <a:pt x="961" y="53"/>
                    <a:pt x="961" y="53"/>
                  </a:cubicBezTo>
                  <a:cubicBezTo>
                    <a:pt x="951" y="48"/>
                    <a:pt x="803" y="1"/>
                    <a:pt x="627" y="1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825;p51">
              <a:extLst>
                <a:ext uri="{FF2B5EF4-FFF2-40B4-BE49-F238E27FC236}">
                  <a16:creationId xmlns:a16="http://schemas.microsoft.com/office/drawing/2014/main" id="{A292C722-CCD7-DC4F-F42F-A9A931C2BCFB}"/>
                </a:ext>
              </a:extLst>
            </p:cNvPr>
            <p:cNvSpPr/>
            <p:nvPr/>
          </p:nvSpPr>
          <p:spPr>
            <a:xfrm>
              <a:off x="3684675" y="1265500"/>
              <a:ext cx="11025" cy="21075"/>
            </a:xfrm>
            <a:custGeom>
              <a:avLst/>
              <a:gdLst/>
              <a:ahLst/>
              <a:cxnLst/>
              <a:rect l="l" t="t" r="r" b="b"/>
              <a:pathLst>
                <a:path w="441" h="843" extrusionOk="0">
                  <a:moveTo>
                    <a:pt x="281" y="1"/>
                  </a:moveTo>
                  <a:cubicBezTo>
                    <a:pt x="272" y="1"/>
                    <a:pt x="262" y="4"/>
                    <a:pt x="251" y="11"/>
                  </a:cubicBezTo>
                  <a:cubicBezTo>
                    <a:pt x="179" y="23"/>
                    <a:pt x="108" y="82"/>
                    <a:pt x="72" y="154"/>
                  </a:cubicBezTo>
                  <a:cubicBezTo>
                    <a:pt x="24" y="237"/>
                    <a:pt x="12" y="332"/>
                    <a:pt x="12" y="428"/>
                  </a:cubicBezTo>
                  <a:cubicBezTo>
                    <a:pt x="0" y="606"/>
                    <a:pt x="108" y="761"/>
                    <a:pt x="262" y="832"/>
                  </a:cubicBezTo>
                  <a:cubicBezTo>
                    <a:pt x="276" y="839"/>
                    <a:pt x="291" y="842"/>
                    <a:pt x="307" y="842"/>
                  </a:cubicBezTo>
                  <a:cubicBezTo>
                    <a:pt x="344" y="842"/>
                    <a:pt x="384" y="826"/>
                    <a:pt x="417" y="809"/>
                  </a:cubicBezTo>
                  <a:cubicBezTo>
                    <a:pt x="429" y="797"/>
                    <a:pt x="441" y="761"/>
                    <a:pt x="441" y="761"/>
                  </a:cubicBezTo>
                  <a:lnTo>
                    <a:pt x="441" y="761"/>
                  </a:lnTo>
                  <a:cubicBezTo>
                    <a:pt x="441" y="761"/>
                    <a:pt x="429" y="785"/>
                    <a:pt x="405" y="797"/>
                  </a:cubicBezTo>
                  <a:cubicBezTo>
                    <a:pt x="381" y="803"/>
                    <a:pt x="358" y="806"/>
                    <a:pt x="337" y="806"/>
                  </a:cubicBezTo>
                  <a:cubicBezTo>
                    <a:pt x="316" y="806"/>
                    <a:pt x="298" y="803"/>
                    <a:pt x="286" y="797"/>
                  </a:cubicBezTo>
                  <a:cubicBezTo>
                    <a:pt x="143" y="725"/>
                    <a:pt x="72" y="571"/>
                    <a:pt x="84" y="428"/>
                  </a:cubicBezTo>
                  <a:cubicBezTo>
                    <a:pt x="84" y="332"/>
                    <a:pt x="108" y="261"/>
                    <a:pt x="131" y="190"/>
                  </a:cubicBezTo>
                  <a:cubicBezTo>
                    <a:pt x="143" y="130"/>
                    <a:pt x="191" y="82"/>
                    <a:pt x="251" y="47"/>
                  </a:cubicBezTo>
                  <a:cubicBezTo>
                    <a:pt x="257" y="45"/>
                    <a:pt x="263" y="44"/>
                    <a:pt x="269" y="44"/>
                  </a:cubicBezTo>
                  <a:cubicBezTo>
                    <a:pt x="305" y="44"/>
                    <a:pt x="327" y="74"/>
                    <a:pt x="358" y="94"/>
                  </a:cubicBezTo>
                  <a:cubicBezTo>
                    <a:pt x="370" y="130"/>
                    <a:pt x="358" y="142"/>
                    <a:pt x="370" y="142"/>
                  </a:cubicBezTo>
                  <a:cubicBezTo>
                    <a:pt x="381" y="142"/>
                    <a:pt x="381" y="130"/>
                    <a:pt x="381" y="82"/>
                  </a:cubicBezTo>
                  <a:cubicBezTo>
                    <a:pt x="381" y="47"/>
                    <a:pt x="370" y="35"/>
                    <a:pt x="346" y="23"/>
                  </a:cubicBezTo>
                  <a:cubicBezTo>
                    <a:pt x="321" y="15"/>
                    <a:pt x="302" y="1"/>
                    <a:pt x="281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826;p51">
              <a:extLst>
                <a:ext uri="{FF2B5EF4-FFF2-40B4-BE49-F238E27FC236}">
                  <a16:creationId xmlns:a16="http://schemas.microsoft.com/office/drawing/2014/main" id="{9DCB87CF-F147-8E81-7077-D29159031FB7}"/>
                </a:ext>
              </a:extLst>
            </p:cNvPr>
            <p:cNvSpPr/>
            <p:nvPr/>
          </p:nvSpPr>
          <p:spPr>
            <a:xfrm>
              <a:off x="3686450" y="1157400"/>
              <a:ext cx="120000" cy="118575"/>
            </a:xfrm>
            <a:custGeom>
              <a:avLst/>
              <a:gdLst/>
              <a:ahLst/>
              <a:cxnLst/>
              <a:rect l="l" t="t" r="r" b="b"/>
              <a:pathLst>
                <a:path w="4800" h="4743" extrusionOk="0">
                  <a:moveTo>
                    <a:pt x="2468" y="1"/>
                  </a:moveTo>
                  <a:cubicBezTo>
                    <a:pt x="2263" y="1"/>
                    <a:pt x="2074" y="23"/>
                    <a:pt x="1918" y="73"/>
                  </a:cubicBezTo>
                  <a:cubicBezTo>
                    <a:pt x="1287" y="263"/>
                    <a:pt x="751" y="608"/>
                    <a:pt x="430" y="1204"/>
                  </a:cubicBezTo>
                  <a:cubicBezTo>
                    <a:pt x="132" y="1811"/>
                    <a:pt x="1" y="2478"/>
                    <a:pt x="49" y="3156"/>
                  </a:cubicBezTo>
                  <a:cubicBezTo>
                    <a:pt x="49" y="3359"/>
                    <a:pt x="96" y="3561"/>
                    <a:pt x="191" y="3740"/>
                  </a:cubicBezTo>
                  <a:cubicBezTo>
                    <a:pt x="334" y="3942"/>
                    <a:pt x="596" y="4073"/>
                    <a:pt x="596" y="4371"/>
                  </a:cubicBezTo>
                  <a:cubicBezTo>
                    <a:pt x="596" y="4478"/>
                    <a:pt x="632" y="4597"/>
                    <a:pt x="703" y="4668"/>
                  </a:cubicBezTo>
                  <a:cubicBezTo>
                    <a:pt x="756" y="4721"/>
                    <a:pt x="812" y="4742"/>
                    <a:pt x="868" y="4742"/>
                  </a:cubicBezTo>
                  <a:cubicBezTo>
                    <a:pt x="1002" y="4742"/>
                    <a:pt x="1133" y="4616"/>
                    <a:pt x="1192" y="4490"/>
                  </a:cubicBezTo>
                  <a:cubicBezTo>
                    <a:pt x="1406" y="4109"/>
                    <a:pt x="1418" y="3656"/>
                    <a:pt x="1418" y="3216"/>
                  </a:cubicBezTo>
                  <a:cubicBezTo>
                    <a:pt x="1442" y="2906"/>
                    <a:pt x="1418" y="2585"/>
                    <a:pt x="1346" y="2287"/>
                  </a:cubicBezTo>
                  <a:cubicBezTo>
                    <a:pt x="1299" y="2132"/>
                    <a:pt x="1203" y="1978"/>
                    <a:pt x="1168" y="1811"/>
                  </a:cubicBezTo>
                  <a:cubicBezTo>
                    <a:pt x="1108" y="1656"/>
                    <a:pt x="1132" y="1477"/>
                    <a:pt x="1227" y="1323"/>
                  </a:cubicBezTo>
                  <a:cubicBezTo>
                    <a:pt x="1251" y="1287"/>
                    <a:pt x="1263" y="1263"/>
                    <a:pt x="1299" y="1251"/>
                  </a:cubicBezTo>
                  <a:cubicBezTo>
                    <a:pt x="1479" y="1071"/>
                    <a:pt x="1721" y="981"/>
                    <a:pt x="1967" y="981"/>
                  </a:cubicBezTo>
                  <a:cubicBezTo>
                    <a:pt x="2078" y="981"/>
                    <a:pt x="2191" y="1000"/>
                    <a:pt x="2299" y="1037"/>
                  </a:cubicBezTo>
                  <a:cubicBezTo>
                    <a:pt x="2710" y="1171"/>
                    <a:pt x="3341" y="1358"/>
                    <a:pt x="3732" y="1358"/>
                  </a:cubicBezTo>
                  <a:cubicBezTo>
                    <a:pt x="3862" y="1358"/>
                    <a:pt x="3966" y="1338"/>
                    <a:pt x="4025" y="1287"/>
                  </a:cubicBezTo>
                  <a:cubicBezTo>
                    <a:pt x="4180" y="1180"/>
                    <a:pt x="4335" y="1025"/>
                    <a:pt x="4454" y="846"/>
                  </a:cubicBezTo>
                  <a:lnTo>
                    <a:pt x="4644" y="1061"/>
                  </a:lnTo>
                  <a:cubicBezTo>
                    <a:pt x="4799" y="966"/>
                    <a:pt x="4323" y="477"/>
                    <a:pt x="3930" y="299"/>
                  </a:cubicBezTo>
                  <a:cubicBezTo>
                    <a:pt x="3512" y="123"/>
                    <a:pt x="2948" y="1"/>
                    <a:pt x="2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827;p51">
              <a:extLst>
                <a:ext uri="{FF2B5EF4-FFF2-40B4-BE49-F238E27FC236}">
                  <a16:creationId xmlns:a16="http://schemas.microsoft.com/office/drawing/2014/main" id="{CBFF0E53-CF41-F239-E4ED-FC400B2CD953}"/>
                </a:ext>
              </a:extLst>
            </p:cNvPr>
            <p:cNvSpPr/>
            <p:nvPr/>
          </p:nvSpPr>
          <p:spPr>
            <a:xfrm>
              <a:off x="3759100" y="1289875"/>
              <a:ext cx="21450" cy="11700"/>
            </a:xfrm>
            <a:custGeom>
              <a:avLst/>
              <a:gdLst/>
              <a:ahLst/>
              <a:cxnLst/>
              <a:rect l="l" t="t" r="r" b="b"/>
              <a:pathLst>
                <a:path w="858" h="468" extrusionOk="0">
                  <a:moveTo>
                    <a:pt x="12" y="0"/>
                  </a:moveTo>
                  <a:lnTo>
                    <a:pt x="12" y="0"/>
                  </a:lnTo>
                  <a:cubicBezTo>
                    <a:pt x="0" y="0"/>
                    <a:pt x="0" y="60"/>
                    <a:pt x="60" y="143"/>
                  </a:cubicBezTo>
                  <a:cubicBezTo>
                    <a:pt x="190" y="350"/>
                    <a:pt x="421" y="468"/>
                    <a:pt x="651" y="468"/>
                  </a:cubicBezTo>
                  <a:cubicBezTo>
                    <a:pt x="672" y="468"/>
                    <a:pt x="693" y="467"/>
                    <a:pt x="714" y="465"/>
                  </a:cubicBezTo>
                  <a:cubicBezTo>
                    <a:pt x="822" y="441"/>
                    <a:pt x="857" y="417"/>
                    <a:pt x="857" y="405"/>
                  </a:cubicBezTo>
                  <a:cubicBezTo>
                    <a:pt x="857" y="369"/>
                    <a:pt x="643" y="381"/>
                    <a:pt x="405" y="286"/>
                  </a:cubicBezTo>
                  <a:cubicBezTo>
                    <a:pt x="167" y="179"/>
                    <a:pt x="24" y="0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828;p51">
              <a:extLst>
                <a:ext uri="{FF2B5EF4-FFF2-40B4-BE49-F238E27FC236}">
                  <a16:creationId xmlns:a16="http://schemas.microsoft.com/office/drawing/2014/main" id="{8A5D05A7-9FF8-4168-AEBD-F6F2EE7C4FF4}"/>
                </a:ext>
              </a:extLst>
            </p:cNvPr>
            <p:cNvSpPr/>
            <p:nvPr/>
          </p:nvSpPr>
          <p:spPr>
            <a:xfrm>
              <a:off x="3696275" y="1348200"/>
              <a:ext cx="95875" cy="50350"/>
            </a:xfrm>
            <a:custGeom>
              <a:avLst/>
              <a:gdLst/>
              <a:ahLst/>
              <a:cxnLst/>
              <a:rect l="l" t="t" r="r" b="b"/>
              <a:pathLst>
                <a:path w="3835" h="2014" extrusionOk="0">
                  <a:moveTo>
                    <a:pt x="382" y="1"/>
                  </a:moveTo>
                  <a:lnTo>
                    <a:pt x="1" y="799"/>
                  </a:lnTo>
                  <a:lnTo>
                    <a:pt x="1132" y="1835"/>
                  </a:lnTo>
                  <a:lnTo>
                    <a:pt x="2180" y="2013"/>
                  </a:lnTo>
                  <a:lnTo>
                    <a:pt x="2680" y="2013"/>
                  </a:lnTo>
                  <a:lnTo>
                    <a:pt x="3835" y="692"/>
                  </a:lnTo>
                  <a:lnTo>
                    <a:pt x="3597" y="132"/>
                  </a:lnTo>
                  <a:lnTo>
                    <a:pt x="2680" y="1084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829;p51">
              <a:extLst>
                <a:ext uri="{FF2B5EF4-FFF2-40B4-BE49-F238E27FC236}">
                  <a16:creationId xmlns:a16="http://schemas.microsoft.com/office/drawing/2014/main" id="{728167A2-5616-F145-E14D-7A77770CEB5D}"/>
                </a:ext>
              </a:extLst>
            </p:cNvPr>
            <p:cNvSpPr/>
            <p:nvPr/>
          </p:nvSpPr>
          <p:spPr>
            <a:xfrm>
              <a:off x="3698675" y="1369050"/>
              <a:ext cx="62525" cy="30675"/>
            </a:xfrm>
            <a:custGeom>
              <a:avLst/>
              <a:gdLst/>
              <a:ahLst/>
              <a:cxnLst/>
              <a:rect l="l" t="t" r="r" b="b"/>
              <a:pathLst>
                <a:path w="2501" h="1227" extrusionOk="0">
                  <a:moveTo>
                    <a:pt x="0" y="0"/>
                  </a:moveTo>
                  <a:lnTo>
                    <a:pt x="0" y="0"/>
                  </a:lnTo>
                  <a:cubicBezTo>
                    <a:pt x="143" y="108"/>
                    <a:pt x="274" y="191"/>
                    <a:pt x="417" y="274"/>
                  </a:cubicBezTo>
                  <a:cubicBezTo>
                    <a:pt x="667" y="429"/>
                    <a:pt x="1024" y="643"/>
                    <a:pt x="1429" y="881"/>
                  </a:cubicBezTo>
                  <a:cubicBezTo>
                    <a:pt x="1643" y="1001"/>
                    <a:pt x="1822" y="1108"/>
                    <a:pt x="2000" y="1203"/>
                  </a:cubicBezTo>
                  <a:lnTo>
                    <a:pt x="2024" y="1227"/>
                  </a:lnTo>
                  <a:lnTo>
                    <a:pt x="2048" y="1191"/>
                  </a:lnTo>
                  <a:cubicBezTo>
                    <a:pt x="2191" y="1001"/>
                    <a:pt x="2310" y="774"/>
                    <a:pt x="2417" y="548"/>
                  </a:cubicBezTo>
                  <a:cubicBezTo>
                    <a:pt x="2465" y="465"/>
                    <a:pt x="2488" y="358"/>
                    <a:pt x="2500" y="262"/>
                  </a:cubicBezTo>
                  <a:lnTo>
                    <a:pt x="2500" y="262"/>
                  </a:lnTo>
                  <a:cubicBezTo>
                    <a:pt x="2361" y="575"/>
                    <a:pt x="2200" y="843"/>
                    <a:pt x="2004" y="1132"/>
                  </a:cubicBezTo>
                  <a:lnTo>
                    <a:pt x="2004" y="1132"/>
                  </a:lnTo>
                  <a:lnTo>
                    <a:pt x="1465" y="822"/>
                  </a:lnTo>
                  <a:cubicBezTo>
                    <a:pt x="1060" y="584"/>
                    <a:pt x="703" y="370"/>
                    <a:pt x="441" y="227"/>
                  </a:cubicBezTo>
                  <a:cubicBezTo>
                    <a:pt x="298" y="131"/>
                    <a:pt x="155" y="6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830;p51">
              <a:extLst>
                <a:ext uri="{FF2B5EF4-FFF2-40B4-BE49-F238E27FC236}">
                  <a16:creationId xmlns:a16="http://schemas.microsoft.com/office/drawing/2014/main" id="{797237A4-CB23-21C2-71B6-2914CB6170A7}"/>
                </a:ext>
              </a:extLst>
            </p:cNvPr>
            <p:cNvSpPr/>
            <p:nvPr/>
          </p:nvSpPr>
          <p:spPr>
            <a:xfrm>
              <a:off x="3764150" y="1356850"/>
              <a:ext cx="27400" cy="39000"/>
            </a:xfrm>
            <a:custGeom>
              <a:avLst/>
              <a:gdLst/>
              <a:ahLst/>
              <a:cxnLst/>
              <a:rect l="l" t="t" r="r" b="b"/>
              <a:pathLst>
                <a:path w="1096" h="1560" extrusionOk="0">
                  <a:moveTo>
                    <a:pt x="1060" y="0"/>
                  </a:moveTo>
                  <a:cubicBezTo>
                    <a:pt x="1048" y="0"/>
                    <a:pt x="1060" y="131"/>
                    <a:pt x="1036" y="357"/>
                  </a:cubicBezTo>
                  <a:cubicBezTo>
                    <a:pt x="989" y="643"/>
                    <a:pt x="882" y="905"/>
                    <a:pt x="739" y="1143"/>
                  </a:cubicBezTo>
                  <a:cubicBezTo>
                    <a:pt x="662" y="1252"/>
                    <a:pt x="586" y="1351"/>
                    <a:pt x="500" y="1450"/>
                  </a:cubicBezTo>
                  <a:lnTo>
                    <a:pt x="500" y="1450"/>
                  </a:lnTo>
                  <a:cubicBezTo>
                    <a:pt x="330" y="1256"/>
                    <a:pt x="160" y="1062"/>
                    <a:pt x="0" y="858"/>
                  </a:cubicBezTo>
                  <a:lnTo>
                    <a:pt x="0" y="858"/>
                  </a:lnTo>
                  <a:cubicBezTo>
                    <a:pt x="36" y="941"/>
                    <a:pt x="60" y="1012"/>
                    <a:pt x="108" y="1072"/>
                  </a:cubicBezTo>
                  <a:cubicBezTo>
                    <a:pt x="215" y="1250"/>
                    <a:pt x="346" y="1393"/>
                    <a:pt x="477" y="1536"/>
                  </a:cubicBezTo>
                  <a:lnTo>
                    <a:pt x="512" y="1560"/>
                  </a:lnTo>
                  <a:lnTo>
                    <a:pt x="536" y="1536"/>
                  </a:lnTo>
                  <a:cubicBezTo>
                    <a:pt x="643" y="1429"/>
                    <a:pt x="739" y="1310"/>
                    <a:pt x="810" y="1191"/>
                  </a:cubicBezTo>
                  <a:cubicBezTo>
                    <a:pt x="953" y="941"/>
                    <a:pt x="1048" y="655"/>
                    <a:pt x="1072" y="357"/>
                  </a:cubicBezTo>
                  <a:cubicBezTo>
                    <a:pt x="1096" y="238"/>
                    <a:pt x="1096" y="119"/>
                    <a:pt x="10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831;p51">
              <a:extLst>
                <a:ext uri="{FF2B5EF4-FFF2-40B4-BE49-F238E27FC236}">
                  <a16:creationId xmlns:a16="http://schemas.microsoft.com/office/drawing/2014/main" id="{E243FF14-AC08-87AB-5366-96B85DA9F390}"/>
                </a:ext>
              </a:extLst>
            </p:cNvPr>
            <p:cNvSpPr/>
            <p:nvPr/>
          </p:nvSpPr>
          <p:spPr>
            <a:xfrm>
              <a:off x="3759375" y="1379175"/>
              <a:ext cx="43500" cy="372675"/>
            </a:xfrm>
            <a:custGeom>
              <a:avLst/>
              <a:gdLst/>
              <a:ahLst/>
              <a:cxnLst/>
              <a:rect l="l" t="t" r="r" b="b"/>
              <a:pathLst>
                <a:path w="1740" h="14907" extrusionOk="0">
                  <a:moveTo>
                    <a:pt x="1" y="0"/>
                  </a:moveTo>
                  <a:lnTo>
                    <a:pt x="1" y="36"/>
                  </a:lnTo>
                  <a:cubicBezTo>
                    <a:pt x="13" y="72"/>
                    <a:pt x="13" y="119"/>
                    <a:pt x="37" y="155"/>
                  </a:cubicBezTo>
                  <a:cubicBezTo>
                    <a:pt x="60" y="262"/>
                    <a:pt x="108" y="417"/>
                    <a:pt x="132" y="596"/>
                  </a:cubicBezTo>
                  <a:cubicBezTo>
                    <a:pt x="168" y="774"/>
                    <a:pt x="227" y="1012"/>
                    <a:pt x="287" y="1262"/>
                  </a:cubicBezTo>
                  <a:cubicBezTo>
                    <a:pt x="346" y="1512"/>
                    <a:pt x="418" y="1822"/>
                    <a:pt x="477" y="2155"/>
                  </a:cubicBezTo>
                  <a:cubicBezTo>
                    <a:pt x="608" y="2822"/>
                    <a:pt x="763" y="3608"/>
                    <a:pt x="906" y="4501"/>
                  </a:cubicBezTo>
                  <a:cubicBezTo>
                    <a:pt x="1049" y="5394"/>
                    <a:pt x="1180" y="6382"/>
                    <a:pt x="1299" y="7406"/>
                  </a:cubicBezTo>
                  <a:cubicBezTo>
                    <a:pt x="1525" y="9478"/>
                    <a:pt x="1608" y="11347"/>
                    <a:pt x="1656" y="12704"/>
                  </a:cubicBezTo>
                  <a:cubicBezTo>
                    <a:pt x="1680" y="13371"/>
                    <a:pt x="1704" y="13942"/>
                    <a:pt x="1704" y="14312"/>
                  </a:cubicBezTo>
                  <a:cubicBezTo>
                    <a:pt x="1715" y="14490"/>
                    <a:pt x="1715" y="14645"/>
                    <a:pt x="1715" y="14752"/>
                  </a:cubicBezTo>
                  <a:lnTo>
                    <a:pt x="1715" y="14871"/>
                  </a:lnTo>
                  <a:lnTo>
                    <a:pt x="1715" y="14907"/>
                  </a:lnTo>
                  <a:cubicBezTo>
                    <a:pt x="1727" y="14895"/>
                    <a:pt x="1739" y="14883"/>
                    <a:pt x="1727" y="14847"/>
                  </a:cubicBezTo>
                  <a:lnTo>
                    <a:pt x="1727" y="14728"/>
                  </a:lnTo>
                  <a:lnTo>
                    <a:pt x="1727" y="14300"/>
                  </a:lnTo>
                  <a:cubicBezTo>
                    <a:pt x="1727" y="13931"/>
                    <a:pt x="1727" y="13371"/>
                    <a:pt x="1715" y="12692"/>
                  </a:cubicBezTo>
                  <a:cubicBezTo>
                    <a:pt x="1680" y="11335"/>
                    <a:pt x="1596" y="9466"/>
                    <a:pt x="1370" y="7394"/>
                  </a:cubicBezTo>
                  <a:cubicBezTo>
                    <a:pt x="1263" y="6370"/>
                    <a:pt x="1132" y="5382"/>
                    <a:pt x="989" y="4489"/>
                  </a:cubicBezTo>
                  <a:cubicBezTo>
                    <a:pt x="834" y="3596"/>
                    <a:pt x="692" y="2810"/>
                    <a:pt x="537" y="2143"/>
                  </a:cubicBezTo>
                  <a:cubicBezTo>
                    <a:pt x="465" y="1810"/>
                    <a:pt x="394" y="1512"/>
                    <a:pt x="334" y="1250"/>
                  </a:cubicBezTo>
                  <a:cubicBezTo>
                    <a:pt x="275" y="977"/>
                    <a:pt x="215" y="750"/>
                    <a:pt x="168" y="572"/>
                  </a:cubicBezTo>
                  <a:cubicBezTo>
                    <a:pt x="108" y="381"/>
                    <a:pt x="72" y="250"/>
                    <a:pt x="49" y="143"/>
                  </a:cubicBezTo>
                  <a:cubicBezTo>
                    <a:pt x="37" y="95"/>
                    <a:pt x="13" y="72"/>
                    <a:pt x="13" y="36"/>
                  </a:cubicBezTo>
                  <a:cubicBezTo>
                    <a:pt x="13" y="24"/>
                    <a:pt x="1" y="1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" name="Rectangle 142">
            <a:extLst>
              <a:ext uri="{FF2B5EF4-FFF2-40B4-BE49-F238E27FC236}">
                <a16:creationId xmlns:a16="http://schemas.microsoft.com/office/drawing/2014/main" id="{529904E1-5900-4818-B966-2B9B1FE9160D}"/>
              </a:ext>
            </a:extLst>
          </p:cNvPr>
          <p:cNvSpPr/>
          <p:nvPr/>
        </p:nvSpPr>
        <p:spPr>
          <a:xfrm>
            <a:off x="2776476" y="4878301"/>
            <a:ext cx="993171" cy="996696"/>
          </a:xfrm>
          <a:prstGeom prst="rect">
            <a:avLst/>
          </a:prstGeom>
          <a:solidFill>
            <a:srgbClr val="00B050">
              <a:alpha val="78000"/>
            </a:srgb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769BE72F-8319-43CF-90D0-4163B80466D4}"/>
                  </a:ext>
                </a:extLst>
              </p:cNvPr>
              <p:cNvSpPr txBox="1"/>
              <p:nvPr/>
            </p:nvSpPr>
            <p:spPr>
              <a:xfrm>
                <a:off x="3020588" y="5115039"/>
                <a:ext cx="4651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sz="2800">
                    <a:solidFill>
                      <a:srgbClr val="000000"/>
                    </a:solidFill>
                    <a:latin typeface="#9Slide03 SVNAvo" panose="0204060305050602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i="0" dirty="0" smtClean="0">
                          <a:solidFill>
                            <a:schemeClr val="accent3"/>
                          </a:solidFill>
                          <a:latin typeface="+mj-lt"/>
                        </a:rPr>
                        <m:t>π</m:t>
                      </m:r>
                    </m:oMath>
                  </m:oMathPara>
                </a14:m>
                <a:endParaRPr lang="en-US" dirty="0">
                  <a:solidFill>
                    <a:schemeClr val="accent3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44" name="TextBox 143">
                <a:extLst>
                  <a:ext uri="{FF2B5EF4-FFF2-40B4-BE49-F238E27FC236}">
                    <a16:creationId xmlns:a16="http://schemas.microsoft.com/office/drawing/2014/main" id="{769BE72F-8319-43CF-90D0-4163B80466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588" y="5115039"/>
                <a:ext cx="46519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7" name="Rectangle 146">
            <a:extLst>
              <a:ext uri="{FF2B5EF4-FFF2-40B4-BE49-F238E27FC236}">
                <a16:creationId xmlns:a16="http://schemas.microsoft.com/office/drawing/2014/main" id="{5160AFA6-DBCC-419F-B1E9-3CBAD4E4922D}"/>
              </a:ext>
            </a:extLst>
          </p:cNvPr>
          <p:cNvSpPr/>
          <p:nvPr/>
        </p:nvSpPr>
        <p:spPr>
          <a:xfrm>
            <a:off x="4255440" y="4878301"/>
            <a:ext cx="1500939" cy="996696"/>
          </a:xfrm>
          <a:prstGeom prst="rect">
            <a:avLst/>
          </a:prstGeom>
          <a:solidFill>
            <a:srgbClr val="00B050">
              <a:alpha val="78000"/>
            </a:srgb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0F4B29FB-180C-4292-B11D-4DCE49D70D8C}"/>
              </a:ext>
            </a:extLst>
          </p:cNvPr>
          <p:cNvSpPr txBox="1"/>
          <p:nvPr/>
        </p:nvSpPr>
        <p:spPr>
          <a:xfrm>
            <a:off x="4333289" y="5115039"/>
            <a:ext cx="1345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000000"/>
                </a:solidFill>
                <a:latin typeface="#9Slide03 SVNAvo" panose="02040603050506020204" pitchFamily="18" charset="0"/>
              </a:defRPr>
            </a:lvl1pPr>
          </a:lstStyle>
          <a:p>
            <a:r>
              <a:rPr lang="vi-VN" dirty="0">
                <a:solidFill>
                  <a:schemeClr val="accent3"/>
                </a:solidFill>
              </a:rPr>
              <a:t>0,58(3)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4C720216-D089-4323-A949-3C54B2F80E09}"/>
              </a:ext>
            </a:extLst>
          </p:cNvPr>
          <p:cNvSpPr/>
          <p:nvPr/>
        </p:nvSpPr>
        <p:spPr>
          <a:xfrm>
            <a:off x="6242172" y="4878301"/>
            <a:ext cx="993171" cy="996696"/>
          </a:xfrm>
          <a:prstGeom prst="rect">
            <a:avLst/>
          </a:prstGeom>
          <a:solidFill>
            <a:srgbClr val="00B050">
              <a:alpha val="78000"/>
            </a:srgb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A5B49793-F287-4A72-B6AA-30A1C17FFD0A}"/>
              </a:ext>
            </a:extLst>
          </p:cNvPr>
          <p:cNvSpPr txBox="1"/>
          <p:nvPr/>
        </p:nvSpPr>
        <p:spPr>
          <a:xfrm>
            <a:off x="6397959" y="5115039"/>
            <a:ext cx="681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000000"/>
                </a:solidFill>
                <a:latin typeface="#9Slide03 SVNAvo" panose="02040603050506020204" pitchFamily="18" charset="0"/>
              </a:defRPr>
            </a:lvl1pPr>
          </a:lstStyle>
          <a:p>
            <a:r>
              <a:rPr lang="vi-VN" dirty="0">
                <a:solidFill>
                  <a:schemeClr val="accent3"/>
                </a:solidFill>
              </a:rPr>
              <a:t>0,5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5BD62359-FE34-4615-B1E1-9C9C79D40E78}"/>
              </a:ext>
            </a:extLst>
          </p:cNvPr>
          <p:cNvSpPr/>
          <p:nvPr/>
        </p:nvSpPr>
        <p:spPr>
          <a:xfrm>
            <a:off x="7721136" y="4878301"/>
            <a:ext cx="993171" cy="996696"/>
          </a:xfrm>
          <a:prstGeom prst="rect">
            <a:avLst/>
          </a:prstGeom>
          <a:solidFill>
            <a:srgbClr val="00B050">
              <a:alpha val="78000"/>
            </a:srgb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53003C47-32C8-41E5-8B8E-20DE3DBE8AD3}"/>
              </a:ext>
            </a:extLst>
          </p:cNvPr>
          <p:cNvSpPr txBox="1"/>
          <p:nvPr/>
        </p:nvSpPr>
        <p:spPr>
          <a:xfrm>
            <a:off x="7966691" y="5115039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000000"/>
                </a:solidFill>
                <a:latin typeface="#9Slide03 SVNAvo" panose="02040603050506020204" pitchFamily="18" charset="0"/>
              </a:defRPr>
            </a:lvl1pPr>
          </a:lstStyle>
          <a:p>
            <a:r>
              <a:rPr lang="vi-VN" dirty="0">
                <a:solidFill>
                  <a:schemeClr val="accent3"/>
                </a:solidFill>
              </a:rPr>
              <a:t>-2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867DD28F-8F93-4068-81EF-BAA382956DC9}"/>
              </a:ext>
            </a:extLst>
          </p:cNvPr>
          <p:cNvSpPr/>
          <p:nvPr/>
        </p:nvSpPr>
        <p:spPr>
          <a:xfrm>
            <a:off x="9200101" y="4878301"/>
            <a:ext cx="993171" cy="996696"/>
          </a:xfrm>
          <a:prstGeom prst="rect">
            <a:avLst/>
          </a:prstGeom>
          <a:solidFill>
            <a:srgbClr val="00B050">
              <a:alpha val="78000"/>
            </a:srgbClr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BECB4D9F-6912-4643-B19B-50077CA66B6A}"/>
                  </a:ext>
                </a:extLst>
              </p:cNvPr>
              <p:cNvSpPr txBox="1"/>
              <p:nvPr/>
            </p:nvSpPr>
            <p:spPr>
              <a:xfrm>
                <a:off x="9355888" y="4911041"/>
                <a:ext cx="681597" cy="9312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sz="2800">
                    <a:solidFill>
                      <a:srgbClr val="000000"/>
                    </a:solidFill>
                    <a:latin typeface="#9Slide03 SVNAvo" panose="0204060305050602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chemeClr val="accent3"/>
                              </a:solidFill>
                            </a:rPr>
                            <m:t>13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chemeClr val="accent3"/>
                              </a:solidFill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BECB4D9F-6912-4643-B19B-50077CA66B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888" y="4911041"/>
                <a:ext cx="681597" cy="9312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6" name="Rectangle 155">
            <a:extLst>
              <a:ext uri="{FF2B5EF4-FFF2-40B4-BE49-F238E27FC236}">
                <a16:creationId xmlns:a16="http://schemas.microsoft.com/office/drawing/2014/main" id="{E905C943-66F9-421E-BFF2-1637C04E7114}"/>
              </a:ext>
            </a:extLst>
          </p:cNvPr>
          <p:cNvSpPr/>
          <p:nvPr/>
        </p:nvSpPr>
        <p:spPr>
          <a:xfrm>
            <a:off x="1297512" y="4878301"/>
            <a:ext cx="993171" cy="996696"/>
          </a:xfrm>
          <a:prstGeom prst="rect">
            <a:avLst/>
          </a:prstGeom>
          <a:solidFill>
            <a:srgbClr val="00B050">
              <a:alpha val="78000"/>
            </a:srgb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14637778-B365-4E51-97DF-61B886C5A957}"/>
              </a:ext>
            </a:extLst>
          </p:cNvPr>
          <p:cNvGrpSpPr/>
          <p:nvPr/>
        </p:nvGrpSpPr>
        <p:grpSpPr>
          <a:xfrm>
            <a:off x="1462140" y="5102226"/>
            <a:ext cx="630047" cy="548846"/>
            <a:chOff x="3710881" y="5719756"/>
            <a:chExt cx="630047" cy="548846"/>
          </a:xfrm>
        </p:grpSpPr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56B780F0-CDA6-4B24-AFAB-159395C0A7EC}"/>
                </a:ext>
              </a:extLst>
            </p:cNvPr>
            <p:cNvSpPr txBox="1"/>
            <p:nvPr/>
          </p:nvSpPr>
          <p:spPr>
            <a:xfrm>
              <a:off x="3758717" y="5745382"/>
              <a:ext cx="5822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2800">
                  <a:solidFill>
                    <a:srgbClr val="000000"/>
                  </a:solidFill>
                  <a:latin typeface="#9Slide03 SVNAvo" panose="02040603050506020204" pitchFamily="18" charset="0"/>
                </a:defRPr>
              </a:lvl1pPr>
            </a:lstStyle>
            <a:p>
              <a:r>
                <a:rPr lang="vi-VN" dirty="0">
                  <a:solidFill>
                    <a:schemeClr val="accent3"/>
                  </a:solidFill>
                </a:rPr>
                <a:t>36</a:t>
              </a:r>
              <a:endParaRPr lang="en-US" dirty="0">
                <a:solidFill>
                  <a:schemeClr val="accent3"/>
                </a:solidFill>
              </a:endParaRPr>
            </a:p>
          </p:txBody>
        </p: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3353AE2A-4B36-4E1B-9D9D-0768462BDBBF}"/>
                </a:ext>
              </a:extLst>
            </p:cNvPr>
            <p:cNvCxnSpPr>
              <a:cxnSpLocks/>
            </p:cNvCxnSpPr>
            <p:nvPr/>
          </p:nvCxnSpPr>
          <p:spPr>
            <a:xfrm>
              <a:off x="3839432" y="5724235"/>
              <a:ext cx="277926" cy="0"/>
            </a:xfrm>
            <a:prstGeom prst="line">
              <a:avLst/>
            </a:prstGeom>
            <a:noFill/>
          </p:spPr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7CBCC70D-E3CF-4041-B22F-7B0D4C0E05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54728" y="5719756"/>
              <a:ext cx="91203" cy="300045"/>
            </a:xfrm>
            <a:prstGeom prst="line">
              <a:avLst/>
            </a:prstGeom>
            <a:noFill/>
          </p:spPr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8CC61134-BE42-44EA-9696-DC42B530221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10881" y="5951310"/>
              <a:ext cx="50604" cy="68491"/>
            </a:xfrm>
            <a:prstGeom prst="line">
              <a:avLst/>
            </a:prstGeom>
            <a:noFill/>
          </p:spPr>
        </p:cxnSp>
      </p:grpSp>
      <p:sp>
        <p:nvSpPr>
          <p:cNvPr id="162" name="TextBox 161">
            <a:extLst>
              <a:ext uri="{FF2B5EF4-FFF2-40B4-BE49-F238E27FC236}">
                <a16:creationId xmlns:a16="http://schemas.microsoft.com/office/drawing/2014/main" id="{0387EAE3-EC5D-4886-AC69-0C81D8CEAF95}"/>
              </a:ext>
            </a:extLst>
          </p:cNvPr>
          <p:cNvSpPr txBox="1"/>
          <p:nvPr/>
        </p:nvSpPr>
        <p:spPr>
          <a:xfrm>
            <a:off x="1609561" y="3989713"/>
            <a:ext cx="6202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000000"/>
                </a:solidFill>
                <a:latin typeface="#9Slide03 SVNAvo" panose="02040603050506020204" pitchFamily="18" charset="0"/>
              </a:defRPr>
            </a:lvl1pPr>
          </a:lstStyle>
          <a:p>
            <a:r>
              <a:rPr lang="vi-VN"/>
              <a:t>Những số nào sau đây </a:t>
            </a:r>
            <a:r>
              <a:rPr lang="en-US"/>
              <a:t>là</a:t>
            </a:r>
            <a:r>
              <a:rPr lang="vi-VN"/>
              <a:t> số thực ?</a:t>
            </a:r>
            <a:endParaRPr lang="en-US" dirty="0"/>
          </a:p>
        </p:txBody>
      </p: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619AC1F6-91B2-40F0-916C-BED651C78EEF}"/>
              </a:ext>
            </a:extLst>
          </p:cNvPr>
          <p:cNvGrpSpPr/>
          <p:nvPr/>
        </p:nvGrpSpPr>
        <p:grpSpPr>
          <a:xfrm>
            <a:off x="441834" y="4014162"/>
            <a:ext cx="532933" cy="501257"/>
            <a:chOff x="457435" y="3814248"/>
            <a:chExt cx="532933" cy="501257"/>
          </a:xfrm>
        </p:grpSpPr>
        <p:grpSp>
          <p:nvGrpSpPr>
            <p:cNvPr id="164" name="Google Shape;1155;p42">
              <a:extLst>
                <a:ext uri="{FF2B5EF4-FFF2-40B4-BE49-F238E27FC236}">
                  <a16:creationId xmlns:a16="http://schemas.microsoft.com/office/drawing/2014/main" id="{0B56674F-8378-415D-BAB9-064A932D08D8}"/>
                </a:ext>
              </a:extLst>
            </p:cNvPr>
            <p:cNvGrpSpPr/>
            <p:nvPr/>
          </p:nvGrpSpPr>
          <p:grpSpPr>
            <a:xfrm>
              <a:off x="457435" y="3814248"/>
              <a:ext cx="532933" cy="501257"/>
              <a:chOff x="1513276" y="1161111"/>
              <a:chExt cx="290225" cy="273007"/>
            </a:xfrm>
          </p:grpSpPr>
          <p:sp>
            <p:nvSpPr>
              <p:cNvPr id="169" name="Google Shape;1156;p42">
                <a:extLst>
                  <a:ext uri="{FF2B5EF4-FFF2-40B4-BE49-F238E27FC236}">
                    <a16:creationId xmlns:a16="http://schemas.microsoft.com/office/drawing/2014/main" id="{542DFD91-A604-46D1-A7DE-06694045FDBD}"/>
                  </a:ext>
                </a:extLst>
              </p:cNvPr>
              <p:cNvSpPr/>
              <p:nvPr/>
            </p:nvSpPr>
            <p:spPr>
              <a:xfrm>
                <a:off x="1513875" y="1162011"/>
                <a:ext cx="288450" cy="270932"/>
              </a:xfrm>
              <a:custGeom>
                <a:avLst/>
                <a:gdLst/>
                <a:ahLst/>
                <a:cxnLst/>
                <a:rect l="l" t="t" r="r" b="b"/>
                <a:pathLst>
                  <a:path w="11538" h="10836" extrusionOk="0">
                    <a:moveTo>
                      <a:pt x="643" y="1"/>
                    </a:moveTo>
                    <a:cubicBezTo>
                      <a:pt x="286" y="1"/>
                      <a:pt x="0" y="286"/>
                      <a:pt x="0" y="644"/>
                    </a:cubicBezTo>
                    <a:lnTo>
                      <a:pt x="0" y="10192"/>
                    </a:lnTo>
                    <a:cubicBezTo>
                      <a:pt x="0" y="10550"/>
                      <a:pt x="286" y="10835"/>
                      <a:pt x="643" y="10835"/>
                    </a:cubicBezTo>
                    <a:lnTo>
                      <a:pt x="10894" y="10835"/>
                    </a:lnTo>
                    <a:cubicBezTo>
                      <a:pt x="11252" y="10835"/>
                      <a:pt x="11537" y="10550"/>
                      <a:pt x="11537" y="10192"/>
                    </a:cubicBezTo>
                    <a:lnTo>
                      <a:pt x="11537" y="644"/>
                    </a:lnTo>
                    <a:cubicBezTo>
                      <a:pt x="11537" y="286"/>
                      <a:pt x="11252" y="1"/>
                      <a:pt x="108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157;p42">
                <a:extLst>
                  <a:ext uri="{FF2B5EF4-FFF2-40B4-BE49-F238E27FC236}">
                    <a16:creationId xmlns:a16="http://schemas.microsoft.com/office/drawing/2014/main" id="{9744EDD6-494B-4AA5-A6CE-04D9C3DD4F9F}"/>
                  </a:ext>
                </a:extLst>
              </p:cNvPr>
              <p:cNvSpPr/>
              <p:nvPr/>
            </p:nvSpPr>
            <p:spPr>
              <a:xfrm>
                <a:off x="1513276" y="1161111"/>
                <a:ext cx="290225" cy="273007"/>
              </a:xfrm>
              <a:custGeom>
                <a:avLst/>
                <a:gdLst/>
                <a:ahLst/>
                <a:cxnLst/>
                <a:rect l="l" t="t" r="r" b="b"/>
                <a:pathLst>
                  <a:path w="11609" h="10919" extrusionOk="0">
                    <a:moveTo>
                      <a:pt x="6037" y="1"/>
                    </a:moveTo>
                    <a:lnTo>
                      <a:pt x="1370" y="25"/>
                    </a:lnTo>
                    <a:lnTo>
                      <a:pt x="631" y="25"/>
                    </a:lnTo>
                    <a:cubicBezTo>
                      <a:pt x="441" y="25"/>
                      <a:pt x="286" y="108"/>
                      <a:pt x="155" y="263"/>
                    </a:cubicBezTo>
                    <a:cubicBezTo>
                      <a:pt x="84" y="346"/>
                      <a:pt x="48" y="453"/>
                      <a:pt x="24" y="561"/>
                    </a:cubicBezTo>
                    <a:lnTo>
                      <a:pt x="24" y="680"/>
                    </a:lnTo>
                    <a:cubicBezTo>
                      <a:pt x="24" y="680"/>
                      <a:pt x="24" y="644"/>
                      <a:pt x="48" y="572"/>
                    </a:cubicBezTo>
                    <a:cubicBezTo>
                      <a:pt x="60" y="465"/>
                      <a:pt x="108" y="358"/>
                      <a:pt x="179" y="275"/>
                    </a:cubicBezTo>
                    <a:cubicBezTo>
                      <a:pt x="298" y="144"/>
                      <a:pt x="465" y="61"/>
                      <a:pt x="643" y="49"/>
                    </a:cubicBezTo>
                    <a:lnTo>
                      <a:pt x="1382" y="49"/>
                    </a:lnTo>
                    <a:lnTo>
                      <a:pt x="6037" y="96"/>
                    </a:lnTo>
                    <a:lnTo>
                      <a:pt x="10799" y="96"/>
                    </a:lnTo>
                    <a:cubicBezTo>
                      <a:pt x="10824" y="93"/>
                      <a:pt x="10847" y="91"/>
                      <a:pt x="10870" y="91"/>
                    </a:cubicBezTo>
                    <a:cubicBezTo>
                      <a:pt x="10925" y="91"/>
                      <a:pt x="10975" y="100"/>
                      <a:pt x="11026" y="108"/>
                    </a:cubicBezTo>
                    <a:cubicBezTo>
                      <a:pt x="11180" y="156"/>
                      <a:pt x="11299" y="239"/>
                      <a:pt x="11383" y="358"/>
                    </a:cubicBezTo>
                    <a:cubicBezTo>
                      <a:pt x="11454" y="501"/>
                      <a:pt x="11502" y="644"/>
                      <a:pt x="11490" y="799"/>
                    </a:cubicBezTo>
                    <a:lnTo>
                      <a:pt x="11490" y="1763"/>
                    </a:lnTo>
                    <a:lnTo>
                      <a:pt x="11490" y="10264"/>
                    </a:lnTo>
                    <a:cubicBezTo>
                      <a:pt x="11490" y="10526"/>
                      <a:pt x="11311" y="10764"/>
                      <a:pt x="11037" y="10836"/>
                    </a:cubicBezTo>
                    <a:cubicBezTo>
                      <a:pt x="10954" y="10871"/>
                      <a:pt x="10859" y="10871"/>
                      <a:pt x="10776" y="10871"/>
                    </a:cubicBezTo>
                    <a:lnTo>
                      <a:pt x="596" y="10871"/>
                    </a:lnTo>
                    <a:cubicBezTo>
                      <a:pt x="310" y="10836"/>
                      <a:pt x="72" y="10598"/>
                      <a:pt x="48" y="10324"/>
                    </a:cubicBezTo>
                    <a:cubicBezTo>
                      <a:pt x="24" y="9157"/>
                      <a:pt x="24" y="8073"/>
                      <a:pt x="24" y="7085"/>
                    </a:cubicBezTo>
                    <a:cubicBezTo>
                      <a:pt x="12" y="5121"/>
                      <a:pt x="12" y="3513"/>
                      <a:pt x="12" y="2418"/>
                    </a:cubicBezTo>
                    <a:cubicBezTo>
                      <a:pt x="12" y="3513"/>
                      <a:pt x="0" y="5109"/>
                      <a:pt x="0" y="7085"/>
                    </a:cubicBezTo>
                    <a:lnTo>
                      <a:pt x="0" y="10324"/>
                    </a:lnTo>
                    <a:cubicBezTo>
                      <a:pt x="12" y="10467"/>
                      <a:pt x="84" y="10621"/>
                      <a:pt x="191" y="10717"/>
                    </a:cubicBezTo>
                    <a:cubicBezTo>
                      <a:pt x="310" y="10824"/>
                      <a:pt x="441" y="10895"/>
                      <a:pt x="608" y="10919"/>
                    </a:cubicBezTo>
                    <a:lnTo>
                      <a:pt x="10799" y="10919"/>
                    </a:lnTo>
                    <a:cubicBezTo>
                      <a:pt x="10895" y="10919"/>
                      <a:pt x="10990" y="10895"/>
                      <a:pt x="11085" y="10883"/>
                    </a:cubicBezTo>
                    <a:cubicBezTo>
                      <a:pt x="11192" y="10871"/>
                      <a:pt x="11276" y="10812"/>
                      <a:pt x="11347" y="10752"/>
                    </a:cubicBezTo>
                    <a:cubicBezTo>
                      <a:pt x="11502" y="10621"/>
                      <a:pt x="11585" y="10443"/>
                      <a:pt x="11585" y="10228"/>
                    </a:cubicBezTo>
                    <a:lnTo>
                      <a:pt x="11585" y="1727"/>
                    </a:lnTo>
                    <a:lnTo>
                      <a:pt x="11585" y="763"/>
                    </a:lnTo>
                    <a:cubicBezTo>
                      <a:pt x="11609" y="692"/>
                      <a:pt x="11585" y="596"/>
                      <a:pt x="11573" y="525"/>
                    </a:cubicBezTo>
                    <a:cubicBezTo>
                      <a:pt x="11549" y="453"/>
                      <a:pt x="11514" y="382"/>
                      <a:pt x="11466" y="299"/>
                    </a:cubicBezTo>
                    <a:cubicBezTo>
                      <a:pt x="11371" y="168"/>
                      <a:pt x="11228" y="84"/>
                      <a:pt x="11073" y="37"/>
                    </a:cubicBezTo>
                    <a:cubicBezTo>
                      <a:pt x="10990" y="1"/>
                      <a:pt x="10907" y="1"/>
                      <a:pt x="108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158;p42">
                <a:extLst>
                  <a:ext uri="{FF2B5EF4-FFF2-40B4-BE49-F238E27FC236}">
                    <a16:creationId xmlns:a16="http://schemas.microsoft.com/office/drawing/2014/main" id="{EBAF2C4E-BABB-4578-A3B7-3CC157541621}"/>
                  </a:ext>
                </a:extLst>
              </p:cNvPr>
              <p:cNvSpPr/>
              <p:nvPr/>
            </p:nvSpPr>
            <p:spPr>
              <a:xfrm>
                <a:off x="1583225" y="1392433"/>
                <a:ext cx="147350" cy="1500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60" extrusionOk="0">
                    <a:moveTo>
                      <a:pt x="2941" y="0"/>
                    </a:moveTo>
                    <a:cubicBezTo>
                      <a:pt x="1322" y="0"/>
                      <a:pt x="0" y="12"/>
                      <a:pt x="0" y="24"/>
                    </a:cubicBezTo>
                    <a:cubicBezTo>
                      <a:pt x="0" y="36"/>
                      <a:pt x="1322" y="60"/>
                      <a:pt x="2941" y="60"/>
                    </a:cubicBezTo>
                    <a:cubicBezTo>
                      <a:pt x="4572" y="60"/>
                      <a:pt x="5894" y="36"/>
                      <a:pt x="5894" y="24"/>
                    </a:cubicBezTo>
                    <a:cubicBezTo>
                      <a:pt x="5894" y="12"/>
                      <a:pt x="4572" y="0"/>
                      <a:pt x="29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159;p42">
                <a:extLst>
                  <a:ext uri="{FF2B5EF4-FFF2-40B4-BE49-F238E27FC236}">
                    <a16:creationId xmlns:a16="http://schemas.microsoft.com/office/drawing/2014/main" id="{36596DA0-B5EB-4DBE-8696-B6B7DD5378D9}"/>
                  </a:ext>
                </a:extLst>
              </p:cNvPr>
              <p:cNvSpPr/>
              <p:nvPr/>
            </p:nvSpPr>
            <p:spPr>
              <a:xfrm>
                <a:off x="1615975" y="1405950"/>
                <a:ext cx="81875" cy="1525"/>
              </a:xfrm>
              <a:custGeom>
                <a:avLst/>
                <a:gdLst/>
                <a:ahLst/>
                <a:cxnLst/>
                <a:rect l="l" t="t" r="r" b="b"/>
                <a:pathLst>
                  <a:path w="3275" h="61" extrusionOk="0">
                    <a:moveTo>
                      <a:pt x="1631" y="1"/>
                    </a:moveTo>
                    <a:cubicBezTo>
                      <a:pt x="726" y="1"/>
                      <a:pt x="0" y="13"/>
                      <a:pt x="0" y="25"/>
                    </a:cubicBezTo>
                    <a:cubicBezTo>
                      <a:pt x="0" y="48"/>
                      <a:pt x="726" y="60"/>
                      <a:pt x="1631" y="60"/>
                    </a:cubicBezTo>
                    <a:cubicBezTo>
                      <a:pt x="2548" y="60"/>
                      <a:pt x="3274" y="48"/>
                      <a:pt x="3274" y="25"/>
                    </a:cubicBezTo>
                    <a:cubicBezTo>
                      <a:pt x="3274" y="1"/>
                      <a:pt x="2548" y="1"/>
                      <a:pt x="16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" name="Google Shape;2796;p39">
              <a:extLst>
                <a:ext uri="{FF2B5EF4-FFF2-40B4-BE49-F238E27FC236}">
                  <a16:creationId xmlns:a16="http://schemas.microsoft.com/office/drawing/2014/main" id="{D66D31D4-021B-407A-B9E8-21570B9F066B}"/>
                </a:ext>
              </a:extLst>
            </p:cNvPr>
            <p:cNvGrpSpPr/>
            <p:nvPr/>
          </p:nvGrpSpPr>
          <p:grpSpPr>
            <a:xfrm>
              <a:off x="576799" y="3923022"/>
              <a:ext cx="264559" cy="300577"/>
              <a:chOff x="3387575" y="4075829"/>
              <a:chExt cx="236375" cy="268600"/>
            </a:xfrm>
          </p:grpSpPr>
          <p:sp>
            <p:nvSpPr>
              <p:cNvPr id="166" name="Google Shape;2797;p39">
                <a:extLst>
                  <a:ext uri="{FF2B5EF4-FFF2-40B4-BE49-F238E27FC236}">
                    <a16:creationId xmlns:a16="http://schemas.microsoft.com/office/drawing/2014/main" id="{5294A144-4812-40C5-9AE8-B8C57D532C42}"/>
                  </a:ext>
                </a:extLst>
              </p:cNvPr>
              <p:cNvSpPr/>
              <p:nvPr/>
            </p:nvSpPr>
            <p:spPr>
              <a:xfrm>
                <a:off x="3491175" y="4249150"/>
                <a:ext cx="4705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644" extrusionOk="0">
                    <a:moveTo>
                      <a:pt x="0" y="0"/>
                    </a:moveTo>
                    <a:lnTo>
                      <a:pt x="0" y="548"/>
                    </a:lnTo>
                    <a:cubicBezTo>
                      <a:pt x="0" y="595"/>
                      <a:pt x="24" y="643"/>
                      <a:pt x="96" y="643"/>
                    </a:cubicBezTo>
                    <a:lnTo>
                      <a:pt x="1763" y="643"/>
                    </a:lnTo>
                    <a:cubicBezTo>
                      <a:pt x="1834" y="643"/>
                      <a:pt x="1882" y="595"/>
                      <a:pt x="1882" y="548"/>
                    </a:cubicBezTo>
                    <a:lnTo>
                      <a:pt x="18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2798;p39">
                <a:extLst>
                  <a:ext uri="{FF2B5EF4-FFF2-40B4-BE49-F238E27FC236}">
                    <a16:creationId xmlns:a16="http://schemas.microsoft.com/office/drawing/2014/main" id="{B504D247-A325-4AD3-957B-EA0847901FAE}"/>
                  </a:ext>
                </a:extLst>
              </p:cNvPr>
              <p:cNvSpPr/>
              <p:nvPr/>
            </p:nvSpPr>
            <p:spPr>
              <a:xfrm>
                <a:off x="3447985" y="4123750"/>
                <a:ext cx="130150" cy="109925"/>
              </a:xfrm>
              <a:custGeom>
                <a:avLst/>
                <a:gdLst/>
                <a:ahLst/>
                <a:cxnLst/>
                <a:rect l="l" t="t" r="r" b="b"/>
                <a:pathLst>
                  <a:path w="5206" h="4397" extrusionOk="0">
                    <a:moveTo>
                      <a:pt x="2642" y="0"/>
                    </a:moveTo>
                    <a:cubicBezTo>
                      <a:pt x="962" y="0"/>
                      <a:pt x="0" y="2008"/>
                      <a:pt x="1181" y="3301"/>
                    </a:cubicBezTo>
                    <a:cubicBezTo>
                      <a:pt x="1443" y="3611"/>
                      <a:pt x="1633" y="3992"/>
                      <a:pt x="1681" y="4397"/>
                    </a:cubicBezTo>
                    <a:lnTo>
                      <a:pt x="2348" y="4397"/>
                    </a:lnTo>
                    <a:lnTo>
                      <a:pt x="2348" y="2730"/>
                    </a:lnTo>
                    <a:lnTo>
                      <a:pt x="1800" y="2206"/>
                    </a:lnTo>
                    <a:cubicBezTo>
                      <a:pt x="1580" y="1968"/>
                      <a:pt x="1783" y="1660"/>
                      <a:pt x="2029" y="1660"/>
                    </a:cubicBezTo>
                    <a:cubicBezTo>
                      <a:pt x="2103" y="1660"/>
                      <a:pt x="2181" y="1687"/>
                      <a:pt x="2252" y="1754"/>
                    </a:cubicBezTo>
                    <a:lnTo>
                      <a:pt x="2657" y="2158"/>
                    </a:lnTo>
                    <a:lnTo>
                      <a:pt x="3062" y="1754"/>
                    </a:lnTo>
                    <a:cubicBezTo>
                      <a:pt x="3128" y="1687"/>
                      <a:pt x="3203" y="1660"/>
                      <a:pt x="3276" y="1660"/>
                    </a:cubicBezTo>
                    <a:cubicBezTo>
                      <a:pt x="3517" y="1660"/>
                      <a:pt x="3734" y="1968"/>
                      <a:pt x="3514" y="2206"/>
                    </a:cubicBezTo>
                    <a:lnTo>
                      <a:pt x="2967" y="2730"/>
                    </a:lnTo>
                    <a:lnTo>
                      <a:pt x="2967" y="4397"/>
                    </a:lnTo>
                    <a:lnTo>
                      <a:pt x="3634" y="4397"/>
                    </a:lnTo>
                    <a:cubicBezTo>
                      <a:pt x="3681" y="3992"/>
                      <a:pt x="3872" y="3611"/>
                      <a:pt x="4157" y="3301"/>
                    </a:cubicBezTo>
                    <a:cubicBezTo>
                      <a:pt x="5205" y="2087"/>
                      <a:pt x="4467" y="182"/>
                      <a:pt x="2895" y="15"/>
                    </a:cubicBezTo>
                    <a:cubicBezTo>
                      <a:pt x="2809" y="5"/>
                      <a:pt x="2725" y="0"/>
                      <a:pt x="2642" y="0"/>
                    </a:cubicBezTo>
                    <a:close/>
                  </a:path>
                </a:pathLst>
              </a:custGeom>
              <a:solidFill>
                <a:srgbClr val="FF72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2799;p39">
                <a:extLst>
                  <a:ext uri="{FF2B5EF4-FFF2-40B4-BE49-F238E27FC236}">
                    <a16:creationId xmlns:a16="http://schemas.microsoft.com/office/drawing/2014/main" id="{9D833723-085F-4029-ABDA-40B1F27AADEC}"/>
                  </a:ext>
                </a:extLst>
              </p:cNvPr>
              <p:cNvSpPr/>
              <p:nvPr/>
            </p:nvSpPr>
            <p:spPr>
              <a:xfrm>
                <a:off x="3387575" y="4075829"/>
                <a:ext cx="236375" cy="268600"/>
              </a:xfrm>
              <a:custGeom>
                <a:avLst/>
                <a:gdLst/>
                <a:ahLst/>
                <a:cxnLst/>
                <a:rect l="l" t="t" r="r" b="b"/>
                <a:pathLst>
                  <a:path w="9455" h="10744" extrusionOk="0">
                    <a:moveTo>
                      <a:pt x="5097" y="1313"/>
                    </a:moveTo>
                    <a:cubicBezTo>
                      <a:pt x="7335" y="1313"/>
                      <a:pt x="8526" y="3956"/>
                      <a:pt x="7050" y="5647"/>
                    </a:cubicBezTo>
                    <a:lnTo>
                      <a:pt x="7050" y="5623"/>
                    </a:lnTo>
                    <a:cubicBezTo>
                      <a:pt x="6788" y="5885"/>
                      <a:pt x="6645" y="6242"/>
                      <a:pt x="6645" y="6600"/>
                    </a:cubicBezTo>
                    <a:lnTo>
                      <a:pt x="6645" y="7481"/>
                    </a:lnTo>
                    <a:cubicBezTo>
                      <a:pt x="6645" y="7862"/>
                      <a:pt x="6311" y="8195"/>
                      <a:pt x="5907" y="8195"/>
                    </a:cubicBezTo>
                    <a:lnTo>
                      <a:pt x="4240" y="8195"/>
                    </a:lnTo>
                    <a:cubicBezTo>
                      <a:pt x="3835" y="8195"/>
                      <a:pt x="3501" y="7862"/>
                      <a:pt x="3525" y="7481"/>
                    </a:cubicBezTo>
                    <a:lnTo>
                      <a:pt x="3525" y="6623"/>
                    </a:lnTo>
                    <a:cubicBezTo>
                      <a:pt x="3501" y="6266"/>
                      <a:pt x="3382" y="5909"/>
                      <a:pt x="3120" y="5647"/>
                    </a:cubicBezTo>
                    <a:cubicBezTo>
                      <a:pt x="1644" y="3956"/>
                      <a:pt x="2835" y="1313"/>
                      <a:pt x="5097" y="1313"/>
                    </a:cubicBezTo>
                    <a:close/>
                    <a:moveTo>
                      <a:pt x="5044" y="1"/>
                    </a:moveTo>
                    <a:cubicBezTo>
                      <a:pt x="4998" y="1"/>
                      <a:pt x="4952" y="2"/>
                      <a:pt x="4906" y="3"/>
                    </a:cubicBezTo>
                    <a:cubicBezTo>
                      <a:pt x="2620" y="98"/>
                      <a:pt x="810" y="1980"/>
                      <a:pt x="787" y="4266"/>
                    </a:cubicBezTo>
                    <a:lnTo>
                      <a:pt x="144" y="6171"/>
                    </a:lnTo>
                    <a:cubicBezTo>
                      <a:pt x="1" y="6647"/>
                      <a:pt x="334" y="7147"/>
                      <a:pt x="834" y="7147"/>
                    </a:cubicBezTo>
                    <a:lnTo>
                      <a:pt x="1406" y="7147"/>
                    </a:lnTo>
                    <a:lnTo>
                      <a:pt x="1406" y="8076"/>
                    </a:lnTo>
                    <a:cubicBezTo>
                      <a:pt x="1406" y="8719"/>
                      <a:pt x="1930" y="9243"/>
                      <a:pt x="2573" y="9243"/>
                    </a:cubicBezTo>
                    <a:lnTo>
                      <a:pt x="3287" y="9243"/>
                    </a:lnTo>
                    <a:lnTo>
                      <a:pt x="3287" y="10434"/>
                    </a:lnTo>
                    <a:cubicBezTo>
                      <a:pt x="3287" y="10600"/>
                      <a:pt x="3430" y="10743"/>
                      <a:pt x="3620" y="10743"/>
                    </a:cubicBezTo>
                    <a:lnTo>
                      <a:pt x="7788" y="10743"/>
                    </a:lnTo>
                    <a:cubicBezTo>
                      <a:pt x="7978" y="10743"/>
                      <a:pt x="8121" y="10600"/>
                      <a:pt x="8121" y="10434"/>
                    </a:cubicBezTo>
                    <a:lnTo>
                      <a:pt x="8121" y="7338"/>
                    </a:lnTo>
                    <a:cubicBezTo>
                      <a:pt x="9003" y="6457"/>
                      <a:pt x="9455" y="5195"/>
                      <a:pt x="9360" y="3932"/>
                    </a:cubicBezTo>
                    <a:cubicBezTo>
                      <a:pt x="9173" y="1692"/>
                      <a:pt x="7271" y="1"/>
                      <a:pt x="5044" y="1"/>
                    </a:cubicBezTo>
                    <a:close/>
                  </a:path>
                </a:pathLst>
              </a:custGeom>
              <a:solidFill>
                <a:srgbClr val="FF72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3" name="TextBox 172">
            <a:extLst>
              <a:ext uri="{FF2B5EF4-FFF2-40B4-BE49-F238E27FC236}">
                <a16:creationId xmlns:a16="http://schemas.microsoft.com/office/drawing/2014/main" id="{9055DDA8-A1E2-4D51-A5A5-CD6F4347035D}"/>
              </a:ext>
            </a:extLst>
          </p:cNvPr>
          <p:cNvSpPr txBox="1"/>
          <p:nvPr/>
        </p:nvSpPr>
        <p:spPr>
          <a:xfrm>
            <a:off x="1153494" y="4037739"/>
            <a:ext cx="614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000000"/>
                </a:solidFill>
                <a:latin typeface="#9Slide03 Neutra" panose="02040603050506020204" pitchFamily="18" charset="0"/>
              </a:defRPr>
            </a:lvl1pPr>
          </a:lstStyle>
          <a:p>
            <a:r>
              <a:rPr lang="vi-VN"/>
              <a:t>?1. </a:t>
            </a:r>
            <a:endParaRPr lang="en-US"/>
          </a:p>
        </p:txBody>
      </p:sp>
      <p:pic>
        <p:nvPicPr>
          <p:cNvPr id="183" name="Picture 182">
            <a:extLst>
              <a:ext uri="{FF2B5EF4-FFF2-40B4-BE49-F238E27FC236}">
                <a16:creationId xmlns:a16="http://schemas.microsoft.com/office/drawing/2014/main" id="{E9DEDD87-7327-49FB-976E-C998C60ED7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6442" y="97267"/>
            <a:ext cx="658718" cy="2433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FED712-6B8C-840A-DCBA-01B1DF108ECD}"/>
              </a:ext>
            </a:extLst>
          </p:cNvPr>
          <p:cNvSpPr txBox="1"/>
          <p:nvPr/>
        </p:nvSpPr>
        <p:spPr>
          <a:xfrm>
            <a:off x="987229" y="240655"/>
            <a:ext cx="6056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725E"/>
                </a:solidFill>
                <a:latin typeface="#9Slide03 Neutra" panose="02040603050506020204" pitchFamily="18" charset="0"/>
              </a:rPr>
              <a:t>SỐ THỰC VÀ TẬP HỢP SỐ THỰC</a:t>
            </a:r>
          </a:p>
        </p:txBody>
      </p:sp>
    </p:spTree>
    <p:extLst>
      <p:ext uri="{BB962C8B-B14F-4D97-AF65-F5344CB8AC3E}">
        <p14:creationId xmlns:p14="http://schemas.microsoft.com/office/powerpoint/2010/main" val="80640652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137">
            <a:extLst>
              <a:ext uri="{FF2B5EF4-FFF2-40B4-BE49-F238E27FC236}">
                <a16:creationId xmlns:a16="http://schemas.microsoft.com/office/drawing/2014/main" id="{B1ACA0FC-F0B6-4117-84C3-198573AF3383}"/>
              </a:ext>
            </a:extLst>
          </p:cNvPr>
          <p:cNvSpPr/>
          <p:nvPr/>
        </p:nvSpPr>
        <p:spPr>
          <a:xfrm>
            <a:off x="-461914" y="1484072"/>
            <a:ext cx="12863305" cy="2714919"/>
          </a:xfrm>
          <a:prstGeom prst="rect">
            <a:avLst/>
          </a:prstGeom>
          <a:solidFill>
            <a:schemeClr val="accent6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F603EA-6B18-7927-2626-365F801CF7D2}"/>
              </a:ext>
            </a:extLst>
          </p:cNvPr>
          <p:cNvSpPr/>
          <p:nvPr/>
        </p:nvSpPr>
        <p:spPr>
          <a:xfrm>
            <a:off x="-461914" y="-311086"/>
            <a:ext cx="1140644" cy="10558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0" name="Google Shape;1016;p39">
            <a:extLst>
              <a:ext uri="{FF2B5EF4-FFF2-40B4-BE49-F238E27FC236}">
                <a16:creationId xmlns:a16="http://schemas.microsoft.com/office/drawing/2014/main" id="{FDCE8F8D-45DE-47D6-96A7-6F1364F8DEA7}"/>
              </a:ext>
            </a:extLst>
          </p:cNvPr>
          <p:cNvGrpSpPr/>
          <p:nvPr/>
        </p:nvGrpSpPr>
        <p:grpSpPr>
          <a:xfrm>
            <a:off x="244114" y="208881"/>
            <a:ext cx="746135" cy="710599"/>
            <a:chOff x="1513275" y="1160975"/>
            <a:chExt cx="290225" cy="272975"/>
          </a:xfrm>
        </p:grpSpPr>
        <p:sp>
          <p:nvSpPr>
            <p:cNvPr id="141" name="Google Shape;1017;p39">
              <a:extLst>
                <a:ext uri="{FF2B5EF4-FFF2-40B4-BE49-F238E27FC236}">
                  <a16:creationId xmlns:a16="http://schemas.microsoft.com/office/drawing/2014/main" id="{7C1340FA-07AE-430B-87C3-26307B21096F}"/>
                </a:ext>
              </a:extLst>
            </p:cNvPr>
            <p:cNvSpPr/>
            <p:nvPr/>
          </p:nvSpPr>
          <p:spPr>
            <a:xfrm>
              <a:off x="1513875" y="1161875"/>
              <a:ext cx="288450" cy="270900"/>
            </a:xfrm>
            <a:custGeom>
              <a:avLst/>
              <a:gdLst/>
              <a:ahLst/>
              <a:cxnLst/>
              <a:rect l="l" t="t" r="r" b="b"/>
              <a:pathLst>
                <a:path w="11538" h="10836" extrusionOk="0">
                  <a:moveTo>
                    <a:pt x="643" y="1"/>
                  </a:moveTo>
                  <a:cubicBezTo>
                    <a:pt x="286" y="1"/>
                    <a:pt x="0" y="286"/>
                    <a:pt x="0" y="644"/>
                  </a:cubicBezTo>
                  <a:lnTo>
                    <a:pt x="0" y="10192"/>
                  </a:lnTo>
                  <a:cubicBezTo>
                    <a:pt x="0" y="10550"/>
                    <a:pt x="286" y="10835"/>
                    <a:pt x="643" y="10835"/>
                  </a:cubicBezTo>
                  <a:lnTo>
                    <a:pt x="10894" y="10835"/>
                  </a:lnTo>
                  <a:cubicBezTo>
                    <a:pt x="11252" y="10835"/>
                    <a:pt x="11537" y="10550"/>
                    <a:pt x="11537" y="10192"/>
                  </a:cubicBezTo>
                  <a:lnTo>
                    <a:pt x="11537" y="644"/>
                  </a:lnTo>
                  <a:cubicBezTo>
                    <a:pt x="11537" y="286"/>
                    <a:pt x="11252" y="1"/>
                    <a:pt x="108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018;p39">
              <a:extLst>
                <a:ext uri="{FF2B5EF4-FFF2-40B4-BE49-F238E27FC236}">
                  <a16:creationId xmlns:a16="http://schemas.microsoft.com/office/drawing/2014/main" id="{CB4E9C87-6E33-4DF6-BDC4-77E40C1BA2CE}"/>
                </a:ext>
              </a:extLst>
            </p:cNvPr>
            <p:cNvSpPr/>
            <p:nvPr/>
          </p:nvSpPr>
          <p:spPr>
            <a:xfrm>
              <a:off x="1513275" y="1160975"/>
              <a:ext cx="290225" cy="272975"/>
            </a:xfrm>
            <a:custGeom>
              <a:avLst/>
              <a:gdLst/>
              <a:ahLst/>
              <a:cxnLst/>
              <a:rect l="l" t="t" r="r" b="b"/>
              <a:pathLst>
                <a:path w="11609" h="10919" extrusionOk="0">
                  <a:moveTo>
                    <a:pt x="6037" y="1"/>
                  </a:moveTo>
                  <a:lnTo>
                    <a:pt x="1370" y="25"/>
                  </a:lnTo>
                  <a:lnTo>
                    <a:pt x="631" y="25"/>
                  </a:lnTo>
                  <a:cubicBezTo>
                    <a:pt x="441" y="25"/>
                    <a:pt x="286" y="108"/>
                    <a:pt x="155" y="263"/>
                  </a:cubicBezTo>
                  <a:cubicBezTo>
                    <a:pt x="84" y="346"/>
                    <a:pt x="48" y="453"/>
                    <a:pt x="24" y="561"/>
                  </a:cubicBezTo>
                  <a:lnTo>
                    <a:pt x="24" y="680"/>
                  </a:lnTo>
                  <a:cubicBezTo>
                    <a:pt x="24" y="680"/>
                    <a:pt x="24" y="644"/>
                    <a:pt x="48" y="572"/>
                  </a:cubicBezTo>
                  <a:cubicBezTo>
                    <a:pt x="60" y="465"/>
                    <a:pt x="108" y="358"/>
                    <a:pt x="179" y="275"/>
                  </a:cubicBezTo>
                  <a:cubicBezTo>
                    <a:pt x="298" y="144"/>
                    <a:pt x="465" y="61"/>
                    <a:pt x="643" y="49"/>
                  </a:cubicBezTo>
                  <a:lnTo>
                    <a:pt x="1382" y="49"/>
                  </a:lnTo>
                  <a:lnTo>
                    <a:pt x="6037" y="96"/>
                  </a:lnTo>
                  <a:lnTo>
                    <a:pt x="10799" y="96"/>
                  </a:lnTo>
                  <a:cubicBezTo>
                    <a:pt x="10824" y="93"/>
                    <a:pt x="10847" y="91"/>
                    <a:pt x="10870" y="91"/>
                  </a:cubicBezTo>
                  <a:cubicBezTo>
                    <a:pt x="10925" y="91"/>
                    <a:pt x="10975" y="100"/>
                    <a:pt x="11026" y="108"/>
                  </a:cubicBezTo>
                  <a:cubicBezTo>
                    <a:pt x="11180" y="156"/>
                    <a:pt x="11299" y="239"/>
                    <a:pt x="11383" y="358"/>
                  </a:cubicBezTo>
                  <a:cubicBezTo>
                    <a:pt x="11454" y="501"/>
                    <a:pt x="11502" y="644"/>
                    <a:pt x="11490" y="799"/>
                  </a:cubicBezTo>
                  <a:lnTo>
                    <a:pt x="11490" y="1763"/>
                  </a:lnTo>
                  <a:lnTo>
                    <a:pt x="11490" y="10264"/>
                  </a:lnTo>
                  <a:cubicBezTo>
                    <a:pt x="11490" y="10526"/>
                    <a:pt x="11311" y="10764"/>
                    <a:pt x="11037" y="10836"/>
                  </a:cubicBezTo>
                  <a:cubicBezTo>
                    <a:pt x="10954" y="10871"/>
                    <a:pt x="10859" y="10871"/>
                    <a:pt x="10776" y="10871"/>
                  </a:cubicBezTo>
                  <a:lnTo>
                    <a:pt x="596" y="10871"/>
                  </a:lnTo>
                  <a:cubicBezTo>
                    <a:pt x="310" y="10836"/>
                    <a:pt x="72" y="10598"/>
                    <a:pt x="48" y="10324"/>
                  </a:cubicBezTo>
                  <a:cubicBezTo>
                    <a:pt x="24" y="9157"/>
                    <a:pt x="24" y="8073"/>
                    <a:pt x="24" y="7085"/>
                  </a:cubicBezTo>
                  <a:cubicBezTo>
                    <a:pt x="12" y="5121"/>
                    <a:pt x="12" y="3513"/>
                    <a:pt x="12" y="2418"/>
                  </a:cubicBezTo>
                  <a:cubicBezTo>
                    <a:pt x="12" y="3513"/>
                    <a:pt x="0" y="5109"/>
                    <a:pt x="0" y="7085"/>
                  </a:cubicBezTo>
                  <a:lnTo>
                    <a:pt x="0" y="10324"/>
                  </a:lnTo>
                  <a:cubicBezTo>
                    <a:pt x="12" y="10467"/>
                    <a:pt x="84" y="10621"/>
                    <a:pt x="191" y="10717"/>
                  </a:cubicBezTo>
                  <a:cubicBezTo>
                    <a:pt x="310" y="10824"/>
                    <a:pt x="441" y="10895"/>
                    <a:pt x="608" y="10919"/>
                  </a:cubicBezTo>
                  <a:lnTo>
                    <a:pt x="10799" y="10919"/>
                  </a:lnTo>
                  <a:cubicBezTo>
                    <a:pt x="10895" y="10919"/>
                    <a:pt x="10990" y="10895"/>
                    <a:pt x="11085" y="10883"/>
                  </a:cubicBezTo>
                  <a:cubicBezTo>
                    <a:pt x="11192" y="10871"/>
                    <a:pt x="11276" y="10812"/>
                    <a:pt x="11347" y="10752"/>
                  </a:cubicBezTo>
                  <a:cubicBezTo>
                    <a:pt x="11502" y="10621"/>
                    <a:pt x="11585" y="10443"/>
                    <a:pt x="11585" y="10228"/>
                  </a:cubicBezTo>
                  <a:lnTo>
                    <a:pt x="11585" y="1727"/>
                  </a:lnTo>
                  <a:lnTo>
                    <a:pt x="11585" y="763"/>
                  </a:lnTo>
                  <a:cubicBezTo>
                    <a:pt x="11609" y="692"/>
                    <a:pt x="11585" y="596"/>
                    <a:pt x="11573" y="525"/>
                  </a:cubicBezTo>
                  <a:cubicBezTo>
                    <a:pt x="11549" y="453"/>
                    <a:pt x="11514" y="382"/>
                    <a:pt x="11466" y="299"/>
                  </a:cubicBezTo>
                  <a:cubicBezTo>
                    <a:pt x="11371" y="168"/>
                    <a:pt x="11228" y="84"/>
                    <a:pt x="11073" y="37"/>
                  </a:cubicBezTo>
                  <a:cubicBezTo>
                    <a:pt x="10990" y="1"/>
                    <a:pt x="10907" y="1"/>
                    <a:pt x="10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5" name="TextBox 144">
            <a:extLst>
              <a:ext uri="{FF2B5EF4-FFF2-40B4-BE49-F238E27FC236}">
                <a16:creationId xmlns:a16="http://schemas.microsoft.com/office/drawing/2014/main" id="{FAE5B78F-C7C9-417F-99CD-AB935021F047}"/>
              </a:ext>
            </a:extLst>
          </p:cNvPr>
          <p:cNvSpPr txBox="1"/>
          <p:nvPr/>
        </p:nvSpPr>
        <p:spPr>
          <a:xfrm>
            <a:off x="448769" y="271434"/>
            <a:ext cx="3353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accent3"/>
                </a:solidFill>
                <a:latin typeface="#9Slide03 Neutra" panose="02040603050506020204" pitchFamily="18" charset="0"/>
              </a:rPr>
              <a:t>1</a:t>
            </a:r>
          </a:p>
        </p:txBody>
      </p: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DD2462DD-8E64-4A6F-B721-59CA6BE7A603}"/>
              </a:ext>
            </a:extLst>
          </p:cNvPr>
          <p:cNvGrpSpPr/>
          <p:nvPr/>
        </p:nvGrpSpPr>
        <p:grpSpPr>
          <a:xfrm>
            <a:off x="495373" y="1618537"/>
            <a:ext cx="532933" cy="501257"/>
            <a:chOff x="4393694" y="3429000"/>
            <a:chExt cx="1251944" cy="1177532"/>
          </a:xfrm>
        </p:grpSpPr>
        <p:grpSp>
          <p:nvGrpSpPr>
            <p:cNvPr id="175" name="Google Shape;1155;p42">
              <a:extLst>
                <a:ext uri="{FF2B5EF4-FFF2-40B4-BE49-F238E27FC236}">
                  <a16:creationId xmlns:a16="http://schemas.microsoft.com/office/drawing/2014/main" id="{F9D86284-5283-4583-A07A-6D00B2F08390}"/>
                </a:ext>
              </a:extLst>
            </p:cNvPr>
            <p:cNvGrpSpPr/>
            <p:nvPr/>
          </p:nvGrpSpPr>
          <p:grpSpPr>
            <a:xfrm>
              <a:off x="4393694" y="3429000"/>
              <a:ext cx="1251944" cy="1177532"/>
              <a:chOff x="1513275" y="1160975"/>
              <a:chExt cx="290225" cy="272975"/>
            </a:xfrm>
          </p:grpSpPr>
          <p:sp>
            <p:nvSpPr>
              <p:cNvPr id="179" name="Google Shape;1156;p42">
                <a:extLst>
                  <a:ext uri="{FF2B5EF4-FFF2-40B4-BE49-F238E27FC236}">
                    <a16:creationId xmlns:a16="http://schemas.microsoft.com/office/drawing/2014/main" id="{6F020210-7FE0-4682-B701-C065C6C1AF4D}"/>
                  </a:ext>
                </a:extLst>
              </p:cNvPr>
              <p:cNvSpPr/>
              <p:nvPr/>
            </p:nvSpPr>
            <p:spPr>
              <a:xfrm>
                <a:off x="1513875" y="1161875"/>
                <a:ext cx="288450" cy="270900"/>
              </a:xfrm>
              <a:custGeom>
                <a:avLst/>
                <a:gdLst/>
                <a:ahLst/>
                <a:cxnLst/>
                <a:rect l="l" t="t" r="r" b="b"/>
                <a:pathLst>
                  <a:path w="11538" h="10836" extrusionOk="0">
                    <a:moveTo>
                      <a:pt x="643" y="1"/>
                    </a:moveTo>
                    <a:cubicBezTo>
                      <a:pt x="286" y="1"/>
                      <a:pt x="0" y="286"/>
                      <a:pt x="0" y="644"/>
                    </a:cubicBezTo>
                    <a:lnTo>
                      <a:pt x="0" y="10192"/>
                    </a:lnTo>
                    <a:cubicBezTo>
                      <a:pt x="0" y="10550"/>
                      <a:pt x="286" y="10835"/>
                      <a:pt x="643" y="10835"/>
                    </a:cubicBezTo>
                    <a:lnTo>
                      <a:pt x="10894" y="10835"/>
                    </a:lnTo>
                    <a:cubicBezTo>
                      <a:pt x="11252" y="10835"/>
                      <a:pt x="11537" y="10550"/>
                      <a:pt x="11537" y="10192"/>
                    </a:cubicBezTo>
                    <a:lnTo>
                      <a:pt x="11537" y="644"/>
                    </a:lnTo>
                    <a:cubicBezTo>
                      <a:pt x="11537" y="286"/>
                      <a:pt x="11252" y="1"/>
                      <a:pt x="108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157;p42">
                <a:extLst>
                  <a:ext uri="{FF2B5EF4-FFF2-40B4-BE49-F238E27FC236}">
                    <a16:creationId xmlns:a16="http://schemas.microsoft.com/office/drawing/2014/main" id="{EFB54116-EFBC-4E2F-9122-6E4565DBDE98}"/>
                  </a:ext>
                </a:extLst>
              </p:cNvPr>
              <p:cNvSpPr/>
              <p:nvPr/>
            </p:nvSpPr>
            <p:spPr>
              <a:xfrm>
                <a:off x="1513275" y="1160975"/>
                <a:ext cx="290225" cy="272975"/>
              </a:xfrm>
              <a:custGeom>
                <a:avLst/>
                <a:gdLst/>
                <a:ahLst/>
                <a:cxnLst/>
                <a:rect l="l" t="t" r="r" b="b"/>
                <a:pathLst>
                  <a:path w="11609" h="10919" extrusionOk="0">
                    <a:moveTo>
                      <a:pt x="6037" y="1"/>
                    </a:moveTo>
                    <a:lnTo>
                      <a:pt x="1370" y="25"/>
                    </a:lnTo>
                    <a:lnTo>
                      <a:pt x="631" y="25"/>
                    </a:lnTo>
                    <a:cubicBezTo>
                      <a:pt x="441" y="25"/>
                      <a:pt x="286" y="108"/>
                      <a:pt x="155" y="263"/>
                    </a:cubicBezTo>
                    <a:cubicBezTo>
                      <a:pt x="84" y="346"/>
                      <a:pt x="48" y="453"/>
                      <a:pt x="24" y="561"/>
                    </a:cubicBezTo>
                    <a:lnTo>
                      <a:pt x="24" y="680"/>
                    </a:lnTo>
                    <a:cubicBezTo>
                      <a:pt x="24" y="680"/>
                      <a:pt x="24" y="644"/>
                      <a:pt x="48" y="572"/>
                    </a:cubicBezTo>
                    <a:cubicBezTo>
                      <a:pt x="60" y="465"/>
                      <a:pt x="108" y="358"/>
                      <a:pt x="179" y="275"/>
                    </a:cubicBezTo>
                    <a:cubicBezTo>
                      <a:pt x="298" y="144"/>
                      <a:pt x="465" y="61"/>
                      <a:pt x="643" y="49"/>
                    </a:cubicBezTo>
                    <a:lnTo>
                      <a:pt x="1382" y="49"/>
                    </a:lnTo>
                    <a:lnTo>
                      <a:pt x="6037" y="96"/>
                    </a:lnTo>
                    <a:lnTo>
                      <a:pt x="10799" y="96"/>
                    </a:lnTo>
                    <a:cubicBezTo>
                      <a:pt x="10824" y="93"/>
                      <a:pt x="10847" y="91"/>
                      <a:pt x="10870" y="91"/>
                    </a:cubicBezTo>
                    <a:cubicBezTo>
                      <a:pt x="10925" y="91"/>
                      <a:pt x="10975" y="100"/>
                      <a:pt x="11026" y="108"/>
                    </a:cubicBezTo>
                    <a:cubicBezTo>
                      <a:pt x="11180" y="156"/>
                      <a:pt x="11299" y="239"/>
                      <a:pt x="11383" y="358"/>
                    </a:cubicBezTo>
                    <a:cubicBezTo>
                      <a:pt x="11454" y="501"/>
                      <a:pt x="11502" y="644"/>
                      <a:pt x="11490" y="799"/>
                    </a:cubicBezTo>
                    <a:lnTo>
                      <a:pt x="11490" y="1763"/>
                    </a:lnTo>
                    <a:lnTo>
                      <a:pt x="11490" y="10264"/>
                    </a:lnTo>
                    <a:cubicBezTo>
                      <a:pt x="11490" y="10526"/>
                      <a:pt x="11311" y="10764"/>
                      <a:pt x="11037" y="10836"/>
                    </a:cubicBezTo>
                    <a:cubicBezTo>
                      <a:pt x="10954" y="10871"/>
                      <a:pt x="10859" y="10871"/>
                      <a:pt x="10776" y="10871"/>
                    </a:cubicBezTo>
                    <a:lnTo>
                      <a:pt x="596" y="10871"/>
                    </a:lnTo>
                    <a:cubicBezTo>
                      <a:pt x="310" y="10836"/>
                      <a:pt x="72" y="10598"/>
                      <a:pt x="48" y="10324"/>
                    </a:cubicBezTo>
                    <a:cubicBezTo>
                      <a:pt x="24" y="9157"/>
                      <a:pt x="24" y="8073"/>
                      <a:pt x="24" y="7085"/>
                    </a:cubicBezTo>
                    <a:cubicBezTo>
                      <a:pt x="12" y="5121"/>
                      <a:pt x="12" y="3513"/>
                      <a:pt x="12" y="2418"/>
                    </a:cubicBezTo>
                    <a:cubicBezTo>
                      <a:pt x="12" y="3513"/>
                      <a:pt x="0" y="5109"/>
                      <a:pt x="0" y="7085"/>
                    </a:cubicBezTo>
                    <a:lnTo>
                      <a:pt x="0" y="10324"/>
                    </a:lnTo>
                    <a:cubicBezTo>
                      <a:pt x="12" y="10467"/>
                      <a:pt x="84" y="10621"/>
                      <a:pt x="191" y="10717"/>
                    </a:cubicBezTo>
                    <a:cubicBezTo>
                      <a:pt x="310" y="10824"/>
                      <a:pt x="441" y="10895"/>
                      <a:pt x="608" y="10919"/>
                    </a:cubicBezTo>
                    <a:lnTo>
                      <a:pt x="10799" y="10919"/>
                    </a:lnTo>
                    <a:cubicBezTo>
                      <a:pt x="10895" y="10919"/>
                      <a:pt x="10990" y="10895"/>
                      <a:pt x="11085" y="10883"/>
                    </a:cubicBezTo>
                    <a:cubicBezTo>
                      <a:pt x="11192" y="10871"/>
                      <a:pt x="11276" y="10812"/>
                      <a:pt x="11347" y="10752"/>
                    </a:cubicBezTo>
                    <a:cubicBezTo>
                      <a:pt x="11502" y="10621"/>
                      <a:pt x="11585" y="10443"/>
                      <a:pt x="11585" y="10228"/>
                    </a:cubicBezTo>
                    <a:lnTo>
                      <a:pt x="11585" y="1727"/>
                    </a:lnTo>
                    <a:lnTo>
                      <a:pt x="11585" y="763"/>
                    </a:lnTo>
                    <a:cubicBezTo>
                      <a:pt x="11609" y="692"/>
                      <a:pt x="11585" y="596"/>
                      <a:pt x="11573" y="525"/>
                    </a:cubicBezTo>
                    <a:cubicBezTo>
                      <a:pt x="11549" y="453"/>
                      <a:pt x="11514" y="382"/>
                      <a:pt x="11466" y="299"/>
                    </a:cubicBezTo>
                    <a:cubicBezTo>
                      <a:pt x="11371" y="168"/>
                      <a:pt x="11228" y="84"/>
                      <a:pt x="11073" y="37"/>
                    </a:cubicBezTo>
                    <a:cubicBezTo>
                      <a:pt x="10990" y="1"/>
                      <a:pt x="10907" y="1"/>
                      <a:pt x="108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158;p42">
                <a:extLst>
                  <a:ext uri="{FF2B5EF4-FFF2-40B4-BE49-F238E27FC236}">
                    <a16:creationId xmlns:a16="http://schemas.microsoft.com/office/drawing/2014/main" id="{2806558D-15DB-41D5-AEE9-67C71609FFD4}"/>
                  </a:ext>
                </a:extLst>
              </p:cNvPr>
              <p:cNvSpPr/>
              <p:nvPr/>
            </p:nvSpPr>
            <p:spPr>
              <a:xfrm>
                <a:off x="1583225" y="1392275"/>
                <a:ext cx="147350" cy="1500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60" extrusionOk="0">
                    <a:moveTo>
                      <a:pt x="2941" y="0"/>
                    </a:moveTo>
                    <a:cubicBezTo>
                      <a:pt x="1322" y="0"/>
                      <a:pt x="0" y="12"/>
                      <a:pt x="0" y="24"/>
                    </a:cubicBezTo>
                    <a:cubicBezTo>
                      <a:pt x="0" y="36"/>
                      <a:pt x="1322" y="60"/>
                      <a:pt x="2941" y="60"/>
                    </a:cubicBezTo>
                    <a:cubicBezTo>
                      <a:pt x="4572" y="60"/>
                      <a:pt x="5894" y="36"/>
                      <a:pt x="5894" y="24"/>
                    </a:cubicBezTo>
                    <a:cubicBezTo>
                      <a:pt x="5894" y="12"/>
                      <a:pt x="4572" y="0"/>
                      <a:pt x="29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159;p42">
                <a:extLst>
                  <a:ext uri="{FF2B5EF4-FFF2-40B4-BE49-F238E27FC236}">
                    <a16:creationId xmlns:a16="http://schemas.microsoft.com/office/drawing/2014/main" id="{13A9E831-99C8-46F5-B547-38237D5C15B9}"/>
                  </a:ext>
                </a:extLst>
              </p:cNvPr>
              <p:cNvSpPr/>
              <p:nvPr/>
            </p:nvSpPr>
            <p:spPr>
              <a:xfrm>
                <a:off x="1615975" y="1405950"/>
                <a:ext cx="81875" cy="1525"/>
              </a:xfrm>
              <a:custGeom>
                <a:avLst/>
                <a:gdLst/>
                <a:ahLst/>
                <a:cxnLst/>
                <a:rect l="l" t="t" r="r" b="b"/>
                <a:pathLst>
                  <a:path w="3275" h="61" extrusionOk="0">
                    <a:moveTo>
                      <a:pt x="1631" y="1"/>
                    </a:moveTo>
                    <a:cubicBezTo>
                      <a:pt x="726" y="1"/>
                      <a:pt x="0" y="13"/>
                      <a:pt x="0" y="25"/>
                    </a:cubicBezTo>
                    <a:cubicBezTo>
                      <a:pt x="0" y="48"/>
                      <a:pt x="726" y="60"/>
                      <a:pt x="1631" y="60"/>
                    </a:cubicBezTo>
                    <a:cubicBezTo>
                      <a:pt x="2548" y="60"/>
                      <a:pt x="3274" y="48"/>
                      <a:pt x="3274" y="25"/>
                    </a:cubicBezTo>
                    <a:cubicBezTo>
                      <a:pt x="3274" y="1"/>
                      <a:pt x="2548" y="1"/>
                      <a:pt x="16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207;p42">
              <a:extLst>
                <a:ext uri="{FF2B5EF4-FFF2-40B4-BE49-F238E27FC236}">
                  <a16:creationId xmlns:a16="http://schemas.microsoft.com/office/drawing/2014/main" id="{047CF2DE-3282-46B4-B2E6-1FA44610583C}"/>
                </a:ext>
              </a:extLst>
            </p:cNvPr>
            <p:cNvGrpSpPr/>
            <p:nvPr/>
          </p:nvGrpSpPr>
          <p:grpSpPr>
            <a:xfrm>
              <a:off x="4634702" y="3648616"/>
              <a:ext cx="753186" cy="725625"/>
              <a:chOff x="-63665750" y="1914325"/>
              <a:chExt cx="328450" cy="316450"/>
            </a:xfrm>
          </p:grpSpPr>
          <p:sp>
            <p:nvSpPr>
              <p:cNvPr id="177" name="Google Shape;1208;p42">
                <a:extLst>
                  <a:ext uri="{FF2B5EF4-FFF2-40B4-BE49-F238E27FC236}">
                    <a16:creationId xmlns:a16="http://schemas.microsoft.com/office/drawing/2014/main" id="{3DFDA78F-6862-444C-9FB7-E7F92567ED68}"/>
                  </a:ext>
                </a:extLst>
              </p:cNvPr>
              <p:cNvSpPr/>
              <p:nvPr/>
            </p:nvSpPr>
            <p:spPr>
              <a:xfrm>
                <a:off x="-63665750" y="1914325"/>
                <a:ext cx="328450" cy="316450"/>
              </a:xfrm>
              <a:custGeom>
                <a:avLst/>
                <a:gdLst/>
                <a:ahLst/>
                <a:cxnLst/>
                <a:rect l="l" t="t" r="r" b="b"/>
                <a:pathLst>
                  <a:path w="13138" h="12658" extrusionOk="0">
                    <a:moveTo>
                      <a:pt x="8144" y="835"/>
                    </a:moveTo>
                    <a:cubicBezTo>
                      <a:pt x="9097" y="835"/>
                      <a:pt x="10050" y="1197"/>
                      <a:pt x="10775" y="1922"/>
                    </a:cubicBezTo>
                    <a:cubicBezTo>
                      <a:pt x="12256" y="3371"/>
                      <a:pt x="12256" y="5734"/>
                      <a:pt x="10775" y="7183"/>
                    </a:cubicBezTo>
                    <a:cubicBezTo>
                      <a:pt x="10050" y="7908"/>
                      <a:pt x="9097" y="8270"/>
                      <a:pt x="8144" y="8270"/>
                    </a:cubicBezTo>
                    <a:cubicBezTo>
                      <a:pt x="7191" y="8270"/>
                      <a:pt x="6238" y="7908"/>
                      <a:pt x="5513" y="7183"/>
                    </a:cubicBezTo>
                    <a:cubicBezTo>
                      <a:pt x="4064" y="5734"/>
                      <a:pt x="4064" y="3371"/>
                      <a:pt x="5513" y="1922"/>
                    </a:cubicBezTo>
                    <a:cubicBezTo>
                      <a:pt x="6238" y="1197"/>
                      <a:pt x="7191" y="835"/>
                      <a:pt x="8144" y="835"/>
                    </a:cubicBezTo>
                    <a:close/>
                    <a:moveTo>
                      <a:pt x="3466" y="8632"/>
                    </a:moveTo>
                    <a:lnTo>
                      <a:pt x="4064" y="9231"/>
                    </a:lnTo>
                    <a:lnTo>
                      <a:pt x="1607" y="11688"/>
                    </a:lnTo>
                    <a:lnTo>
                      <a:pt x="1008" y="11090"/>
                    </a:lnTo>
                    <a:lnTo>
                      <a:pt x="3466" y="8632"/>
                    </a:lnTo>
                    <a:close/>
                    <a:moveTo>
                      <a:pt x="8172" y="0"/>
                    </a:moveTo>
                    <a:cubicBezTo>
                      <a:pt x="7010" y="0"/>
                      <a:pt x="5844" y="441"/>
                      <a:pt x="4946" y="1323"/>
                    </a:cubicBezTo>
                    <a:cubicBezTo>
                      <a:pt x="3277" y="3024"/>
                      <a:pt x="3182" y="5671"/>
                      <a:pt x="4694" y="7467"/>
                    </a:cubicBezTo>
                    <a:lnTo>
                      <a:pt x="4096" y="8065"/>
                    </a:lnTo>
                    <a:lnTo>
                      <a:pt x="3214" y="7183"/>
                    </a:lnTo>
                    <a:cubicBezTo>
                      <a:pt x="3151" y="7104"/>
                      <a:pt x="3048" y="7065"/>
                      <a:pt x="2942" y="7065"/>
                    </a:cubicBezTo>
                    <a:cubicBezTo>
                      <a:pt x="2836" y="7065"/>
                      <a:pt x="2725" y="7104"/>
                      <a:pt x="2646" y="7183"/>
                    </a:cubicBezTo>
                    <a:cubicBezTo>
                      <a:pt x="2489" y="7341"/>
                      <a:pt x="2489" y="7624"/>
                      <a:pt x="2646" y="7782"/>
                    </a:cubicBezTo>
                    <a:lnTo>
                      <a:pt x="2899" y="8065"/>
                    </a:lnTo>
                    <a:lnTo>
                      <a:pt x="158" y="10806"/>
                    </a:lnTo>
                    <a:cubicBezTo>
                      <a:pt x="0" y="10964"/>
                      <a:pt x="0" y="11247"/>
                      <a:pt x="158" y="11405"/>
                    </a:cubicBezTo>
                    <a:lnTo>
                      <a:pt x="1292" y="12539"/>
                    </a:lnTo>
                    <a:cubicBezTo>
                      <a:pt x="1371" y="12618"/>
                      <a:pt x="1481" y="12657"/>
                      <a:pt x="1591" y="12657"/>
                    </a:cubicBezTo>
                    <a:cubicBezTo>
                      <a:pt x="1701" y="12657"/>
                      <a:pt x="1812" y="12618"/>
                      <a:pt x="1890" y="12539"/>
                    </a:cubicBezTo>
                    <a:lnTo>
                      <a:pt x="4631" y="9798"/>
                    </a:lnTo>
                    <a:lnTo>
                      <a:pt x="4915" y="10050"/>
                    </a:lnTo>
                    <a:cubicBezTo>
                      <a:pt x="4994" y="10129"/>
                      <a:pt x="5104" y="10168"/>
                      <a:pt x="5214" y="10168"/>
                    </a:cubicBezTo>
                    <a:cubicBezTo>
                      <a:pt x="5324" y="10168"/>
                      <a:pt x="5435" y="10129"/>
                      <a:pt x="5513" y="10050"/>
                    </a:cubicBezTo>
                    <a:cubicBezTo>
                      <a:pt x="5671" y="9893"/>
                      <a:pt x="5671" y="9640"/>
                      <a:pt x="5513" y="9483"/>
                    </a:cubicBezTo>
                    <a:lnTo>
                      <a:pt x="4631" y="8601"/>
                    </a:lnTo>
                    <a:lnTo>
                      <a:pt x="5230" y="8034"/>
                    </a:lnTo>
                    <a:cubicBezTo>
                      <a:pt x="6059" y="8730"/>
                      <a:pt x="7090" y="9078"/>
                      <a:pt x="8127" y="9078"/>
                    </a:cubicBezTo>
                    <a:cubicBezTo>
                      <a:pt x="9296" y="9078"/>
                      <a:pt x="10472" y="8635"/>
                      <a:pt x="11373" y="7750"/>
                    </a:cubicBezTo>
                    <a:cubicBezTo>
                      <a:pt x="13138" y="5986"/>
                      <a:pt x="13138" y="3087"/>
                      <a:pt x="11373" y="1323"/>
                    </a:cubicBezTo>
                    <a:cubicBezTo>
                      <a:pt x="10491" y="441"/>
                      <a:pt x="9333" y="0"/>
                      <a:pt x="8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209;p42">
                <a:extLst>
                  <a:ext uri="{FF2B5EF4-FFF2-40B4-BE49-F238E27FC236}">
                    <a16:creationId xmlns:a16="http://schemas.microsoft.com/office/drawing/2014/main" id="{54332A0D-415F-47B0-8E88-A74B01A52370}"/>
                  </a:ext>
                </a:extLst>
              </p:cNvPr>
              <p:cNvSpPr/>
              <p:nvPr/>
            </p:nvSpPr>
            <p:spPr>
              <a:xfrm>
                <a:off x="-63524775" y="1955275"/>
                <a:ext cx="123675" cy="134700"/>
              </a:xfrm>
              <a:custGeom>
                <a:avLst/>
                <a:gdLst/>
                <a:ahLst/>
                <a:cxnLst/>
                <a:rect l="l" t="t" r="r" b="b"/>
                <a:pathLst>
                  <a:path w="4947" h="5388" extrusionOk="0">
                    <a:moveTo>
                      <a:pt x="2458" y="882"/>
                    </a:moveTo>
                    <a:cubicBezTo>
                      <a:pt x="2930" y="882"/>
                      <a:pt x="3308" y="1229"/>
                      <a:pt x="3308" y="1702"/>
                    </a:cubicBezTo>
                    <a:cubicBezTo>
                      <a:pt x="3308" y="2174"/>
                      <a:pt x="2962" y="2521"/>
                      <a:pt x="2458" y="2521"/>
                    </a:cubicBezTo>
                    <a:cubicBezTo>
                      <a:pt x="1985" y="2521"/>
                      <a:pt x="1639" y="2174"/>
                      <a:pt x="1639" y="1702"/>
                    </a:cubicBezTo>
                    <a:cubicBezTo>
                      <a:pt x="1639" y="1229"/>
                      <a:pt x="2048" y="882"/>
                      <a:pt x="2458" y="882"/>
                    </a:cubicBezTo>
                    <a:close/>
                    <a:moveTo>
                      <a:pt x="2458" y="3340"/>
                    </a:moveTo>
                    <a:cubicBezTo>
                      <a:pt x="3245" y="3340"/>
                      <a:pt x="3876" y="3875"/>
                      <a:pt x="4096" y="4600"/>
                    </a:cubicBezTo>
                    <a:lnTo>
                      <a:pt x="883" y="4600"/>
                    </a:lnTo>
                    <a:cubicBezTo>
                      <a:pt x="1040" y="3875"/>
                      <a:pt x="1733" y="3340"/>
                      <a:pt x="2458" y="3340"/>
                    </a:cubicBezTo>
                    <a:close/>
                    <a:moveTo>
                      <a:pt x="2458" y="0"/>
                    </a:moveTo>
                    <a:cubicBezTo>
                      <a:pt x="1576" y="0"/>
                      <a:pt x="820" y="756"/>
                      <a:pt x="820" y="1670"/>
                    </a:cubicBezTo>
                    <a:cubicBezTo>
                      <a:pt x="820" y="2080"/>
                      <a:pt x="977" y="2489"/>
                      <a:pt x="1292" y="2804"/>
                    </a:cubicBezTo>
                    <a:cubicBezTo>
                      <a:pt x="536" y="3245"/>
                      <a:pt x="0" y="4033"/>
                      <a:pt x="0" y="4978"/>
                    </a:cubicBezTo>
                    <a:cubicBezTo>
                      <a:pt x="0" y="5230"/>
                      <a:pt x="189" y="5388"/>
                      <a:pt x="410" y="5388"/>
                    </a:cubicBezTo>
                    <a:lnTo>
                      <a:pt x="4569" y="5388"/>
                    </a:lnTo>
                    <a:cubicBezTo>
                      <a:pt x="4789" y="5388"/>
                      <a:pt x="4947" y="5199"/>
                      <a:pt x="4947" y="4978"/>
                    </a:cubicBezTo>
                    <a:cubicBezTo>
                      <a:pt x="4947" y="4033"/>
                      <a:pt x="4443" y="3245"/>
                      <a:pt x="3655" y="2804"/>
                    </a:cubicBezTo>
                    <a:cubicBezTo>
                      <a:pt x="3939" y="2489"/>
                      <a:pt x="4128" y="2080"/>
                      <a:pt x="4128" y="1670"/>
                    </a:cubicBezTo>
                    <a:cubicBezTo>
                      <a:pt x="4128" y="756"/>
                      <a:pt x="3371" y="0"/>
                      <a:pt x="24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3" name="TextBox 182">
            <a:extLst>
              <a:ext uri="{FF2B5EF4-FFF2-40B4-BE49-F238E27FC236}">
                <a16:creationId xmlns:a16="http://schemas.microsoft.com/office/drawing/2014/main" id="{E55DA930-1ADA-42A3-B53C-9ABDE83E49D4}"/>
              </a:ext>
            </a:extLst>
          </p:cNvPr>
          <p:cNvSpPr txBox="1"/>
          <p:nvPr/>
        </p:nvSpPr>
        <p:spPr>
          <a:xfrm>
            <a:off x="1153494" y="1635634"/>
            <a:ext cx="1988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FF725E"/>
                </a:solidFill>
                <a:latin typeface="#9Slide03 Neutra" panose="02040603050506020204" pitchFamily="18" charset="0"/>
              </a:defRPr>
            </a:lvl1pPr>
          </a:lstStyle>
          <a:p>
            <a:r>
              <a:rPr lang="en-US" sz="2400">
                <a:solidFill>
                  <a:srgbClr val="000000"/>
                </a:solidFill>
              </a:rPr>
              <a:t>Định nghĩa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66632DDC-6F29-4A73-B9D5-29487A4A49DE}"/>
              </a:ext>
            </a:extLst>
          </p:cNvPr>
          <p:cNvSpPr txBox="1"/>
          <p:nvPr/>
        </p:nvSpPr>
        <p:spPr>
          <a:xfrm>
            <a:off x="1153494" y="2250296"/>
            <a:ext cx="8286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000000"/>
                </a:solidFill>
                <a:latin typeface="#9Slide03 SVNAvo" panose="02040603050506020204" pitchFamily="18" charset="0"/>
              </a:defRPr>
            </a:lvl1pPr>
          </a:lstStyle>
          <a:p>
            <a:r>
              <a:rPr lang="vi-VN"/>
              <a:t>Số hữu tỉ và số vô tỉ được gọi chung là số thực</a:t>
            </a:r>
            <a:r>
              <a:rPr lang="en-US"/>
              <a:t>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2525E6FA-5194-4C03-A310-AB9A276E74E8}"/>
                  </a:ext>
                </a:extLst>
              </p:cNvPr>
              <p:cNvSpPr txBox="1"/>
              <p:nvPr/>
            </p:nvSpPr>
            <p:spPr>
              <a:xfrm>
                <a:off x="1153494" y="3571816"/>
                <a:ext cx="59121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sz="2800">
                    <a:solidFill>
                      <a:srgbClr val="000000"/>
                    </a:solidFill>
                    <a:latin typeface="#9Slide03 SVNAvo" panose="02040603050506020204" pitchFamily="18" charset="0"/>
                  </a:defRPr>
                </a:lvl1pPr>
              </a:lstStyle>
              <a:p>
                <a:r>
                  <a:rPr lang="vi-VN" dirty="0"/>
                  <a:t>Tập hợp các số thực kí </a:t>
                </a:r>
                <a:r>
                  <a:rPr lang="vi-VN"/>
                  <a:t>hiệu là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2525E6FA-5194-4C03-A310-AB9A276E7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494" y="3571816"/>
                <a:ext cx="5912196" cy="523220"/>
              </a:xfrm>
              <a:prstGeom prst="rect">
                <a:avLst/>
              </a:prstGeom>
              <a:blipFill>
                <a:blip r:embed="rId3"/>
                <a:stretch>
                  <a:fillRect l="-2062" t="-15116" r="-619" b="-29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7" name="TextBox 256">
            <a:extLst>
              <a:ext uri="{FF2B5EF4-FFF2-40B4-BE49-F238E27FC236}">
                <a16:creationId xmlns:a16="http://schemas.microsoft.com/office/drawing/2014/main" id="{F1FECAB9-8137-4048-90E9-020CFE19A079}"/>
              </a:ext>
            </a:extLst>
          </p:cNvPr>
          <p:cNvSpPr txBox="1"/>
          <p:nvPr/>
        </p:nvSpPr>
        <p:spPr>
          <a:xfrm>
            <a:off x="1153494" y="2978512"/>
            <a:ext cx="1269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FF725E"/>
                </a:solidFill>
                <a:latin typeface="#9Slide03 Neutra" panose="02040603050506020204" pitchFamily="18" charset="0"/>
              </a:defRPr>
            </a:lvl1pPr>
          </a:lstStyle>
          <a:p>
            <a:r>
              <a:rPr lang="en-US" sz="2400">
                <a:solidFill>
                  <a:srgbClr val="000000"/>
                </a:solidFill>
              </a:rPr>
              <a:t>Kí hiệu</a:t>
            </a:r>
          </a:p>
        </p:txBody>
      </p: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9F73010A-CF8C-45D8-872E-35C44489D3D3}"/>
              </a:ext>
            </a:extLst>
          </p:cNvPr>
          <p:cNvGrpSpPr/>
          <p:nvPr/>
        </p:nvGrpSpPr>
        <p:grpSpPr>
          <a:xfrm>
            <a:off x="495373" y="2942304"/>
            <a:ext cx="532933" cy="501257"/>
            <a:chOff x="4393694" y="3429000"/>
            <a:chExt cx="1251944" cy="1177532"/>
          </a:xfrm>
        </p:grpSpPr>
        <p:grpSp>
          <p:nvGrpSpPr>
            <p:cNvPr id="259" name="Google Shape;1155;p42">
              <a:extLst>
                <a:ext uri="{FF2B5EF4-FFF2-40B4-BE49-F238E27FC236}">
                  <a16:creationId xmlns:a16="http://schemas.microsoft.com/office/drawing/2014/main" id="{03EEB475-03FE-4F93-B4B7-69A5DFB491A8}"/>
                </a:ext>
              </a:extLst>
            </p:cNvPr>
            <p:cNvGrpSpPr/>
            <p:nvPr/>
          </p:nvGrpSpPr>
          <p:grpSpPr>
            <a:xfrm>
              <a:off x="4393694" y="3429000"/>
              <a:ext cx="1251944" cy="1177532"/>
              <a:chOff x="1513275" y="1160975"/>
              <a:chExt cx="290225" cy="272975"/>
            </a:xfrm>
          </p:grpSpPr>
          <p:sp>
            <p:nvSpPr>
              <p:cNvPr id="263" name="Google Shape;1156;p42">
                <a:extLst>
                  <a:ext uri="{FF2B5EF4-FFF2-40B4-BE49-F238E27FC236}">
                    <a16:creationId xmlns:a16="http://schemas.microsoft.com/office/drawing/2014/main" id="{D6886936-2470-4DDE-B556-00C3F9CBD5A3}"/>
                  </a:ext>
                </a:extLst>
              </p:cNvPr>
              <p:cNvSpPr/>
              <p:nvPr/>
            </p:nvSpPr>
            <p:spPr>
              <a:xfrm>
                <a:off x="1513875" y="1161875"/>
                <a:ext cx="288450" cy="270900"/>
              </a:xfrm>
              <a:custGeom>
                <a:avLst/>
                <a:gdLst/>
                <a:ahLst/>
                <a:cxnLst/>
                <a:rect l="l" t="t" r="r" b="b"/>
                <a:pathLst>
                  <a:path w="11538" h="10836" extrusionOk="0">
                    <a:moveTo>
                      <a:pt x="643" y="1"/>
                    </a:moveTo>
                    <a:cubicBezTo>
                      <a:pt x="286" y="1"/>
                      <a:pt x="0" y="286"/>
                      <a:pt x="0" y="644"/>
                    </a:cubicBezTo>
                    <a:lnTo>
                      <a:pt x="0" y="10192"/>
                    </a:lnTo>
                    <a:cubicBezTo>
                      <a:pt x="0" y="10550"/>
                      <a:pt x="286" y="10835"/>
                      <a:pt x="643" y="10835"/>
                    </a:cubicBezTo>
                    <a:lnTo>
                      <a:pt x="10894" y="10835"/>
                    </a:lnTo>
                    <a:cubicBezTo>
                      <a:pt x="11252" y="10835"/>
                      <a:pt x="11537" y="10550"/>
                      <a:pt x="11537" y="10192"/>
                    </a:cubicBezTo>
                    <a:lnTo>
                      <a:pt x="11537" y="644"/>
                    </a:lnTo>
                    <a:cubicBezTo>
                      <a:pt x="11537" y="286"/>
                      <a:pt x="11252" y="1"/>
                      <a:pt x="108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1157;p42">
                <a:extLst>
                  <a:ext uri="{FF2B5EF4-FFF2-40B4-BE49-F238E27FC236}">
                    <a16:creationId xmlns:a16="http://schemas.microsoft.com/office/drawing/2014/main" id="{8EA92D71-6F9B-498D-87E2-F29B68C73894}"/>
                  </a:ext>
                </a:extLst>
              </p:cNvPr>
              <p:cNvSpPr/>
              <p:nvPr/>
            </p:nvSpPr>
            <p:spPr>
              <a:xfrm>
                <a:off x="1513275" y="1160975"/>
                <a:ext cx="290225" cy="272975"/>
              </a:xfrm>
              <a:custGeom>
                <a:avLst/>
                <a:gdLst/>
                <a:ahLst/>
                <a:cxnLst/>
                <a:rect l="l" t="t" r="r" b="b"/>
                <a:pathLst>
                  <a:path w="11609" h="10919" extrusionOk="0">
                    <a:moveTo>
                      <a:pt x="6037" y="1"/>
                    </a:moveTo>
                    <a:lnTo>
                      <a:pt x="1370" y="25"/>
                    </a:lnTo>
                    <a:lnTo>
                      <a:pt x="631" y="25"/>
                    </a:lnTo>
                    <a:cubicBezTo>
                      <a:pt x="441" y="25"/>
                      <a:pt x="286" y="108"/>
                      <a:pt x="155" y="263"/>
                    </a:cubicBezTo>
                    <a:cubicBezTo>
                      <a:pt x="84" y="346"/>
                      <a:pt x="48" y="453"/>
                      <a:pt x="24" y="561"/>
                    </a:cubicBezTo>
                    <a:lnTo>
                      <a:pt x="24" y="680"/>
                    </a:lnTo>
                    <a:cubicBezTo>
                      <a:pt x="24" y="680"/>
                      <a:pt x="24" y="644"/>
                      <a:pt x="48" y="572"/>
                    </a:cubicBezTo>
                    <a:cubicBezTo>
                      <a:pt x="60" y="465"/>
                      <a:pt x="108" y="358"/>
                      <a:pt x="179" y="275"/>
                    </a:cubicBezTo>
                    <a:cubicBezTo>
                      <a:pt x="298" y="144"/>
                      <a:pt x="465" y="61"/>
                      <a:pt x="643" y="49"/>
                    </a:cubicBezTo>
                    <a:lnTo>
                      <a:pt x="1382" y="49"/>
                    </a:lnTo>
                    <a:lnTo>
                      <a:pt x="6037" y="96"/>
                    </a:lnTo>
                    <a:lnTo>
                      <a:pt x="10799" y="96"/>
                    </a:lnTo>
                    <a:cubicBezTo>
                      <a:pt x="10824" y="93"/>
                      <a:pt x="10847" y="91"/>
                      <a:pt x="10870" y="91"/>
                    </a:cubicBezTo>
                    <a:cubicBezTo>
                      <a:pt x="10925" y="91"/>
                      <a:pt x="10975" y="100"/>
                      <a:pt x="11026" y="108"/>
                    </a:cubicBezTo>
                    <a:cubicBezTo>
                      <a:pt x="11180" y="156"/>
                      <a:pt x="11299" y="239"/>
                      <a:pt x="11383" y="358"/>
                    </a:cubicBezTo>
                    <a:cubicBezTo>
                      <a:pt x="11454" y="501"/>
                      <a:pt x="11502" y="644"/>
                      <a:pt x="11490" y="799"/>
                    </a:cubicBezTo>
                    <a:lnTo>
                      <a:pt x="11490" y="1763"/>
                    </a:lnTo>
                    <a:lnTo>
                      <a:pt x="11490" y="10264"/>
                    </a:lnTo>
                    <a:cubicBezTo>
                      <a:pt x="11490" y="10526"/>
                      <a:pt x="11311" y="10764"/>
                      <a:pt x="11037" y="10836"/>
                    </a:cubicBezTo>
                    <a:cubicBezTo>
                      <a:pt x="10954" y="10871"/>
                      <a:pt x="10859" y="10871"/>
                      <a:pt x="10776" y="10871"/>
                    </a:cubicBezTo>
                    <a:lnTo>
                      <a:pt x="596" y="10871"/>
                    </a:lnTo>
                    <a:cubicBezTo>
                      <a:pt x="310" y="10836"/>
                      <a:pt x="72" y="10598"/>
                      <a:pt x="48" y="10324"/>
                    </a:cubicBezTo>
                    <a:cubicBezTo>
                      <a:pt x="24" y="9157"/>
                      <a:pt x="24" y="8073"/>
                      <a:pt x="24" y="7085"/>
                    </a:cubicBezTo>
                    <a:cubicBezTo>
                      <a:pt x="12" y="5121"/>
                      <a:pt x="12" y="3513"/>
                      <a:pt x="12" y="2418"/>
                    </a:cubicBezTo>
                    <a:cubicBezTo>
                      <a:pt x="12" y="3513"/>
                      <a:pt x="0" y="5109"/>
                      <a:pt x="0" y="7085"/>
                    </a:cubicBezTo>
                    <a:lnTo>
                      <a:pt x="0" y="10324"/>
                    </a:lnTo>
                    <a:cubicBezTo>
                      <a:pt x="12" y="10467"/>
                      <a:pt x="84" y="10621"/>
                      <a:pt x="191" y="10717"/>
                    </a:cubicBezTo>
                    <a:cubicBezTo>
                      <a:pt x="310" y="10824"/>
                      <a:pt x="441" y="10895"/>
                      <a:pt x="608" y="10919"/>
                    </a:cubicBezTo>
                    <a:lnTo>
                      <a:pt x="10799" y="10919"/>
                    </a:lnTo>
                    <a:cubicBezTo>
                      <a:pt x="10895" y="10919"/>
                      <a:pt x="10990" y="10895"/>
                      <a:pt x="11085" y="10883"/>
                    </a:cubicBezTo>
                    <a:cubicBezTo>
                      <a:pt x="11192" y="10871"/>
                      <a:pt x="11276" y="10812"/>
                      <a:pt x="11347" y="10752"/>
                    </a:cubicBezTo>
                    <a:cubicBezTo>
                      <a:pt x="11502" y="10621"/>
                      <a:pt x="11585" y="10443"/>
                      <a:pt x="11585" y="10228"/>
                    </a:cubicBezTo>
                    <a:lnTo>
                      <a:pt x="11585" y="1727"/>
                    </a:lnTo>
                    <a:lnTo>
                      <a:pt x="11585" y="763"/>
                    </a:lnTo>
                    <a:cubicBezTo>
                      <a:pt x="11609" y="692"/>
                      <a:pt x="11585" y="596"/>
                      <a:pt x="11573" y="525"/>
                    </a:cubicBezTo>
                    <a:cubicBezTo>
                      <a:pt x="11549" y="453"/>
                      <a:pt x="11514" y="382"/>
                      <a:pt x="11466" y="299"/>
                    </a:cubicBezTo>
                    <a:cubicBezTo>
                      <a:pt x="11371" y="168"/>
                      <a:pt x="11228" y="84"/>
                      <a:pt x="11073" y="37"/>
                    </a:cubicBezTo>
                    <a:cubicBezTo>
                      <a:pt x="10990" y="1"/>
                      <a:pt x="10907" y="1"/>
                      <a:pt x="108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1158;p42">
                <a:extLst>
                  <a:ext uri="{FF2B5EF4-FFF2-40B4-BE49-F238E27FC236}">
                    <a16:creationId xmlns:a16="http://schemas.microsoft.com/office/drawing/2014/main" id="{7210391F-ABFA-4693-8CC6-EC54059D6ECD}"/>
                  </a:ext>
                </a:extLst>
              </p:cNvPr>
              <p:cNvSpPr/>
              <p:nvPr/>
            </p:nvSpPr>
            <p:spPr>
              <a:xfrm>
                <a:off x="1583225" y="1392275"/>
                <a:ext cx="147350" cy="1500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60" extrusionOk="0">
                    <a:moveTo>
                      <a:pt x="2941" y="0"/>
                    </a:moveTo>
                    <a:cubicBezTo>
                      <a:pt x="1322" y="0"/>
                      <a:pt x="0" y="12"/>
                      <a:pt x="0" y="24"/>
                    </a:cubicBezTo>
                    <a:cubicBezTo>
                      <a:pt x="0" y="36"/>
                      <a:pt x="1322" y="60"/>
                      <a:pt x="2941" y="60"/>
                    </a:cubicBezTo>
                    <a:cubicBezTo>
                      <a:pt x="4572" y="60"/>
                      <a:pt x="5894" y="36"/>
                      <a:pt x="5894" y="24"/>
                    </a:cubicBezTo>
                    <a:cubicBezTo>
                      <a:pt x="5894" y="12"/>
                      <a:pt x="4572" y="0"/>
                      <a:pt x="29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1159;p42">
                <a:extLst>
                  <a:ext uri="{FF2B5EF4-FFF2-40B4-BE49-F238E27FC236}">
                    <a16:creationId xmlns:a16="http://schemas.microsoft.com/office/drawing/2014/main" id="{BFA2BFEB-B404-4C37-95B2-E66A648A51C2}"/>
                  </a:ext>
                </a:extLst>
              </p:cNvPr>
              <p:cNvSpPr/>
              <p:nvPr/>
            </p:nvSpPr>
            <p:spPr>
              <a:xfrm>
                <a:off x="1615975" y="1405950"/>
                <a:ext cx="81875" cy="1525"/>
              </a:xfrm>
              <a:custGeom>
                <a:avLst/>
                <a:gdLst/>
                <a:ahLst/>
                <a:cxnLst/>
                <a:rect l="l" t="t" r="r" b="b"/>
                <a:pathLst>
                  <a:path w="3275" h="61" extrusionOk="0">
                    <a:moveTo>
                      <a:pt x="1631" y="1"/>
                    </a:moveTo>
                    <a:cubicBezTo>
                      <a:pt x="726" y="1"/>
                      <a:pt x="0" y="13"/>
                      <a:pt x="0" y="25"/>
                    </a:cubicBezTo>
                    <a:cubicBezTo>
                      <a:pt x="0" y="48"/>
                      <a:pt x="726" y="60"/>
                      <a:pt x="1631" y="60"/>
                    </a:cubicBezTo>
                    <a:cubicBezTo>
                      <a:pt x="2548" y="60"/>
                      <a:pt x="3274" y="48"/>
                      <a:pt x="3274" y="25"/>
                    </a:cubicBezTo>
                    <a:cubicBezTo>
                      <a:pt x="3274" y="1"/>
                      <a:pt x="2548" y="1"/>
                      <a:pt x="16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0" name="Google Shape;1207;p42">
              <a:extLst>
                <a:ext uri="{FF2B5EF4-FFF2-40B4-BE49-F238E27FC236}">
                  <a16:creationId xmlns:a16="http://schemas.microsoft.com/office/drawing/2014/main" id="{2B261037-A797-4E2C-8911-44B7E30F4A9F}"/>
                </a:ext>
              </a:extLst>
            </p:cNvPr>
            <p:cNvGrpSpPr/>
            <p:nvPr/>
          </p:nvGrpSpPr>
          <p:grpSpPr>
            <a:xfrm>
              <a:off x="4634702" y="3648616"/>
              <a:ext cx="753186" cy="725625"/>
              <a:chOff x="-63665750" y="1914325"/>
              <a:chExt cx="328450" cy="316450"/>
            </a:xfrm>
          </p:grpSpPr>
          <p:sp>
            <p:nvSpPr>
              <p:cNvPr id="261" name="Google Shape;1208;p42">
                <a:extLst>
                  <a:ext uri="{FF2B5EF4-FFF2-40B4-BE49-F238E27FC236}">
                    <a16:creationId xmlns:a16="http://schemas.microsoft.com/office/drawing/2014/main" id="{F2C3BC60-740B-4898-8DFF-E3745113FFAD}"/>
                  </a:ext>
                </a:extLst>
              </p:cNvPr>
              <p:cNvSpPr/>
              <p:nvPr/>
            </p:nvSpPr>
            <p:spPr>
              <a:xfrm>
                <a:off x="-63665750" y="1914325"/>
                <a:ext cx="328450" cy="316450"/>
              </a:xfrm>
              <a:custGeom>
                <a:avLst/>
                <a:gdLst/>
                <a:ahLst/>
                <a:cxnLst/>
                <a:rect l="l" t="t" r="r" b="b"/>
                <a:pathLst>
                  <a:path w="13138" h="12658" extrusionOk="0">
                    <a:moveTo>
                      <a:pt x="8144" y="835"/>
                    </a:moveTo>
                    <a:cubicBezTo>
                      <a:pt x="9097" y="835"/>
                      <a:pt x="10050" y="1197"/>
                      <a:pt x="10775" y="1922"/>
                    </a:cubicBezTo>
                    <a:cubicBezTo>
                      <a:pt x="12256" y="3371"/>
                      <a:pt x="12256" y="5734"/>
                      <a:pt x="10775" y="7183"/>
                    </a:cubicBezTo>
                    <a:cubicBezTo>
                      <a:pt x="10050" y="7908"/>
                      <a:pt x="9097" y="8270"/>
                      <a:pt x="8144" y="8270"/>
                    </a:cubicBezTo>
                    <a:cubicBezTo>
                      <a:pt x="7191" y="8270"/>
                      <a:pt x="6238" y="7908"/>
                      <a:pt x="5513" y="7183"/>
                    </a:cubicBezTo>
                    <a:cubicBezTo>
                      <a:pt x="4064" y="5734"/>
                      <a:pt x="4064" y="3371"/>
                      <a:pt x="5513" y="1922"/>
                    </a:cubicBezTo>
                    <a:cubicBezTo>
                      <a:pt x="6238" y="1197"/>
                      <a:pt x="7191" y="835"/>
                      <a:pt x="8144" y="835"/>
                    </a:cubicBezTo>
                    <a:close/>
                    <a:moveTo>
                      <a:pt x="3466" y="8632"/>
                    </a:moveTo>
                    <a:lnTo>
                      <a:pt x="4064" y="9231"/>
                    </a:lnTo>
                    <a:lnTo>
                      <a:pt x="1607" y="11688"/>
                    </a:lnTo>
                    <a:lnTo>
                      <a:pt x="1008" y="11090"/>
                    </a:lnTo>
                    <a:lnTo>
                      <a:pt x="3466" y="8632"/>
                    </a:lnTo>
                    <a:close/>
                    <a:moveTo>
                      <a:pt x="8172" y="0"/>
                    </a:moveTo>
                    <a:cubicBezTo>
                      <a:pt x="7010" y="0"/>
                      <a:pt x="5844" y="441"/>
                      <a:pt x="4946" y="1323"/>
                    </a:cubicBezTo>
                    <a:cubicBezTo>
                      <a:pt x="3277" y="3024"/>
                      <a:pt x="3182" y="5671"/>
                      <a:pt x="4694" y="7467"/>
                    </a:cubicBezTo>
                    <a:lnTo>
                      <a:pt x="4096" y="8065"/>
                    </a:lnTo>
                    <a:lnTo>
                      <a:pt x="3214" y="7183"/>
                    </a:lnTo>
                    <a:cubicBezTo>
                      <a:pt x="3151" y="7104"/>
                      <a:pt x="3048" y="7065"/>
                      <a:pt x="2942" y="7065"/>
                    </a:cubicBezTo>
                    <a:cubicBezTo>
                      <a:pt x="2836" y="7065"/>
                      <a:pt x="2725" y="7104"/>
                      <a:pt x="2646" y="7183"/>
                    </a:cubicBezTo>
                    <a:cubicBezTo>
                      <a:pt x="2489" y="7341"/>
                      <a:pt x="2489" y="7624"/>
                      <a:pt x="2646" y="7782"/>
                    </a:cubicBezTo>
                    <a:lnTo>
                      <a:pt x="2899" y="8065"/>
                    </a:lnTo>
                    <a:lnTo>
                      <a:pt x="158" y="10806"/>
                    </a:lnTo>
                    <a:cubicBezTo>
                      <a:pt x="0" y="10964"/>
                      <a:pt x="0" y="11247"/>
                      <a:pt x="158" y="11405"/>
                    </a:cubicBezTo>
                    <a:lnTo>
                      <a:pt x="1292" y="12539"/>
                    </a:lnTo>
                    <a:cubicBezTo>
                      <a:pt x="1371" y="12618"/>
                      <a:pt x="1481" y="12657"/>
                      <a:pt x="1591" y="12657"/>
                    </a:cubicBezTo>
                    <a:cubicBezTo>
                      <a:pt x="1701" y="12657"/>
                      <a:pt x="1812" y="12618"/>
                      <a:pt x="1890" y="12539"/>
                    </a:cubicBezTo>
                    <a:lnTo>
                      <a:pt x="4631" y="9798"/>
                    </a:lnTo>
                    <a:lnTo>
                      <a:pt x="4915" y="10050"/>
                    </a:lnTo>
                    <a:cubicBezTo>
                      <a:pt x="4994" y="10129"/>
                      <a:pt x="5104" y="10168"/>
                      <a:pt x="5214" y="10168"/>
                    </a:cubicBezTo>
                    <a:cubicBezTo>
                      <a:pt x="5324" y="10168"/>
                      <a:pt x="5435" y="10129"/>
                      <a:pt x="5513" y="10050"/>
                    </a:cubicBezTo>
                    <a:cubicBezTo>
                      <a:pt x="5671" y="9893"/>
                      <a:pt x="5671" y="9640"/>
                      <a:pt x="5513" y="9483"/>
                    </a:cubicBezTo>
                    <a:lnTo>
                      <a:pt x="4631" y="8601"/>
                    </a:lnTo>
                    <a:lnTo>
                      <a:pt x="5230" y="8034"/>
                    </a:lnTo>
                    <a:cubicBezTo>
                      <a:pt x="6059" y="8730"/>
                      <a:pt x="7090" y="9078"/>
                      <a:pt x="8127" y="9078"/>
                    </a:cubicBezTo>
                    <a:cubicBezTo>
                      <a:pt x="9296" y="9078"/>
                      <a:pt x="10472" y="8635"/>
                      <a:pt x="11373" y="7750"/>
                    </a:cubicBezTo>
                    <a:cubicBezTo>
                      <a:pt x="13138" y="5986"/>
                      <a:pt x="13138" y="3087"/>
                      <a:pt x="11373" y="1323"/>
                    </a:cubicBezTo>
                    <a:cubicBezTo>
                      <a:pt x="10491" y="441"/>
                      <a:pt x="9333" y="0"/>
                      <a:pt x="8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1209;p42">
                <a:extLst>
                  <a:ext uri="{FF2B5EF4-FFF2-40B4-BE49-F238E27FC236}">
                    <a16:creationId xmlns:a16="http://schemas.microsoft.com/office/drawing/2014/main" id="{9E56848A-FE37-40DC-9665-3178880B6D4D}"/>
                  </a:ext>
                </a:extLst>
              </p:cNvPr>
              <p:cNvSpPr/>
              <p:nvPr/>
            </p:nvSpPr>
            <p:spPr>
              <a:xfrm>
                <a:off x="-63524775" y="1955275"/>
                <a:ext cx="123675" cy="134700"/>
              </a:xfrm>
              <a:custGeom>
                <a:avLst/>
                <a:gdLst/>
                <a:ahLst/>
                <a:cxnLst/>
                <a:rect l="l" t="t" r="r" b="b"/>
                <a:pathLst>
                  <a:path w="4947" h="5388" extrusionOk="0">
                    <a:moveTo>
                      <a:pt x="2458" y="882"/>
                    </a:moveTo>
                    <a:cubicBezTo>
                      <a:pt x="2930" y="882"/>
                      <a:pt x="3308" y="1229"/>
                      <a:pt x="3308" y="1702"/>
                    </a:cubicBezTo>
                    <a:cubicBezTo>
                      <a:pt x="3308" y="2174"/>
                      <a:pt x="2962" y="2521"/>
                      <a:pt x="2458" y="2521"/>
                    </a:cubicBezTo>
                    <a:cubicBezTo>
                      <a:pt x="1985" y="2521"/>
                      <a:pt x="1639" y="2174"/>
                      <a:pt x="1639" y="1702"/>
                    </a:cubicBezTo>
                    <a:cubicBezTo>
                      <a:pt x="1639" y="1229"/>
                      <a:pt x="2048" y="882"/>
                      <a:pt x="2458" y="882"/>
                    </a:cubicBezTo>
                    <a:close/>
                    <a:moveTo>
                      <a:pt x="2458" y="3340"/>
                    </a:moveTo>
                    <a:cubicBezTo>
                      <a:pt x="3245" y="3340"/>
                      <a:pt x="3876" y="3875"/>
                      <a:pt x="4096" y="4600"/>
                    </a:cubicBezTo>
                    <a:lnTo>
                      <a:pt x="883" y="4600"/>
                    </a:lnTo>
                    <a:cubicBezTo>
                      <a:pt x="1040" y="3875"/>
                      <a:pt x="1733" y="3340"/>
                      <a:pt x="2458" y="3340"/>
                    </a:cubicBezTo>
                    <a:close/>
                    <a:moveTo>
                      <a:pt x="2458" y="0"/>
                    </a:moveTo>
                    <a:cubicBezTo>
                      <a:pt x="1576" y="0"/>
                      <a:pt x="820" y="756"/>
                      <a:pt x="820" y="1670"/>
                    </a:cubicBezTo>
                    <a:cubicBezTo>
                      <a:pt x="820" y="2080"/>
                      <a:pt x="977" y="2489"/>
                      <a:pt x="1292" y="2804"/>
                    </a:cubicBezTo>
                    <a:cubicBezTo>
                      <a:pt x="536" y="3245"/>
                      <a:pt x="0" y="4033"/>
                      <a:pt x="0" y="4978"/>
                    </a:cubicBezTo>
                    <a:cubicBezTo>
                      <a:pt x="0" y="5230"/>
                      <a:pt x="189" y="5388"/>
                      <a:pt x="410" y="5388"/>
                    </a:cubicBezTo>
                    <a:lnTo>
                      <a:pt x="4569" y="5388"/>
                    </a:lnTo>
                    <a:cubicBezTo>
                      <a:pt x="4789" y="5388"/>
                      <a:pt x="4947" y="5199"/>
                      <a:pt x="4947" y="4978"/>
                    </a:cubicBezTo>
                    <a:cubicBezTo>
                      <a:pt x="4947" y="4033"/>
                      <a:pt x="4443" y="3245"/>
                      <a:pt x="3655" y="2804"/>
                    </a:cubicBezTo>
                    <a:cubicBezTo>
                      <a:pt x="3939" y="2489"/>
                      <a:pt x="4128" y="2080"/>
                      <a:pt x="4128" y="1670"/>
                    </a:cubicBezTo>
                    <a:cubicBezTo>
                      <a:pt x="4128" y="756"/>
                      <a:pt x="3371" y="0"/>
                      <a:pt x="24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8686DC6-2199-4402-A010-89124323610C}"/>
              </a:ext>
            </a:extLst>
          </p:cNvPr>
          <p:cNvGrpSpPr/>
          <p:nvPr/>
        </p:nvGrpSpPr>
        <p:grpSpPr>
          <a:xfrm>
            <a:off x="8538529" y="4576957"/>
            <a:ext cx="3176217" cy="1409889"/>
            <a:chOff x="8538529" y="4576957"/>
            <a:chExt cx="3176217" cy="1409889"/>
          </a:xfrm>
        </p:grpSpPr>
        <p:sp>
          <p:nvSpPr>
            <p:cNvPr id="269" name="Rectangle: Rounded Corners 268">
              <a:extLst>
                <a:ext uri="{FF2B5EF4-FFF2-40B4-BE49-F238E27FC236}">
                  <a16:creationId xmlns:a16="http://schemas.microsoft.com/office/drawing/2014/main" id="{61954ECA-58E8-40E2-B0FA-C9329A3DBB0F}"/>
                </a:ext>
              </a:extLst>
            </p:cNvPr>
            <p:cNvSpPr/>
            <p:nvPr/>
          </p:nvSpPr>
          <p:spPr>
            <a:xfrm>
              <a:off x="8538529" y="4582762"/>
              <a:ext cx="1649781" cy="1404084"/>
            </a:xfrm>
            <a:prstGeom prst="roundRect">
              <a:avLst>
                <a:gd name="adj" fmla="val 532"/>
              </a:avLst>
            </a:prstGeom>
            <a:solidFill>
              <a:srgbClr val="00B050"/>
            </a:solidFill>
            <a:ln w="254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6D996DFE-407E-40E1-9EC9-12290948DB42}"/>
                </a:ext>
              </a:extLst>
            </p:cNvPr>
            <p:cNvSpPr/>
            <p:nvPr/>
          </p:nvSpPr>
          <p:spPr>
            <a:xfrm>
              <a:off x="8902195" y="4725500"/>
              <a:ext cx="1162910" cy="1102043"/>
            </a:xfrm>
            <a:prstGeom prst="ellipse">
              <a:avLst/>
            </a:prstGeom>
            <a:solidFill>
              <a:srgbClr val="FFC000"/>
            </a:solidFill>
            <a:ln w="1905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6C9EA05E-BF19-4AA3-A4E5-8FBD362112C1}"/>
                </a:ext>
              </a:extLst>
            </p:cNvPr>
            <p:cNvSpPr/>
            <p:nvPr/>
          </p:nvSpPr>
          <p:spPr>
            <a:xfrm>
              <a:off x="9391961" y="4948095"/>
              <a:ext cx="600914" cy="728724"/>
            </a:xfrm>
            <a:prstGeom prst="ellipse">
              <a:avLst/>
            </a:prstGeom>
            <a:solidFill>
              <a:schemeClr val="accent3"/>
            </a:solidFill>
            <a:ln w="19050" cap="flat" cmpd="sng" algn="ctr">
              <a:solidFill>
                <a:srgbClr val="1C003E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1C003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2" name="Rectangle 271">
                  <a:extLst>
                    <a:ext uri="{FF2B5EF4-FFF2-40B4-BE49-F238E27FC236}">
                      <a16:creationId xmlns:a16="http://schemas.microsoft.com/office/drawing/2014/main" id="{D21D3A2F-149B-4157-81A0-BCE00A5EF20C}"/>
                    </a:ext>
                  </a:extLst>
                </p:cNvPr>
                <p:cNvSpPr/>
                <p:nvPr/>
              </p:nvSpPr>
              <p:spPr>
                <a:xfrm>
                  <a:off x="9471515" y="5051345"/>
                  <a:ext cx="474875" cy="45830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1C003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ℕ</m:t>
                        </m:r>
                      </m:oMath>
                    </m:oMathPara>
                  </a14:m>
                  <a:endPara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1C003E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272" name="Rectangle 271">
                  <a:extLst>
                    <a:ext uri="{FF2B5EF4-FFF2-40B4-BE49-F238E27FC236}">
                      <a16:creationId xmlns:a16="http://schemas.microsoft.com/office/drawing/2014/main" id="{D21D3A2F-149B-4157-81A0-BCE00A5EF20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1515" y="5051345"/>
                  <a:ext cx="474875" cy="45830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3" name="Rectangle 272">
                  <a:extLst>
                    <a:ext uri="{FF2B5EF4-FFF2-40B4-BE49-F238E27FC236}">
                      <a16:creationId xmlns:a16="http://schemas.microsoft.com/office/drawing/2014/main" id="{649B02C1-67D9-4C58-A901-A0972954A799}"/>
                    </a:ext>
                  </a:extLst>
                </p:cNvPr>
                <p:cNvSpPr/>
                <p:nvPr/>
              </p:nvSpPr>
              <p:spPr>
                <a:xfrm>
                  <a:off x="8940681" y="5030421"/>
                  <a:ext cx="500458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ℤ</m:t>
                        </m:r>
                      </m:oMath>
                    </m:oMathPara>
                  </a14:m>
                  <a:endPara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273" name="Rectangle 272">
                  <a:extLst>
                    <a:ext uri="{FF2B5EF4-FFF2-40B4-BE49-F238E27FC236}">
                      <a16:creationId xmlns:a16="http://schemas.microsoft.com/office/drawing/2014/main" id="{649B02C1-67D9-4C58-A901-A0972954A79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40681" y="5030421"/>
                  <a:ext cx="500458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5" name="Rectangle 274">
                  <a:extLst>
                    <a:ext uri="{FF2B5EF4-FFF2-40B4-BE49-F238E27FC236}">
                      <a16:creationId xmlns:a16="http://schemas.microsoft.com/office/drawing/2014/main" id="{40C2DFF6-312B-4D67-9583-E3324B1B2DA3}"/>
                    </a:ext>
                  </a:extLst>
                </p:cNvPr>
                <p:cNvSpPr/>
                <p:nvPr/>
              </p:nvSpPr>
              <p:spPr>
                <a:xfrm>
                  <a:off x="8541578" y="4576957"/>
                  <a:ext cx="245403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8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chemeClr val="accent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ℚ</m:t>
                        </m:r>
                      </m:oMath>
                    </m:oMathPara>
                  </a14:m>
                  <a:endPara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3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275" name="Rectangle 274">
                  <a:extLst>
                    <a:ext uri="{FF2B5EF4-FFF2-40B4-BE49-F238E27FC236}">
                      <a16:creationId xmlns:a16="http://schemas.microsoft.com/office/drawing/2014/main" id="{40C2DFF6-312B-4D67-9583-E3324B1B2DA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41578" y="4576957"/>
                  <a:ext cx="245403" cy="523220"/>
                </a:xfrm>
                <a:prstGeom prst="rect">
                  <a:avLst/>
                </a:prstGeom>
                <a:blipFill>
                  <a:blip r:embed="rId6"/>
                  <a:stretch>
                    <a:fillRect r="-4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8" name="Rectangle: Rounded Corners 267">
              <a:extLst>
                <a:ext uri="{FF2B5EF4-FFF2-40B4-BE49-F238E27FC236}">
                  <a16:creationId xmlns:a16="http://schemas.microsoft.com/office/drawing/2014/main" id="{D6B738E8-67A5-495F-A395-C1A701BA38AB}"/>
                </a:ext>
              </a:extLst>
            </p:cNvPr>
            <p:cNvSpPr/>
            <p:nvPr/>
          </p:nvSpPr>
          <p:spPr>
            <a:xfrm>
              <a:off x="10193959" y="4582762"/>
              <a:ext cx="1520787" cy="1404084"/>
            </a:xfrm>
            <a:prstGeom prst="roundRect">
              <a:avLst>
                <a:gd name="adj" fmla="val 703"/>
              </a:avLst>
            </a:prstGeom>
            <a:solidFill>
              <a:srgbClr val="0070C0"/>
            </a:solidFill>
            <a:ln w="254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6" name="Rectangle 275">
                  <a:extLst>
                    <a:ext uri="{FF2B5EF4-FFF2-40B4-BE49-F238E27FC236}">
                      <a16:creationId xmlns:a16="http://schemas.microsoft.com/office/drawing/2014/main" id="{709FEA99-329B-4C6D-8E06-C9539F4452FB}"/>
                    </a:ext>
                  </a:extLst>
                </p:cNvPr>
                <p:cNvSpPr/>
                <p:nvPr/>
              </p:nvSpPr>
              <p:spPr>
                <a:xfrm>
                  <a:off x="10303524" y="5050847"/>
                  <a:ext cx="1336864" cy="523220"/>
                </a:xfrm>
                <a:prstGeom prst="rect">
                  <a:avLst/>
                </a:prstGeom>
                <a:solidFill>
                  <a:srgbClr val="0070C0"/>
                </a:solidFill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𝕀</m:t>
                        </m:r>
                      </m:oMath>
                    </m:oMathPara>
                  </a14:m>
                  <a:endPara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3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276" name="Rectangle 275">
                  <a:extLst>
                    <a:ext uri="{FF2B5EF4-FFF2-40B4-BE49-F238E27FC236}">
                      <a16:creationId xmlns:a16="http://schemas.microsoft.com/office/drawing/2014/main" id="{709FEA99-329B-4C6D-8E06-C9539F4452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03524" y="5050847"/>
                  <a:ext cx="1336864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F894A28-E19D-468A-85C3-F893CAE7D218}"/>
                  </a:ext>
                </a:extLst>
              </p:cNvPr>
              <p:cNvSpPr txBox="1"/>
              <p:nvPr/>
            </p:nvSpPr>
            <p:spPr>
              <a:xfrm>
                <a:off x="9932091" y="6195822"/>
                <a:ext cx="5517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F894A28-E19D-468A-85C3-F893CAE7D2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2091" y="6195822"/>
                <a:ext cx="55175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Left Brace 24">
            <a:extLst>
              <a:ext uri="{FF2B5EF4-FFF2-40B4-BE49-F238E27FC236}">
                <a16:creationId xmlns:a16="http://schemas.microsoft.com/office/drawing/2014/main" id="{D8341EE6-A829-4330-B72C-6448DB0F0B56}"/>
              </a:ext>
            </a:extLst>
          </p:cNvPr>
          <p:cNvSpPr/>
          <p:nvPr/>
        </p:nvSpPr>
        <p:spPr>
          <a:xfrm rot="16200000">
            <a:off x="10116994" y="4971184"/>
            <a:ext cx="155472" cy="2407883"/>
          </a:xfrm>
          <a:prstGeom prst="leftBrace">
            <a:avLst>
              <a:gd name="adj1" fmla="val 177325"/>
              <a:gd name="adj2" fmla="val 50000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9E09376-3C87-4E03-B6CB-E66B52835C9D}"/>
              </a:ext>
            </a:extLst>
          </p:cNvPr>
          <p:cNvSpPr txBox="1"/>
          <p:nvPr/>
        </p:nvSpPr>
        <p:spPr>
          <a:xfrm>
            <a:off x="1153494" y="4886039"/>
            <a:ext cx="981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000000"/>
                </a:solidFill>
                <a:latin typeface="#9Slide03 Neutra" panose="02040603050506020204" pitchFamily="18" charset="0"/>
              </a:defRPr>
            </a:lvl1pPr>
          </a:lstStyle>
          <a:p>
            <a:r>
              <a:rPr lang="en-US"/>
              <a:t>Ví dụ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E3C04D5-C25E-463E-937F-775EB5BFE532}"/>
              </a:ext>
            </a:extLst>
          </p:cNvPr>
          <p:cNvGrpSpPr/>
          <p:nvPr/>
        </p:nvGrpSpPr>
        <p:grpSpPr>
          <a:xfrm>
            <a:off x="495373" y="4855740"/>
            <a:ext cx="532933" cy="501257"/>
            <a:chOff x="441834" y="4393989"/>
            <a:chExt cx="532933" cy="501257"/>
          </a:xfrm>
        </p:grpSpPr>
        <p:grpSp>
          <p:nvGrpSpPr>
            <p:cNvPr id="359" name="Google Shape;1155;p42">
              <a:extLst>
                <a:ext uri="{FF2B5EF4-FFF2-40B4-BE49-F238E27FC236}">
                  <a16:creationId xmlns:a16="http://schemas.microsoft.com/office/drawing/2014/main" id="{8C5CC20B-9415-4B18-B75B-8683CB7532E8}"/>
                </a:ext>
              </a:extLst>
            </p:cNvPr>
            <p:cNvGrpSpPr/>
            <p:nvPr/>
          </p:nvGrpSpPr>
          <p:grpSpPr>
            <a:xfrm>
              <a:off x="441834" y="4393989"/>
              <a:ext cx="532933" cy="501257"/>
              <a:chOff x="1513276" y="1161111"/>
              <a:chExt cx="290225" cy="273007"/>
            </a:xfrm>
          </p:grpSpPr>
          <p:sp>
            <p:nvSpPr>
              <p:cNvPr id="364" name="Google Shape;1156;p42">
                <a:extLst>
                  <a:ext uri="{FF2B5EF4-FFF2-40B4-BE49-F238E27FC236}">
                    <a16:creationId xmlns:a16="http://schemas.microsoft.com/office/drawing/2014/main" id="{55D2C291-7811-4B53-A1BE-BBD753614024}"/>
                  </a:ext>
                </a:extLst>
              </p:cNvPr>
              <p:cNvSpPr/>
              <p:nvPr/>
            </p:nvSpPr>
            <p:spPr>
              <a:xfrm>
                <a:off x="1513875" y="1162011"/>
                <a:ext cx="288450" cy="270932"/>
              </a:xfrm>
              <a:custGeom>
                <a:avLst/>
                <a:gdLst/>
                <a:ahLst/>
                <a:cxnLst/>
                <a:rect l="l" t="t" r="r" b="b"/>
                <a:pathLst>
                  <a:path w="11538" h="10836" extrusionOk="0">
                    <a:moveTo>
                      <a:pt x="643" y="1"/>
                    </a:moveTo>
                    <a:cubicBezTo>
                      <a:pt x="286" y="1"/>
                      <a:pt x="0" y="286"/>
                      <a:pt x="0" y="644"/>
                    </a:cubicBezTo>
                    <a:lnTo>
                      <a:pt x="0" y="10192"/>
                    </a:lnTo>
                    <a:cubicBezTo>
                      <a:pt x="0" y="10550"/>
                      <a:pt x="286" y="10835"/>
                      <a:pt x="643" y="10835"/>
                    </a:cubicBezTo>
                    <a:lnTo>
                      <a:pt x="10894" y="10835"/>
                    </a:lnTo>
                    <a:cubicBezTo>
                      <a:pt x="11252" y="10835"/>
                      <a:pt x="11537" y="10550"/>
                      <a:pt x="11537" y="10192"/>
                    </a:cubicBezTo>
                    <a:lnTo>
                      <a:pt x="11537" y="644"/>
                    </a:lnTo>
                    <a:cubicBezTo>
                      <a:pt x="11537" y="286"/>
                      <a:pt x="11252" y="1"/>
                      <a:pt x="108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1157;p42">
                <a:extLst>
                  <a:ext uri="{FF2B5EF4-FFF2-40B4-BE49-F238E27FC236}">
                    <a16:creationId xmlns:a16="http://schemas.microsoft.com/office/drawing/2014/main" id="{0101C443-E4E5-43B2-8254-5E3C64125FE7}"/>
                  </a:ext>
                </a:extLst>
              </p:cNvPr>
              <p:cNvSpPr/>
              <p:nvPr/>
            </p:nvSpPr>
            <p:spPr>
              <a:xfrm>
                <a:off x="1513276" y="1161111"/>
                <a:ext cx="290225" cy="273007"/>
              </a:xfrm>
              <a:custGeom>
                <a:avLst/>
                <a:gdLst/>
                <a:ahLst/>
                <a:cxnLst/>
                <a:rect l="l" t="t" r="r" b="b"/>
                <a:pathLst>
                  <a:path w="11609" h="10919" extrusionOk="0">
                    <a:moveTo>
                      <a:pt x="6037" y="1"/>
                    </a:moveTo>
                    <a:lnTo>
                      <a:pt x="1370" y="25"/>
                    </a:lnTo>
                    <a:lnTo>
                      <a:pt x="631" y="25"/>
                    </a:lnTo>
                    <a:cubicBezTo>
                      <a:pt x="441" y="25"/>
                      <a:pt x="286" y="108"/>
                      <a:pt x="155" y="263"/>
                    </a:cubicBezTo>
                    <a:cubicBezTo>
                      <a:pt x="84" y="346"/>
                      <a:pt x="48" y="453"/>
                      <a:pt x="24" y="561"/>
                    </a:cubicBezTo>
                    <a:lnTo>
                      <a:pt x="24" y="680"/>
                    </a:lnTo>
                    <a:cubicBezTo>
                      <a:pt x="24" y="680"/>
                      <a:pt x="24" y="644"/>
                      <a:pt x="48" y="572"/>
                    </a:cubicBezTo>
                    <a:cubicBezTo>
                      <a:pt x="60" y="465"/>
                      <a:pt x="108" y="358"/>
                      <a:pt x="179" y="275"/>
                    </a:cubicBezTo>
                    <a:cubicBezTo>
                      <a:pt x="298" y="144"/>
                      <a:pt x="465" y="61"/>
                      <a:pt x="643" y="49"/>
                    </a:cubicBezTo>
                    <a:lnTo>
                      <a:pt x="1382" y="49"/>
                    </a:lnTo>
                    <a:lnTo>
                      <a:pt x="6037" y="96"/>
                    </a:lnTo>
                    <a:lnTo>
                      <a:pt x="10799" y="96"/>
                    </a:lnTo>
                    <a:cubicBezTo>
                      <a:pt x="10824" y="93"/>
                      <a:pt x="10847" y="91"/>
                      <a:pt x="10870" y="91"/>
                    </a:cubicBezTo>
                    <a:cubicBezTo>
                      <a:pt x="10925" y="91"/>
                      <a:pt x="10975" y="100"/>
                      <a:pt x="11026" y="108"/>
                    </a:cubicBezTo>
                    <a:cubicBezTo>
                      <a:pt x="11180" y="156"/>
                      <a:pt x="11299" y="239"/>
                      <a:pt x="11383" y="358"/>
                    </a:cubicBezTo>
                    <a:cubicBezTo>
                      <a:pt x="11454" y="501"/>
                      <a:pt x="11502" y="644"/>
                      <a:pt x="11490" y="799"/>
                    </a:cubicBezTo>
                    <a:lnTo>
                      <a:pt x="11490" y="1763"/>
                    </a:lnTo>
                    <a:lnTo>
                      <a:pt x="11490" y="10264"/>
                    </a:lnTo>
                    <a:cubicBezTo>
                      <a:pt x="11490" y="10526"/>
                      <a:pt x="11311" y="10764"/>
                      <a:pt x="11037" y="10836"/>
                    </a:cubicBezTo>
                    <a:cubicBezTo>
                      <a:pt x="10954" y="10871"/>
                      <a:pt x="10859" y="10871"/>
                      <a:pt x="10776" y="10871"/>
                    </a:cubicBezTo>
                    <a:lnTo>
                      <a:pt x="596" y="10871"/>
                    </a:lnTo>
                    <a:cubicBezTo>
                      <a:pt x="310" y="10836"/>
                      <a:pt x="72" y="10598"/>
                      <a:pt x="48" y="10324"/>
                    </a:cubicBezTo>
                    <a:cubicBezTo>
                      <a:pt x="24" y="9157"/>
                      <a:pt x="24" y="8073"/>
                      <a:pt x="24" y="7085"/>
                    </a:cubicBezTo>
                    <a:cubicBezTo>
                      <a:pt x="12" y="5121"/>
                      <a:pt x="12" y="3513"/>
                      <a:pt x="12" y="2418"/>
                    </a:cubicBezTo>
                    <a:cubicBezTo>
                      <a:pt x="12" y="3513"/>
                      <a:pt x="0" y="5109"/>
                      <a:pt x="0" y="7085"/>
                    </a:cubicBezTo>
                    <a:lnTo>
                      <a:pt x="0" y="10324"/>
                    </a:lnTo>
                    <a:cubicBezTo>
                      <a:pt x="12" y="10467"/>
                      <a:pt x="84" y="10621"/>
                      <a:pt x="191" y="10717"/>
                    </a:cubicBezTo>
                    <a:cubicBezTo>
                      <a:pt x="310" y="10824"/>
                      <a:pt x="441" y="10895"/>
                      <a:pt x="608" y="10919"/>
                    </a:cubicBezTo>
                    <a:lnTo>
                      <a:pt x="10799" y="10919"/>
                    </a:lnTo>
                    <a:cubicBezTo>
                      <a:pt x="10895" y="10919"/>
                      <a:pt x="10990" y="10895"/>
                      <a:pt x="11085" y="10883"/>
                    </a:cubicBezTo>
                    <a:cubicBezTo>
                      <a:pt x="11192" y="10871"/>
                      <a:pt x="11276" y="10812"/>
                      <a:pt x="11347" y="10752"/>
                    </a:cubicBezTo>
                    <a:cubicBezTo>
                      <a:pt x="11502" y="10621"/>
                      <a:pt x="11585" y="10443"/>
                      <a:pt x="11585" y="10228"/>
                    </a:cubicBezTo>
                    <a:lnTo>
                      <a:pt x="11585" y="1727"/>
                    </a:lnTo>
                    <a:lnTo>
                      <a:pt x="11585" y="763"/>
                    </a:lnTo>
                    <a:cubicBezTo>
                      <a:pt x="11609" y="692"/>
                      <a:pt x="11585" y="596"/>
                      <a:pt x="11573" y="525"/>
                    </a:cubicBezTo>
                    <a:cubicBezTo>
                      <a:pt x="11549" y="453"/>
                      <a:pt x="11514" y="382"/>
                      <a:pt x="11466" y="299"/>
                    </a:cubicBezTo>
                    <a:cubicBezTo>
                      <a:pt x="11371" y="168"/>
                      <a:pt x="11228" y="84"/>
                      <a:pt x="11073" y="37"/>
                    </a:cubicBezTo>
                    <a:cubicBezTo>
                      <a:pt x="10990" y="1"/>
                      <a:pt x="10907" y="1"/>
                      <a:pt x="108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1158;p42">
                <a:extLst>
                  <a:ext uri="{FF2B5EF4-FFF2-40B4-BE49-F238E27FC236}">
                    <a16:creationId xmlns:a16="http://schemas.microsoft.com/office/drawing/2014/main" id="{0477358D-75B5-484C-85F8-96412478AAD2}"/>
                  </a:ext>
                </a:extLst>
              </p:cNvPr>
              <p:cNvSpPr/>
              <p:nvPr/>
            </p:nvSpPr>
            <p:spPr>
              <a:xfrm>
                <a:off x="1583225" y="1392433"/>
                <a:ext cx="147350" cy="1500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60" extrusionOk="0">
                    <a:moveTo>
                      <a:pt x="2941" y="0"/>
                    </a:moveTo>
                    <a:cubicBezTo>
                      <a:pt x="1322" y="0"/>
                      <a:pt x="0" y="12"/>
                      <a:pt x="0" y="24"/>
                    </a:cubicBezTo>
                    <a:cubicBezTo>
                      <a:pt x="0" y="36"/>
                      <a:pt x="1322" y="60"/>
                      <a:pt x="2941" y="60"/>
                    </a:cubicBezTo>
                    <a:cubicBezTo>
                      <a:pt x="4572" y="60"/>
                      <a:pt x="5894" y="36"/>
                      <a:pt x="5894" y="24"/>
                    </a:cubicBezTo>
                    <a:cubicBezTo>
                      <a:pt x="5894" y="12"/>
                      <a:pt x="4572" y="0"/>
                      <a:pt x="29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1159;p42">
                <a:extLst>
                  <a:ext uri="{FF2B5EF4-FFF2-40B4-BE49-F238E27FC236}">
                    <a16:creationId xmlns:a16="http://schemas.microsoft.com/office/drawing/2014/main" id="{5D56984E-B757-4268-901F-F5920F5B2D42}"/>
                  </a:ext>
                </a:extLst>
              </p:cNvPr>
              <p:cNvSpPr/>
              <p:nvPr/>
            </p:nvSpPr>
            <p:spPr>
              <a:xfrm>
                <a:off x="1615975" y="1405950"/>
                <a:ext cx="81875" cy="1525"/>
              </a:xfrm>
              <a:custGeom>
                <a:avLst/>
                <a:gdLst/>
                <a:ahLst/>
                <a:cxnLst/>
                <a:rect l="l" t="t" r="r" b="b"/>
                <a:pathLst>
                  <a:path w="3275" h="61" extrusionOk="0">
                    <a:moveTo>
                      <a:pt x="1631" y="1"/>
                    </a:moveTo>
                    <a:cubicBezTo>
                      <a:pt x="726" y="1"/>
                      <a:pt x="0" y="13"/>
                      <a:pt x="0" y="25"/>
                    </a:cubicBezTo>
                    <a:cubicBezTo>
                      <a:pt x="0" y="48"/>
                      <a:pt x="726" y="60"/>
                      <a:pt x="1631" y="60"/>
                    </a:cubicBezTo>
                    <a:cubicBezTo>
                      <a:pt x="2548" y="60"/>
                      <a:pt x="3274" y="48"/>
                      <a:pt x="3274" y="25"/>
                    </a:cubicBezTo>
                    <a:cubicBezTo>
                      <a:pt x="3274" y="1"/>
                      <a:pt x="2548" y="1"/>
                      <a:pt x="16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3" name="Google Shape;1204;p42">
              <a:extLst>
                <a:ext uri="{FF2B5EF4-FFF2-40B4-BE49-F238E27FC236}">
                  <a16:creationId xmlns:a16="http://schemas.microsoft.com/office/drawing/2014/main" id="{A3C26703-CA9D-40EF-9BDD-1F28F7D08D72}"/>
                </a:ext>
              </a:extLst>
            </p:cNvPr>
            <p:cNvGrpSpPr/>
            <p:nvPr/>
          </p:nvGrpSpPr>
          <p:grpSpPr>
            <a:xfrm>
              <a:off x="570394" y="4508692"/>
              <a:ext cx="275812" cy="271851"/>
              <a:chOff x="-64774725" y="1916550"/>
              <a:chExt cx="319000" cy="314400"/>
            </a:xfrm>
          </p:grpSpPr>
          <p:sp>
            <p:nvSpPr>
              <p:cNvPr id="374" name="Google Shape;1205;p42">
                <a:extLst>
                  <a:ext uri="{FF2B5EF4-FFF2-40B4-BE49-F238E27FC236}">
                    <a16:creationId xmlns:a16="http://schemas.microsoft.com/office/drawing/2014/main" id="{F4C14D6C-7E33-4824-A83E-DD8D11E44BE7}"/>
                  </a:ext>
                </a:extLst>
              </p:cNvPr>
              <p:cNvSpPr/>
              <p:nvPr/>
            </p:nvSpPr>
            <p:spPr>
              <a:xfrm>
                <a:off x="-64774725" y="1916550"/>
                <a:ext cx="319000" cy="314400"/>
              </a:xfrm>
              <a:custGeom>
                <a:avLst/>
                <a:gdLst/>
                <a:ahLst/>
                <a:cxnLst/>
                <a:rect l="l" t="t" r="r" b="b"/>
                <a:pathLst>
                  <a:path w="12760" h="12576" extrusionOk="0">
                    <a:moveTo>
                      <a:pt x="11436" y="856"/>
                    </a:moveTo>
                    <a:cubicBezTo>
                      <a:pt x="11562" y="856"/>
                      <a:pt x="11657" y="888"/>
                      <a:pt x="11783" y="951"/>
                    </a:cubicBezTo>
                    <a:cubicBezTo>
                      <a:pt x="11877" y="1077"/>
                      <a:pt x="11940" y="1203"/>
                      <a:pt x="11909" y="1329"/>
                    </a:cubicBezTo>
                    <a:cubicBezTo>
                      <a:pt x="11814" y="2431"/>
                      <a:pt x="11562" y="3440"/>
                      <a:pt x="11090" y="4416"/>
                    </a:cubicBezTo>
                    <a:lnTo>
                      <a:pt x="8317" y="1675"/>
                    </a:lnTo>
                    <a:cubicBezTo>
                      <a:pt x="9263" y="1234"/>
                      <a:pt x="10334" y="951"/>
                      <a:pt x="11436" y="856"/>
                    </a:cubicBezTo>
                    <a:close/>
                    <a:moveTo>
                      <a:pt x="3781" y="4542"/>
                    </a:moveTo>
                    <a:lnTo>
                      <a:pt x="3781" y="4542"/>
                    </a:lnTo>
                    <a:cubicBezTo>
                      <a:pt x="3529" y="4983"/>
                      <a:pt x="3245" y="5456"/>
                      <a:pt x="3056" y="5960"/>
                    </a:cubicBezTo>
                    <a:cubicBezTo>
                      <a:pt x="2878" y="5949"/>
                      <a:pt x="2699" y="5942"/>
                      <a:pt x="2522" y="5942"/>
                    </a:cubicBezTo>
                    <a:cubicBezTo>
                      <a:pt x="2167" y="5942"/>
                      <a:pt x="1817" y="5970"/>
                      <a:pt x="1481" y="6054"/>
                    </a:cubicBezTo>
                    <a:cubicBezTo>
                      <a:pt x="1544" y="5928"/>
                      <a:pt x="1670" y="5802"/>
                      <a:pt x="1733" y="5739"/>
                    </a:cubicBezTo>
                    <a:cubicBezTo>
                      <a:pt x="2331" y="5141"/>
                      <a:pt x="2993" y="4731"/>
                      <a:pt x="3781" y="4542"/>
                    </a:cubicBezTo>
                    <a:close/>
                    <a:moveTo>
                      <a:pt x="7561" y="2022"/>
                    </a:moveTo>
                    <a:lnTo>
                      <a:pt x="10680" y="5141"/>
                    </a:lnTo>
                    <a:cubicBezTo>
                      <a:pt x="9546" y="7157"/>
                      <a:pt x="7687" y="8669"/>
                      <a:pt x="5419" y="9331"/>
                    </a:cubicBezTo>
                    <a:lnTo>
                      <a:pt x="3403" y="7346"/>
                    </a:lnTo>
                    <a:cubicBezTo>
                      <a:pt x="4064" y="5109"/>
                      <a:pt x="5576" y="3219"/>
                      <a:pt x="7561" y="2022"/>
                    </a:cubicBezTo>
                    <a:close/>
                    <a:moveTo>
                      <a:pt x="2899" y="8008"/>
                    </a:moveTo>
                    <a:lnTo>
                      <a:pt x="4789" y="9898"/>
                    </a:lnTo>
                    <a:lnTo>
                      <a:pt x="4316" y="10623"/>
                    </a:lnTo>
                    <a:lnTo>
                      <a:pt x="2142" y="8449"/>
                    </a:lnTo>
                    <a:lnTo>
                      <a:pt x="2899" y="8008"/>
                    </a:lnTo>
                    <a:close/>
                    <a:moveTo>
                      <a:pt x="2363" y="9867"/>
                    </a:moveTo>
                    <a:lnTo>
                      <a:pt x="2899" y="10371"/>
                    </a:lnTo>
                    <a:cubicBezTo>
                      <a:pt x="2741" y="10497"/>
                      <a:pt x="2520" y="10654"/>
                      <a:pt x="2300" y="10780"/>
                    </a:cubicBezTo>
                    <a:cubicBezTo>
                      <a:pt x="1985" y="10969"/>
                      <a:pt x="1733" y="11095"/>
                      <a:pt x="1638" y="11127"/>
                    </a:cubicBezTo>
                    <a:cubicBezTo>
                      <a:pt x="1701" y="10969"/>
                      <a:pt x="1796" y="10780"/>
                      <a:pt x="1985" y="10465"/>
                    </a:cubicBezTo>
                    <a:cubicBezTo>
                      <a:pt x="2142" y="10213"/>
                      <a:pt x="2268" y="10024"/>
                      <a:pt x="2363" y="9867"/>
                    </a:cubicBezTo>
                    <a:close/>
                    <a:moveTo>
                      <a:pt x="8191" y="8984"/>
                    </a:moveTo>
                    <a:lnTo>
                      <a:pt x="8191" y="8984"/>
                    </a:lnTo>
                    <a:cubicBezTo>
                      <a:pt x="7971" y="9867"/>
                      <a:pt x="7467" y="10686"/>
                      <a:pt x="6711" y="11284"/>
                    </a:cubicBezTo>
                    <a:cubicBezTo>
                      <a:pt x="6837" y="10749"/>
                      <a:pt x="6837" y="10245"/>
                      <a:pt x="6774" y="9741"/>
                    </a:cubicBezTo>
                    <a:cubicBezTo>
                      <a:pt x="7309" y="9551"/>
                      <a:pt x="7782" y="9268"/>
                      <a:pt x="8191" y="8984"/>
                    </a:cubicBezTo>
                    <a:close/>
                    <a:moveTo>
                      <a:pt x="11509" y="1"/>
                    </a:moveTo>
                    <a:cubicBezTo>
                      <a:pt x="11474" y="1"/>
                      <a:pt x="11440" y="2"/>
                      <a:pt x="11405" y="6"/>
                    </a:cubicBezTo>
                    <a:cubicBezTo>
                      <a:pt x="10365" y="100"/>
                      <a:pt x="9389" y="321"/>
                      <a:pt x="8412" y="730"/>
                    </a:cubicBezTo>
                    <a:cubicBezTo>
                      <a:pt x="7498" y="1077"/>
                      <a:pt x="6616" y="1644"/>
                      <a:pt x="5797" y="2274"/>
                    </a:cubicBezTo>
                    <a:cubicBezTo>
                      <a:pt x="5324" y="2652"/>
                      <a:pt x="4852" y="3093"/>
                      <a:pt x="4474" y="3566"/>
                    </a:cubicBezTo>
                    <a:cubicBezTo>
                      <a:pt x="3245" y="3629"/>
                      <a:pt x="2048" y="4196"/>
                      <a:pt x="1166" y="5109"/>
                    </a:cubicBezTo>
                    <a:cubicBezTo>
                      <a:pt x="725" y="5519"/>
                      <a:pt x="378" y="6054"/>
                      <a:pt x="95" y="6590"/>
                    </a:cubicBezTo>
                    <a:cubicBezTo>
                      <a:pt x="0" y="6748"/>
                      <a:pt x="63" y="6937"/>
                      <a:pt x="158" y="7063"/>
                    </a:cubicBezTo>
                    <a:cubicBezTo>
                      <a:pt x="252" y="7157"/>
                      <a:pt x="378" y="7189"/>
                      <a:pt x="441" y="7189"/>
                    </a:cubicBezTo>
                    <a:cubicBezTo>
                      <a:pt x="536" y="7189"/>
                      <a:pt x="567" y="7189"/>
                      <a:pt x="630" y="7157"/>
                    </a:cubicBezTo>
                    <a:cubicBezTo>
                      <a:pt x="1198" y="6873"/>
                      <a:pt x="1842" y="6743"/>
                      <a:pt x="2471" y="6743"/>
                    </a:cubicBezTo>
                    <a:cubicBezTo>
                      <a:pt x="2540" y="6743"/>
                      <a:pt x="2609" y="6744"/>
                      <a:pt x="2678" y="6748"/>
                    </a:cubicBezTo>
                    <a:cubicBezTo>
                      <a:pt x="2647" y="6905"/>
                      <a:pt x="2615" y="7031"/>
                      <a:pt x="2584" y="7189"/>
                    </a:cubicBezTo>
                    <a:lnTo>
                      <a:pt x="1229" y="7976"/>
                    </a:lnTo>
                    <a:cubicBezTo>
                      <a:pt x="1008" y="8134"/>
                      <a:pt x="945" y="8449"/>
                      <a:pt x="1166" y="8606"/>
                    </a:cubicBezTo>
                    <a:lnTo>
                      <a:pt x="1733" y="9173"/>
                    </a:lnTo>
                    <a:cubicBezTo>
                      <a:pt x="1544" y="9425"/>
                      <a:pt x="1323" y="9772"/>
                      <a:pt x="1103" y="10119"/>
                    </a:cubicBezTo>
                    <a:cubicBezTo>
                      <a:pt x="945" y="10465"/>
                      <a:pt x="788" y="10717"/>
                      <a:pt x="725" y="10906"/>
                    </a:cubicBezTo>
                    <a:cubicBezTo>
                      <a:pt x="599" y="11316"/>
                      <a:pt x="630" y="11599"/>
                      <a:pt x="851" y="11788"/>
                    </a:cubicBezTo>
                    <a:cubicBezTo>
                      <a:pt x="981" y="11918"/>
                      <a:pt x="1144" y="11961"/>
                      <a:pt x="1320" y="11961"/>
                    </a:cubicBezTo>
                    <a:cubicBezTo>
                      <a:pt x="1443" y="11961"/>
                      <a:pt x="1572" y="11940"/>
                      <a:pt x="1701" y="11914"/>
                    </a:cubicBezTo>
                    <a:cubicBezTo>
                      <a:pt x="1953" y="11820"/>
                      <a:pt x="2174" y="11694"/>
                      <a:pt x="2489" y="11505"/>
                    </a:cubicBezTo>
                    <a:cubicBezTo>
                      <a:pt x="2836" y="11316"/>
                      <a:pt x="3151" y="11095"/>
                      <a:pt x="3434" y="10875"/>
                    </a:cubicBezTo>
                    <a:lnTo>
                      <a:pt x="4033" y="11473"/>
                    </a:lnTo>
                    <a:cubicBezTo>
                      <a:pt x="4116" y="11557"/>
                      <a:pt x="4225" y="11597"/>
                      <a:pt x="4330" y="11597"/>
                    </a:cubicBezTo>
                    <a:cubicBezTo>
                      <a:pt x="4464" y="11597"/>
                      <a:pt x="4593" y="11533"/>
                      <a:pt x="4663" y="11410"/>
                    </a:cubicBezTo>
                    <a:lnTo>
                      <a:pt x="5450" y="10056"/>
                    </a:lnTo>
                    <a:cubicBezTo>
                      <a:pt x="5608" y="10024"/>
                      <a:pt x="5734" y="9993"/>
                      <a:pt x="5892" y="9930"/>
                    </a:cubicBezTo>
                    <a:lnTo>
                      <a:pt x="5892" y="9930"/>
                    </a:lnTo>
                    <a:cubicBezTo>
                      <a:pt x="5923" y="10591"/>
                      <a:pt x="5797" y="11316"/>
                      <a:pt x="5482" y="11977"/>
                    </a:cubicBezTo>
                    <a:cubicBezTo>
                      <a:pt x="5419" y="12135"/>
                      <a:pt x="5450" y="12324"/>
                      <a:pt x="5576" y="12450"/>
                    </a:cubicBezTo>
                    <a:cubicBezTo>
                      <a:pt x="5639" y="12534"/>
                      <a:pt x="5759" y="12576"/>
                      <a:pt x="5878" y="12576"/>
                    </a:cubicBezTo>
                    <a:cubicBezTo>
                      <a:pt x="5937" y="12576"/>
                      <a:pt x="5997" y="12565"/>
                      <a:pt x="6049" y="12544"/>
                    </a:cubicBezTo>
                    <a:cubicBezTo>
                      <a:pt x="6585" y="12261"/>
                      <a:pt x="7089" y="11914"/>
                      <a:pt x="7530" y="11473"/>
                    </a:cubicBezTo>
                    <a:cubicBezTo>
                      <a:pt x="8443" y="10560"/>
                      <a:pt x="8979" y="9394"/>
                      <a:pt x="9074" y="8165"/>
                    </a:cubicBezTo>
                    <a:cubicBezTo>
                      <a:pt x="9546" y="7756"/>
                      <a:pt x="9987" y="7346"/>
                      <a:pt x="10365" y="6811"/>
                    </a:cubicBezTo>
                    <a:cubicBezTo>
                      <a:pt x="11027" y="5991"/>
                      <a:pt x="11562" y="5141"/>
                      <a:pt x="11940" y="4227"/>
                    </a:cubicBezTo>
                    <a:cubicBezTo>
                      <a:pt x="12350" y="3282"/>
                      <a:pt x="12571" y="2242"/>
                      <a:pt x="12665" y="1234"/>
                    </a:cubicBezTo>
                    <a:cubicBezTo>
                      <a:pt x="12760" y="1014"/>
                      <a:pt x="12665" y="636"/>
                      <a:pt x="12382" y="384"/>
                    </a:cubicBezTo>
                    <a:cubicBezTo>
                      <a:pt x="12126" y="128"/>
                      <a:pt x="11820" y="1"/>
                      <a:pt x="115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1206;p42">
                <a:extLst>
                  <a:ext uri="{FF2B5EF4-FFF2-40B4-BE49-F238E27FC236}">
                    <a16:creationId xmlns:a16="http://schemas.microsoft.com/office/drawing/2014/main" id="{BC357769-760C-4F34-A2A5-2117EC120509}"/>
                  </a:ext>
                </a:extLst>
              </p:cNvPr>
              <p:cNvSpPr/>
              <p:nvPr/>
            </p:nvSpPr>
            <p:spPr>
              <a:xfrm>
                <a:off x="-64636900" y="2010600"/>
                <a:ext cx="89800" cy="82525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301" extrusionOk="0">
                    <a:moveTo>
                      <a:pt x="1828" y="827"/>
                    </a:moveTo>
                    <a:cubicBezTo>
                      <a:pt x="2048" y="827"/>
                      <a:pt x="2269" y="906"/>
                      <a:pt x="2426" y="1064"/>
                    </a:cubicBezTo>
                    <a:cubicBezTo>
                      <a:pt x="2741" y="1410"/>
                      <a:pt x="2741" y="1914"/>
                      <a:pt x="2426" y="2229"/>
                    </a:cubicBezTo>
                    <a:cubicBezTo>
                      <a:pt x="2269" y="2387"/>
                      <a:pt x="2048" y="2466"/>
                      <a:pt x="1828" y="2466"/>
                    </a:cubicBezTo>
                    <a:cubicBezTo>
                      <a:pt x="1607" y="2466"/>
                      <a:pt x="1387" y="2387"/>
                      <a:pt x="1229" y="2229"/>
                    </a:cubicBezTo>
                    <a:cubicBezTo>
                      <a:pt x="914" y="1914"/>
                      <a:pt x="914" y="1379"/>
                      <a:pt x="1229" y="1064"/>
                    </a:cubicBezTo>
                    <a:cubicBezTo>
                      <a:pt x="1387" y="906"/>
                      <a:pt x="1607" y="827"/>
                      <a:pt x="1828" y="827"/>
                    </a:cubicBezTo>
                    <a:close/>
                    <a:moveTo>
                      <a:pt x="1820" y="0"/>
                    </a:moveTo>
                    <a:cubicBezTo>
                      <a:pt x="1402" y="0"/>
                      <a:pt x="977" y="166"/>
                      <a:pt x="631" y="497"/>
                    </a:cubicBezTo>
                    <a:cubicBezTo>
                      <a:pt x="0" y="1127"/>
                      <a:pt x="0" y="2198"/>
                      <a:pt x="631" y="2828"/>
                    </a:cubicBezTo>
                    <a:cubicBezTo>
                      <a:pt x="946" y="3143"/>
                      <a:pt x="1371" y="3301"/>
                      <a:pt x="1796" y="3301"/>
                    </a:cubicBezTo>
                    <a:cubicBezTo>
                      <a:pt x="2222" y="3301"/>
                      <a:pt x="2647" y="3143"/>
                      <a:pt x="2962" y="2828"/>
                    </a:cubicBezTo>
                    <a:cubicBezTo>
                      <a:pt x="3592" y="2198"/>
                      <a:pt x="3592" y="1127"/>
                      <a:pt x="2962" y="497"/>
                    </a:cubicBezTo>
                    <a:cubicBezTo>
                      <a:pt x="2647" y="166"/>
                      <a:pt x="2237" y="0"/>
                      <a:pt x="18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6" name="TextBox 375">
                <a:extLst>
                  <a:ext uri="{FF2B5EF4-FFF2-40B4-BE49-F238E27FC236}">
                    <a16:creationId xmlns:a16="http://schemas.microsoft.com/office/drawing/2014/main" id="{EE1DE6C1-43D2-4A5B-8AFA-A9A20DD48E3B}"/>
                  </a:ext>
                </a:extLst>
              </p:cNvPr>
              <p:cNvSpPr txBox="1"/>
              <p:nvPr/>
            </p:nvSpPr>
            <p:spPr>
              <a:xfrm>
                <a:off x="1164252" y="5621449"/>
                <a:ext cx="125547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sz="2800">
                    <a:solidFill>
                      <a:srgbClr val="000000"/>
                    </a:solidFill>
                    <a:latin typeface="#9Slide03 SVNAvo" panose="02040603050506020204" pitchFamily="18" charset="0"/>
                  </a:defRPr>
                </a:lvl1pPr>
              </a:lstStyle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#9Slide03 SVNAvo" panose="02040603050506020204"/>
                        <a:cs typeface="Times New Roman" panose="02020603050405020304" pitchFamily="18" charset="0"/>
                      </a:rPr>
                      <m:t>π</m:t>
                    </m:r>
                    <m:r>
                      <m:rPr>
                        <m:nor/>
                      </m:rPr>
                      <a:rPr lang="en-US" b="0" i="0" smtClean="0"/>
                      <m:t> ∈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;</a:t>
                </a:r>
              </a:p>
            </p:txBody>
          </p:sp>
        </mc:Choice>
        <mc:Fallback xmlns="">
          <p:sp>
            <p:nvSpPr>
              <p:cNvPr id="376" name="TextBox 375">
                <a:extLst>
                  <a:ext uri="{FF2B5EF4-FFF2-40B4-BE49-F238E27FC236}">
                    <a16:creationId xmlns:a16="http://schemas.microsoft.com/office/drawing/2014/main" id="{EE1DE6C1-43D2-4A5B-8AFA-A9A20DD48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252" y="5621449"/>
                <a:ext cx="1255472" cy="523220"/>
              </a:xfrm>
              <a:prstGeom prst="rect">
                <a:avLst/>
              </a:prstGeom>
              <a:blipFill>
                <a:blip r:embed="rId9"/>
                <a:stretch>
                  <a:fillRect t="-10465" r="-582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7" name="TextBox 376">
                <a:extLst>
                  <a:ext uri="{FF2B5EF4-FFF2-40B4-BE49-F238E27FC236}">
                    <a16:creationId xmlns:a16="http://schemas.microsoft.com/office/drawing/2014/main" id="{2C0D06BA-7C78-4B73-A7D0-D3DE41167C74}"/>
                  </a:ext>
                </a:extLst>
              </p:cNvPr>
              <p:cNvSpPr txBox="1"/>
              <p:nvPr/>
            </p:nvSpPr>
            <p:spPr>
              <a:xfrm>
                <a:off x="2496073" y="5509651"/>
                <a:ext cx="1613519" cy="6290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sz="2800">
                    <a:solidFill>
                      <a:srgbClr val="000000"/>
                    </a:solidFill>
                    <a:latin typeface="#9Slide03 SVNAvo" panose="0204060305050602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rad>
                      <m:r>
                        <m:rPr>
                          <m:nor/>
                        </m:rPr>
                        <a:rPr lang="en-US" b="0" i="0" smtClean="0"/>
                        <m:t> ∈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;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7" name="TextBox 376">
                <a:extLst>
                  <a:ext uri="{FF2B5EF4-FFF2-40B4-BE49-F238E27FC236}">
                    <a16:creationId xmlns:a16="http://schemas.microsoft.com/office/drawing/2014/main" id="{2C0D06BA-7C78-4B73-A7D0-D3DE41167C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6073" y="5509651"/>
                <a:ext cx="1613519" cy="62908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9" name="TextBox 378">
                <a:extLst>
                  <a:ext uri="{FF2B5EF4-FFF2-40B4-BE49-F238E27FC236}">
                    <a16:creationId xmlns:a16="http://schemas.microsoft.com/office/drawing/2014/main" id="{68A7B8FE-A9E8-46D3-9BBE-CCF4E39B96E6}"/>
                  </a:ext>
                </a:extLst>
              </p:cNvPr>
              <p:cNvSpPr txBox="1"/>
              <p:nvPr/>
            </p:nvSpPr>
            <p:spPr>
              <a:xfrm>
                <a:off x="4129976" y="5615514"/>
                <a:ext cx="15440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sz="2800">
                    <a:solidFill>
                      <a:srgbClr val="000000"/>
                    </a:solidFill>
                    <a:latin typeface="#9Slide03 SVNAvo" panose="0204060305050602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cs typeface="Times New Roman" panose="02020603050405020304" pitchFamily="18" charset="0"/>
                        </a:rPr>
                        <m:t>−36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/>
                        <m:t>∈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9" name="TextBox 378">
                <a:extLst>
                  <a:ext uri="{FF2B5EF4-FFF2-40B4-BE49-F238E27FC236}">
                    <a16:creationId xmlns:a16="http://schemas.microsoft.com/office/drawing/2014/main" id="{68A7B8FE-A9E8-46D3-9BBE-CCF4E39B9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9976" y="5615514"/>
                <a:ext cx="1544012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0" name="Picture 379">
            <a:extLst>
              <a:ext uri="{FF2B5EF4-FFF2-40B4-BE49-F238E27FC236}">
                <a16:creationId xmlns:a16="http://schemas.microsoft.com/office/drawing/2014/main" id="{40157AF0-6B84-4A9C-AE3C-A3D31694777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6442" y="97267"/>
            <a:ext cx="658718" cy="2433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A442C9-19EF-57E0-B9CF-FD5BC336088C}"/>
              </a:ext>
            </a:extLst>
          </p:cNvPr>
          <p:cNvSpPr txBox="1"/>
          <p:nvPr/>
        </p:nvSpPr>
        <p:spPr>
          <a:xfrm>
            <a:off x="987229" y="240655"/>
            <a:ext cx="6056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725E"/>
                </a:solidFill>
                <a:latin typeface="#9Slide03 Neutra" panose="02040603050506020204" pitchFamily="18" charset="0"/>
              </a:rPr>
              <a:t>SỐ THỰC VÀ TẬP HỢP SỐ THỰC</a:t>
            </a:r>
          </a:p>
        </p:txBody>
      </p:sp>
    </p:spTree>
    <p:extLst>
      <p:ext uri="{BB962C8B-B14F-4D97-AF65-F5344CB8AC3E}">
        <p14:creationId xmlns:p14="http://schemas.microsoft.com/office/powerpoint/2010/main" val="39145637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/>
      <p:bldP spid="22" grpId="0"/>
      <p:bldP spid="25" grpId="0" animBg="1"/>
      <p:bldP spid="30" grpId="0"/>
      <p:bldP spid="376" grpId="0"/>
      <p:bldP spid="377" grpId="0"/>
      <p:bldP spid="37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073352F-47AC-4322-9C86-116B28789D15}"/>
              </a:ext>
            </a:extLst>
          </p:cNvPr>
          <p:cNvGrpSpPr/>
          <p:nvPr/>
        </p:nvGrpSpPr>
        <p:grpSpPr>
          <a:xfrm>
            <a:off x="8532597" y="5077443"/>
            <a:ext cx="1421717" cy="527909"/>
            <a:chOff x="8532597" y="5026073"/>
            <a:chExt cx="1421717" cy="5279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FC8CB788-7595-40BC-9C4C-E1B833A84A3B}"/>
                    </a:ext>
                  </a:extLst>
                </p:cNvPr>
                <p:cNvSpPr txBox="1"/>
                <p:nvPr/>
              </p:nvSpPr>
              <p:spPr>
                <a:xfrm>
                  <a:off x="9423399" y="5030762"/>
                  <a:ext cx="53091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  <a:latin typeface="#9Slide05 Lobster" panose="02000506000000020003" pitchFamily="2" charset="0"/>
                  </a:endParaRPr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FC8CB788-7595-40BC-9C4C-E1B833A84A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23399" y="5030762"/>
                  <a:ext cx="530915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F08A87FC-AE1B-4456-A2FA-7EB36903272D}"/>
                </a:ext>
              </a:extLst>
            </p:cNvPr>
            <p:cNvSpPr txBox="1"/>
            <p:nvPr/>
          </p:nvSpPr>
          <p:spPr>
            <a:xfrm>
              <a:off x="8532597" y="5026073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latin typeface="#9Slide03 SVNAvo" panose="02040603050506020204" pitchFamily="18" charset="0"/>
                </a:rPr>
                <a:t>0</a:t>
              </a:r>
            </a:p>
          </p:txBody>
        </p:sp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482DCAA7-C0AD-40B5-BC64-F07610825939}"/>
                </a:ext>
              </a:extLst>
            </p:cNvPr>
            <p:cNvSpPr/>
            <p:nvPr/>
          </p:nvSpPr>
          <p:spPr>
            <a:xfrm>
              <a:off x="9049078" y="5119936"/>
              <a:ext cx="366163" cy="366163"/>
            </a:xfrm>
            <a:prstGeom prst="roundRect">
              <a:avLst/>
            </a:prstGeom>
            <a:solidFill>
              <a:srgbClr val="FFFFDE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02060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8828BD1-E780-4AE4-BCFD-C20299A286F0}"/>
              </a:ext>
            </a:extLst>
          </p:cNvPr>
          <p:cNvGrpSpPr/>
          <p:nvPr/>
        </p:nvGrpSpPr>
        <p:grpSpPr>
          <a:xfrm>
            <a:off x="8400350" y="5684031"/>
            <a:ext cx="1568032" cy="931217"/>
            <a:chOff x="8400350" y="5684031"/>
            <a:chExt cx="1568032" cy="9312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626452CD-CDDD-484F-BDEC-8B4801BED914}"/>
                    </a:ext>
                  </a:extLst>
                </p:cNvPr>
                <p:cNvSpPr txBox="1"/>
                <p:nvPr/>
              </p:nvSpPr>
              <p:spPr>
                <a:xfrm>
                  <a:off x="9437467" y="5951933"/>
                  <a:ext cx="53091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  <a:latin typeface="#9Slide05 Lobster" panose="02000506000000020003" pitchFamily="2" charset="0"/>
                  </a:endParaRPr>
                </a:p>
              </p:txBody>
            </p:sp>
          </mc:Choice>
          <mc:Fallback xmlns="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626452CD-CDDD-484F-BDEC-8B4801BED9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37467" y="5951933"/>
                  <a:ext cx="530915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CB8F79E0-278B-4584-91D9-F5DFD6D4CD26}"/>
                    </a:ext>
                  </a:extLst>
                </p:cNvPr>
                <p:cNvSpPr txBox="1"/>
                <p:nvPr/>
              </p:nvSpPr>
              <p:spPr>
                <a:xfrm>
                  <a:off x="8400350" y="5684031"/>
                  <a:ext cx="681597" cy="9312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#9Slide03 SVNAvo" panose="02040603050506020204" pitchFamily="18" charset="0"/>
                              </a:rPr>
                              <m:t>13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2800" b="0" i="0" smtClean="0">
                                <a:solidFill>
                                  <a:schemeClr val="tx1"/>
                                </a:solidFill>
                                <a:latin typeface="#9Slide03 SVNAvo" panose="02040603050506020204" pitchFamily="18" charset="0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  <a:latin typeface="#9Slide03 SVNAvo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CB8F79E0-278B-4584-91D9-F5DFD6D4CD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0350" y="5684031"/>
                  <a:ext cx="681597" cy="93121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0" name="Rectangle: Rounded Corners 119">
              <a:extLst>
                <a:ext uri="{FF2B5EF4-FFF2-40B4-BE49-F238E27FC236}">
                  <a16:creationId xmlns:a16="http://schemas.microsoft.com/office/drawing/2014/main" id="{86F9F383-2B29-49B1-9587-792D69D29E75}"/>
                </a:ext>
              </a:extLst>
            </p:cNvPr>
            <p:cNvSpPr/>
            <p:nvPr/>
          </p:nvSpPr>
          <p:spPr>
            <a:xfrm>
              <a:off x="9058456" y="6028047"/>
              <a:ext cx="366163" cy="366163"/>
            </a:xfrm>
            <a:prstGeom prst="roundRect">
              <a:avLst/>
            </a:prstGeom>
            <a:solidFill>
              <a:srgbClr val="FFFFDE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02060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5C2585B-F1FE-45B5-80DD-FC7F8A070F94}"/>
              </a:ext>
            </a:extLst>
          </p:cNvPr>
          <p:cNvGrpSpPr/>
          <p:nvPr/>
        </p:nvGrpSpPr>
        <p:grpSpPr>
          <a:xfrm>
            <a:off x="5364402" y="5881312"/>
            <a:ext cx="1883124" cy="629083"/>
            <a:chOff x="5364402" y="5881312"/>
            <a:chExt cx="1883124" cy="6290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2F35979E-E82B-400D-B7DD-0B9D9BA378D9}"/>
                    </a:ext>
                  </a:extLst>
                </p:cNvPr>
                <p:cNvSpPr txBox="1"/>
                <p:nvPr/>
              </p:nvSpPr>
              <p:spPr>
                <a:xfrm>
                  <a:off x="6710199" y="5969022"/>
                  <a:ext cx="537327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ℚ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  <a:latin typeface="#9Slide05 Lobster" panose="02000506000000020003" pitchFamily="2" charset="0"/>
                  </a:endParaRPr>
                </a:p>
              </p:txBody>
            </p:sp>
          </mc:Choice>
          <mc:Fallback xmlns="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2F35979E-E82B-400D-B7DD-0B9D9BA378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0199" y="5969022"/>
                  <a:ext cx="537327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9364BEE6-146A-4455-BD5C-F2D195308468}"/>
                    </a:ext>
                  </a:extLst>
                </p:cNvPr>
                <p:cNvSpPr txBox="1"/>
                <p:nvPr/>
              </p:nvSpPr>
              <p:spPr>
                <a:xfrm>
                  <a:off x="5364402" y="5881312"/>
                  <a:ext cx="749501" cy="6290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ad>
                          <m:radPr>
                            <m:degHide m:val="on"/>
                            <m:ctrlP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en-US" sz="2800" b="0" i="0" dirty="0" smtClean="0">
                                <a:solidFill>
                                  <a:schemeClr val="tx1"/>
                                </a:solidFill>
                                <a:latin typeface="#9Slide03 SVNAvo" panose="02040603050506020204" pitchFamily="18" charset="0"/>
                              </a:rPr>
                              <m:t>2</m:t>
                            </m:r>
                          </m:e>
                        </m:rad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  <a:latin typeface="#9Slide03 SVNAvo" panose="02040603050506020204" pitchFamily="18" charset="0"/>
                  </a:endParaRPr>
                </a:p>
              </p:txBody>
            </p:sp>
          </mc:Choice>
          <mc:Fallback xmlns="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9364BEE6-146A-4455-BD5C-F2D1953084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4402" y="5881312"/>
                  <a:ext cx="749501" cy="62908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6" name="Rectangle: Rounded Corners 125">
              <a:extLst>
                <a:ext uri="{FF2B5EF4-FFF2-40B4-BE49-F238E27FC236}">
                  <a16:creationId xmlns:a16="http://schemas.microsoft.com/office/drawing/2014/main" id="{507E9975-57A9-46D3-B5B1-F2D8A050EA73}"/>
                </a:ext>
              </a:extLst>
            </p:cNvPr>
            <p:cNvSpPr/>
            <p:nvPr/>
          </p:nvSpPr>
          <p:spPr>
            <a:xfrm>
              <a:off x="6244008" y="6054262"/>
              <a:ext cx="366163" cy="366163"/>
            </a:xfrm>
            <a:prstGeom prst="roundRect">
              <a:avLst/>
            </a:prstGeom>
            <a:solidFill>
              <a:srgbClr val="FFFFDE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0206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E3969115-9C38-42DD-9BE8-BB95477C92AC}"/>
                  </a:ext>
                </a:extLst>
              </p:cNvPr>
              <p:cNvSpPr txBox="1"/>
              <p:nvPr/>
            </p:nvSpPr>
            <p:spPr>
              <a:xfrm>
                <a:off x="8984680" y="5933692"/>
                <a:ext cx="4876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  <a:latin typeface="#9Slide05 Lobster" panose="02000506000000020003" pitchFamily="2" charset="0"/>
                </a:endParaRPr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E3969115-9C38-42DD-9BE8-BB95477C92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4680" y="5933692"/>
                <a:ext cx="48763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AEB77C38-4FD3-43E3-94C7-A1C533F6CFB0}"/>
                  </a:ext>
                </a:extLst>
              </p:cNvPr>
              <p:cNvSpPr txBox="1"/>
              <p:nvPr/>
            </p:nvSpPr>
            <p:spPr>
              <a:xfrm>
                <a:off x="6180868" y="5975733"/>
                <a:ext cx="4924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∉</m:t>
                      </m:r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  <a:latin typeface="#9Slide05 Lobster" panose="02000506000000020003" pitchFamily="2" charset="0"/>
                </a:endParaRPr>
              </a:p>
            </p:txBody>
          </p:sp>
        </mc:Choice>
        <mc:Fallback xmlns=""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AEB77C38-4FD3-43E3-94C7-A1C533F6CF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0868" y="5975733"/>
                <a:ext cx="492443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3ED45119-FC91-4049-BD08-E3F1B8FEEBB0}"/>
              </a:ext>
            </a:extLst>
          </p:cNvPr>
          <p:cNvGrpSpPr/>
          <p:nvPr/>
        </p:nvGrpSpPr>
        <p:grpSpPr>
          <a:xfrm>
            <a:off x="1274523" y="5980796"/>
            <a:ext cx="2607415" cy="552584"/>
            <a:chOff x="1274523" y="5980796"/>
            <a:chExt cx="2607415" cy="5525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6E74B325-116D-4234-A00A-090CAAD9221D}"/>
                    </a:ext>
                  </a:extLst>
                </p:cNvPr>
                <p:cNvSpPr txBox="1"/>
                <p:nvPr/>
              </p:nvSpPr>
              <p:spPr>
                <a:xfrm>
                  <a:off x="3402320" y="6010160"/>
                  <a:ext cx="47961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  <a:latin typeface="#9Slide05 Lobster" panose="02000506000000020003" pitchFamily="2" charset="0"/>
                  </a:endParaRPr>
                </a:p>
              </p:txBody>
            </p:sp>
          </mc:Choice>
          <mc:Fallback xmlns="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6E74B325-116D-4234-A00A-090CAAD922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2320" y="6010160"/>
                  <a:ext cx="479618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0" name="Rectangle: Rounded Corners 109">
              <a:extLst>
                <a:ext uri="{FF2B5EF4-FFF2-40B4-BE49-F238E27FC236}">
                  <a16:creationId xmlns:a16="http://schemas.microsoft.com/office/drawing/2014/main" id="{0ADEC129-BDFE-4D00-B73A-29F297C9D006}"/>
                </a:ext>
              </a:extLst>
            </p:cNvPr>
            <p:cNvSpPr/>
            <p:nvPr/>
          </p:nvSpPr>
          <p:spPr>
            <a:xfrm>
              <a:off x="2888780" y="6073877"/>
              <a:ext cx="366163" cy="366163"/>
            </a:xfrm>
            <a:prstGeom prst="roundRect">
              <a:avLst/>
            </a:prstGeom>
            <a:solidFill>
              <a:srgbClr val="FFFFDE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02060"/>
                </a:solidFill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30E14E73-F38D-47CA-AA57-0C2E075C797D}"/>
                </a:ext>
              </a:extLst>
            </p:cNvPr>
            <p:cNvSpPr txBox="1"/>
            <p:nvPr/>
          </p:nvSpPr>
          <p:spPr>
            <a:xfrm>
              <a:off x="1274523" y="5980796"/>
              <a:ext cx="15440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2800">
                  <a:solidFill>
                    <a:srgbClr val="000000"/>
                  </a:solidFill>
                  <a:latin typeface="#9Slide03 SVNAvo" panose="02040603050506020204" pitchFamily="18" charset="0"/>
                </a:defRPr>
              </a:lvl1pPr>
            </a:lstStyle>
            <a:p>
              <a:r>
                <a:rPr lang="vi-VN" dirty="0">
                  <a:solidFill>
                    <a:schemeClr val="tx1"/>
                  </a:solidFill>
                </a:rPr>
                <a:t>2,31(45)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81CAFB81-EBEC-483E-AA58-53DCCBEC1D23}"/>
                  </a:ext>
                </a:extLst>
              </p:cNvPr>
              <p:cNvSpPr txBox="1"/>
              <p:nvPr/>
            </p:nvSpPr>
            <p:spPr>
              <a:xfrm>
                <a:off x="2825640" y="5995348"/>
                <a:ext cx="4924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∉</m:t>
                      </m:r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  <a:latin typeface="#9Slide05 Lobster" panose="02000506000000020003" pitchFamily="2" charset="0"/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81CAFB81-EBEC-483E-AA58-53DCCBEC1D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5640" y="5995348"/>
                <a:ext cx="492443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F34D693B-F681-4F71-BFCD-C9326B769551}"/>
                  </a:ext>
                </a:extLst>
              </p:cNvPr>
              <p:cNvSpPr txBox="1"/>
              <p:nvPr/>
            </p:nvSpPr>
            <p:spPr>
              <a:xfrm>
                <a:off x="8975302" y="5076951"/>
                <a:ext cx="4876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  <a:latin typeface="#9Slide05 Lobster" panose="02000506000000020003" pitchFamily="2" charset="0"/>
                </a:endParaRPr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F34D693B-F681-4F71-BFCD-C9326B7695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5302" y="5076951"/>
                <a:ext cx="48763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124F4A87-C817-436E-9EB4-2374FDDABEA2}"/>
              </a:ext>
            </a:extLst>
          </p:cNvPr>
          <p:cNvGrpSpPr/>
          <p:nvPr/>
        </p:nvGrpSpPr>
        <p:grpSpPr>
          <a:xfrm>
            <a:off x="4569891" y="5072021"/>
            <a:ext cx="2677635" cy="532647"/>
            <a:chOff x="4569891" y="5020651"/>
            <a:chExt cx="2677635" cy="5326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7DF07F7A-B17A-42E9-A16D-A52C23F98627}"/>
                    </a:ext>
                  </a:extLst>
                </p:cNvPr>
                <p:cNvSpPr txBox="1"/>
                <p:nvPr/>
              </p:nvSpPr>
              <p:spPr>
                <a:xfrm>
                  <a:off x="6716611" y="5030078"/>
                  <a:ext cx="53091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  <a:latin typeface="#9Slide05 Lobster" panose="02000506000000020003" pitchFamily="2" charset="0"/>
                  </a:endParaRPr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7DF07F7A-B17A-42E9-A16D-A52C23F986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6611" y="5030078"/>
                  <a:ext cx="530915" cy="52322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F6384AC-AD9F-4EFA-B556-7A6C7C3A48BF}"/>
                </a:ext>
              </a:extLst>
            </p:cNvPr>
            <p:cNvSpPr txBox="1"/>
            <p:nvPr/>
          </p:nvSpPr>
          <p:spPr>
            <a:xfrm>
              <a:off x="4569891" y="5020651"/>
              <a:ext cx="15440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latin typeface="#9Slide03 SVNAvo" panose="02040603050506020204" pitchFamily="18" charset="0"/>
                </a:rPr>
                <a:t>7,62(38)</a:t>
              </a:r>
            </a:p>
          </p:txBody>
        </p:sp>
        <p:sp>
          <p:nvSpPr>
            <p:cNvPr id="114" name="Rectangle: Rounded Corners 113">
              <a:extLst>
                <a:ext uri="{FF2B5EF4-FFF2-40B4-BE49-F238E27FC236}">
                  <a16:creationId xmlns:a16="http://schemas.microsoft.com/office/drawing/2014/main" id="{DF025A26-52A5-4EEE-975E-90B0321943BE}"/>
                </a:ext>
              </a:extLst>
            </p:cNvPr>
            <p:cNvSpPr/>
            <p:nvPr/>
          </p:nvSpPr>
          <p:spPr>
            <a:xfrm>
              <a:off x="6245216" y="5109426"/>
              <a:ext cx="366163" cy="366163"/>
            </a:xfrm>
            <a:prstGeom prst="roundRect">
              <a:avLst/>
            </a:prstGeom>
            <a:solidFill>
              <a:srgbClr val="FFFFDE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0206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C2097312-0C5B-4838-A4DF-B7CC2BE749D7}"/>
                  </a:ext>
                </a:extLst>
              </p:cNvPr>
              <p:cNvSpPr txBox="1"/>
              <p:nvPr/>
            </p:nvSpPr>
            <p:spPr>
              <a:xfrm>
                <a:off x="6171440" y="5066441"/>
                <a:ext cx="4876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  <a:latin typeface="#9Slide05 Lobster" panose="02000506000000020003" pitchFamily="2" charset="0"/>
                </a:endParaRPr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C2097312-0C5B-4838-A4DF-B7CC2BE749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1440" y="5066441"/>
                <a:ext cx="487634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90AD9246-D331-4CFE-828C-A254AD24DA01}"/>
              </a:ext>
            </a:extLst>
          </p:cNvPr>
          <p:cNvGrpSpPr/>
          <p:nvPr/>
        </p:nvGrpSpPr>
        <p:grpSpPr>
          <a:xfrm>
            <a:off x="2419953" y="5081448"/>
            <a:ext cx="1388560" cy="530302"/>
            <a:chOff x="2419953" y="5030078"/>
            <a:chExt cx="1388560" cy="5303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9519A4D8-0130-4C11-AA93-1EB65AA338B3}"/>
                    </a:ext>
                  </a:extLst>
                </p:cNvPr>
                <p:cNvSpPr txBox="1"/>
                <p:nvPr/>
              </p:nvSpPr>
              <p:spPr>
                <a:xfrm>
                  <a:off x="3328895" y="5037160"/>
                  <a:ext cx="47961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  <a:latin typeface="#9Slide05 Lobster" panose="02000506000000020003" pitchFamily="2" charset="0"/>
                  </a:endParaRPr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9519A4D8-0130-4C11-AA93-1EB65AA338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8895" y="5037160"/>
                  <a:ext cx="479618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70D92336-1AB9-4CA1-91D0-A09172E45306}"/>
                </a:ext>
              </a:extLst>
            </p:cNvPr>
            <p:cNvSpPr/>
            <p:nvPr/>
          </p:nvSpPr>
          <p:spPr>
            <a:xfrm>
              <a:off x="2911646" y="5109426"/>
              <a:ext cx="366163" cy="366163"/>
            </a:xfrm>
            <a:prstGeom prst="roundRect">
              <a:avLst/>
            </a:prstGeom>
            <a:solidFill>
              <a:srgbClr val="FFFFDE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solidFill>
                  <a:srgbClr val="002060"/>
                </a:solidFill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D3E8A61-1340-424F-A87C-E9808E9F8BE5}"/>
                </a:ext>
              </a:extLst>
            </p:cNvPr>
            <p:cNvSpPr txBox="1"/>
            <p:nvPr/>
          </p:nvSpPr>
          <p:spPr>
            <a:xfrm>
              <a:off x="2419953" y="5030078"/>
              <a:ext cx="383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2800">
                  <a:solidFill>
                    <a:srgbClr val="000000"/>
                  </a:solidFill>
                  <a:latin typeface="#9Slide03 SVNAvo" panose="02040603050506020204" pitchFamily="18" charset="0"/>
                </a:defRPr>
              </a:lvl1pPr>
            </a:lstStyle>
            <a:p>
              <a:r>
                <a:rPr lang="vi-VN" dirty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1D99C404-6857-4E2C-BE4D-472F0D2A97EE}"/>
                  </a:ext>
                </a:extLst>
              </p:cNvPr>
              <p:cNvSpPr txBox="1"/>
              <p:nvPr/>
            </p:nvSpPr>
            <p:spPr>
              <a:xfrm>
                <a:off x="2837870" y="5066441"/>
                <a:ext cx="48763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  <a:latin typeface="#9Slide05 Lobster" panose="02000506000000020003" pitchFamily="2" charset="0"/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1D99C404-6857-4E2C-BE4D-472F0D2A97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7870" y="5066441"/>
                <a:ext cx="487634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8" name="Rectangle 137">
            <a:extLst>
              <a:ext uri="{FF2B5EF4-FFF2-40B4-BE49-F238E27FC236}">
                <a16:creationId xmlns:a16="http://schemas.microsoft.com/office/drawing/2014/main" id="{B1ACA0FC-F0B6-4117-84C3-198573AF3383}"/>
              </a:ext>
            </a:extLst>
          </p:cNvPr>
          <p:cNvSpPr/>
          <p:nvPr/>
        </p:nvSpPr>
        <p:spPr>
          <a:xfrm>
            <a:off x="-461914" y="1244920"/>
            <a:ext cx="12863305" cy="2714919"/>
          </a:xfrm>
          <a:prstGeom prst="rect">
            <a:avLst/>
          </a:prstGeom>
          <a:solidFill>
            <a:schemeClr val="accent6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F603EA-6B18-7927-2626-365F801CF7D2}"/>
              </a:ext>
            </a:extLst>
          </p:cNvPr>
          <p:cNvSpPr/>
          <p:nvPr/>
        </p:nvSpPr>
        <p:spPr>
          <a:xfrm>
            <a:off x="-461914" y="-311086"/>
            <a:ext cx="1140644" cy="10558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36FE3BF3-8F08-4E13-9F50-70483EC6C7DE}"/>
              </a:ext>
            </a:extLst>
          </p:cNvPr>
          <p:cNvSpPr/>
          <p:nvPr/>
        </p:nvSpPr>
        <p:spPr>
          <a:xfrm>
            <a:off x="-461914" y="-311086"/>
            <a:ext cx="1140644" cy="10558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0" name="Google Shape;1016;p39">
            <a:extLst>
              <a:ext uri="{FF2B5EF4-FFF2-40B4-BE49-F238E27FC236}">
                <a16:creationId xmlns:a16="http://schemas.microsoft.com/office/drawing/2014/main" id="{FDCE8F8D-45DE-47D6-96A7-6F1364F8DEA7}"/>
              </a:ext>
            </a:extLst>
          </p:cNvPr>
          <p:cNvGrpSpPr/>
          <p:nvPr/>
        </p:nvGrpSpPr>
        <p:grpSpPr>
          <a:xfrm>
            <a:off x="244114" y="208881"/>
            <a:ext cx="746135" cy="710599"/>
            <a:chOff x="1513275" y="1160975"/>
            <a:chExt cx="290225" cy="272975"/>
          </a:xfrm>
        </p:grpSpPr>
        <p:sp>
          <p:nvSpPr>
            <p:cNvPr id="141" name="Google Shape;1017;p39">
              <a:extLst>
                <a:ext uri="{FF2B5EF4-FFF2-40B4-BE49-F238E27FC236}">
                  <a16:creationId xmlns:a16="http://schemas.microsoft.com/office/drawing/2014/main" id="{7C1340FA-07AE-430B-87C3-26307B21096F}"/>
                </a:ext>
              </a:extLst>
            </p:cNvPr>
            <p:cNvSpPr/>
            <p:nvPr/>
          </p:nvSpPr>
          <p:spPr>
            <a:xfrm>
              <a:off x="1513875" y="1161875"/>
              <a:ext cx="288450" cy="270900"/>
            </a:xfrm>
            <a:custGeom>
              <a:avLst/>
              <a:gdLst/>
              <a:ahLst/>
              <a:cxnLst/>
              <a:rect l="l" t="t" r="r" b="b"/>
              <a:pathLst>
                <a:path w="11538" h="10836" extrusionOk="0">
                  <a:moveTo>
                    <a:pt x="643" y="1"/>
                  </a:moveTo>
                  <a:cubicBezTo>
                    <a:pt x="286" y="1"/>
                    <a:pt x="0" y="286"/>
                    <a:pt x="0" y="644"/>
                  </a:cubicBezTo>
                  <a:lnTo>
                    <a:pt x="0" y="10192"/>
                  </a:lnTo>
                  <a:cubicBezTo>
                    <a:pt x="0" y="10550"/>
                    <a:pt x="286" y="10835"/>
                    <a:pt x="643" y="10835"/>
                  </a:cubicBezTo>
                  <a:lnTo>
                    <a:pt x="10894" y="10835"/>
                  </a:lnTo>
                  <a:cubicBezTo>
                    <a:pt x="11252" y="10835"/>
                    <a:pt x="11537" y="10550"/>
                    <a:pt x="11537" y="10192"/>
                  </a:cubicBezTo>
                  <a:lnTo>
                    <a:pt x="11537" y="644"/>
                  </a:lnTo>
                  <a:cubicBezTo>
                    <a:pt x="11537" y="286"/>
                    <a:pt x="11252" y="1"/>
                    <a:pt x="108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018;p39">
              <a:extLst>
                <a:ext uri="{FF2B5EF4-FFF2-40B4-BE49-F238E27FC236}">
                  <a16:creationId xmlns:a16="http://schemas.microsoft.com/office/drawing/2014/main" id="{CB4E9C87-6E33-4DF6-BDC4-77E40C1BA2CE}"/>
                </a:ext>
              </a:extLst>
            </p:cNvPr>
            <p:cNvSpPr/>
            <p:nvPr/>
          </p:nvSpPr>
          <p:spPr>
            <a:xfrm>
              <a:off x="1513275" y="1160975"/>
              <a:ext cx="290225" cy="272975"/>
            </a:xfrm>
            <a:custGeom>
              <a:avLst/>
              <a:gdLst/>
              <a:ahLst/>
              <a:cxnLst/>
              <a:rect l="l" t="t" r="r" b="b"/>
              <a:pathLst>
                <a:path w="11609" h="10919" extrusionOk="0">
                  <a:moveTo>
                    <a:pt x="6037" y="1"/>
                  </a:moveTo>
                  <a:lnTo>
                    <a:pt x="1370" y="25"/>
                  </a:lnTo>
                  <a:lnTo>
                    <a:pt x="631" y="25"/>
                  </a:lnTo>
                  <a:cubicBezTo>
                    <a:pt x="441" y="25"/>
                    <a:pt x="286" y="108"/>
                    <a:pt x="155" y="263"/>
                  </a:cubicBezTo>
                  <a:cubicBezTo>
                    <a:pt x="84" y="346"/>
                    <a:pt x="48" y="453"/>
                    <a:pt x="24" y="561"/>
                  </a:cubicBezTo>
                  <a:lnTo>
                    <a:pt x="24" y="680"/>
                  </a:lnTo>
                  <a:cubicBezTo>
                    <a:pt x="24" y="680"/>
                    <a:pt x="24" y="644"/>
                    <a:pt x="48" y="572"/>
                  </a:cubicBezTo>
                  <a:cubicBezTo>
                    <a:pt x="60" y="465"/>
                    <a:pt x="108" y="358"/>
                    <a:pt x="179" y="275"/>
                  </a:cubicBezTo>
                  <a:cubicBezTo>
                    <a:pt x="298" y="144"/>
                    <a:pt x="465" y="61"/>
                    <a:pt x="643" y="49"/>
                  </a:cubicBezTo>
                  <a:lnTo>
                    <a:pt x="1382" y="49"/>
                  </a:lnTo>
                  <a:lnTo>
                    <a:pt x="6037" y="96"/>
                  </a:lnTo>
                  <a:lnTo>
                    <a:pt x="10799" y="96"/>
                  </a:lnTo>
                  <a:cubicBezTo>
                    <a:pt x="10824" y="93"/>
                    <a:pt x="10847" y="91"/>
                    <a:pt x="10870" y="91"/>
                  </a:cubicBezTo>
                  <a:cubicBezTo>
                    <a:pt x="10925" y="91"/>
                    <a:pt x="10975" y="100"/>
                    <a:pt x="11026" y="108"/>
                  </a:cubicBezTo>
                  <a:cubicBezTo>
                    <a:pt x="11180" y="156"/>
                    <a:pt x="11299" y="239"/>
                    <a:pt x="11383" y="358"/>
                  </a:cubicBezTo>
                  <a:cubicBezTo>
                    <a:pt x="11454" y="501"/>
                    <a:pt x="11502" y="644"/>
                    <a:pt x="11490" y="799"/>
                  </a:cubicBezTo>
                  <a:lnTo>
                    <a:pt x="11490" y="1763"/>
                  </a:lnTo>
                  <a:lnTo>
                    <a:pt x="11490" y="10264"/>
                  </a:lnTo>
                  <a:cubicBezTo>
                    <a:pt x="11490" y="10526"/>
                    <a:pt x="11311" y="10764"/>
                    <a:pt x="11037" y="10836"/>
                  </a:cubicBezTo>
                  <a:cubicBezTo>
                    <a:pt x="10954" y="10871"/>
                    <a:pt x="10859" y="10871"/>
                    <a:pt x="10776" y="10871"/>
                  </a:cubicBezTo>
                  <a:lnTo>
                    <a:pt x="596" y="10871"/>
                  </a:lnTo>
                  <a:cubicBezTo>
                    <a:pt x="310" y="10836"/>
                    <a:pt x="72" y="10598"/>
                    <a:pt x="48" y="10324"/>
                  </a:cubicBezTo>
                  <a:cubicBezTo>
                    <a:pt x="24" y="9157"/>
                    <a:pt x="24" y="8073"/>
                    <a:pt x="24" y="7085"/>
                  </a:cubicBezTo>
                  <a:cubicBezTo>
                    <a:pt x="12" y="5121"/>
                    <a:pt x="12" y="3513"/>
                    <a:pt x="12" y="2418"/>
                  </a:cubicBezTo>
                  <a:cubicBezTo>
                    <a:pt x="12" y="3513"/>
                    <a:pt x="0" y="5109"/>
                    <a:pt x="0" y="7085"/>
                  </a:cubicBezTo>
                  <a:lnTo>
                    <a:pt x="0" y="10324"/>
                  </a:lnTo>
                  <a:cubicBezTo>
                    <a:pt x="12" y="10467"/>
                    <a:pt x="84" y="10621"/>
                    <a:pt x="191" y="10717"/>
                  </a:cubicBezTo>
                  <a:cubicBezTo>
                    <a:pt x="310" y="10824"/>
                    <a:pt x="441" y="10895"/>
                    <a:pt x="608" y="10919"/>
                  </a:cubicBezTo>
                  <a:lnTo>
                    <a:pt x="10799" y="10919"/>
                  </a:lnTo>
                  <a:cubicBezTo>
                    <a:pt x="10895" y="10919"/>
                    <a:pt x="10990" y="10895"/>
                    <a:pt x="11085" y="10883"/>
                  </a:cubicBezTo>
                  <a:cubicBezTo>
                    <a:pt x="11192" y="10871"/>
                    <a:pt x="11276" y="10812"/>
                    <a:pt x="11347" y="10752"/>
                  </a:cubicBezTo>
                  <a:cubicBezTo>
                    <a:pt x="11502" y="10621"/>
                    <a:pt x="11585" y="10443"/>
                    <a:pt x="11585" y="10228"/>
                  </a:cubicBezTo>
                  <a:lnTo>
                    <a:pt x="11585" y="1727"/>
                  </a:lnTo>
                  <a:lnTo>
                    <a:pt x="11585" y="763"/>
                  </a:lnTo>
                  <a:cubicBezTo>
                    <a:pt x="11609" y="692"/>
                    <a:pt x="11585" y="596"/>
                    <a:pt x="11573" y="525"/>
                  </a:cubicBezTo>
                  <a:cubicBezTo>
                    <a:pt x="11549" y="453"/>
                    <a:pt x="11514" y="382"/>
                    <a:pt x="11466" y="299"/>
                  </a:cubicBezTo>
                  <a:cubicBezTo>
                    <a:pt x="11371" y="168"/>
                    <a:pt x="11228" y="84"/>
                    <a:pt x="11073" y="37"/>
                  </a:cubicBezTo>
                  <a:cubicBezTo>
                    <a:pt x="10990" y="1"/>
                    <a:pt x="10907" y="1"/>
                    <a:pt x="10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5" name="TextBox 144">
            <a:extLst>
              <a:ext uri="{FF2B5EF4-FFF2-40B4-BE49-F238E27FC236}">
                <a16:creationId xmlns:a16="http://schemas.microsoft.com/office/drawing/2014/main" id="{FAE5B78F-C7C9-417F-99CD-AB935021F047}"/>
              </a:ext>
            </a:extLst>
          </p:cNvPr>
          <p:cNvSpPr txBox="1"/>
          <p:nvPr/>
        </p:nvSpPr>
        <p:spPr>
          <a:xfrm>
            <a:off x="448769" y="271434"/>
            <a:ext cx="3353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accent3"/>
                </a:solidFill>
                <a:latin typeface="#9Slide03 Neutra" panose="02040603050506020204" pitchFamily="18" charset="0"/>
              </a:rPr>
              <a:t>1</a:t>
            </a:r>
          </a:p>
        </p:txBody>
      </p: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DD2462DD-8E64-4A6F-B721-59CA6BE7A603}"/>
              </a:ext>
            </a:extLst>
          </p:cNvPr>
          <p:cNvGrpSpPr/>
          <p:nvPr/>
        </p:nvGrpSpPr>
        <p:grpSpPr>
          <a:xfrm>
            <a:off x="495373" y="1379385"/>
            <a:ext cx="532933" cy="501257"/>
            <a:chOff x="4393694" y="3429000"/>
            <a:chExt cx="1251944" cy="1177532"/>
          </a:xfrm>
        </p:grpSpPr>
        <p:grpSp>
          <p:nvGrpSpPr>
            <p:cNvPr id="175" name="Google Shape;1155;p42">
              <a:extLst>
                <a:ext uri="{FF2B5EF4-FFF2-40B4-BE49-F238E27FC236}">
                  <a16:creationId xmlns:a16="http://schemas.microsoft.com/office/drawing/2014/main" id="{F9D86284-5283-4583-A07A-6D00B2F08390}"/>
                </a:ext>
              </a:extLst>
            </p:cNvPr>
            <p:cNvGrpSpPr/>
            <p:nvPr/>
          </p:nvGrpSpPr>
          <p:grpSpPr>
            <a:xfrm>
              <a:off x="4393694" y="3429000"/>
              <a:ext cx="1251944" cy="1177532"/>
              <a:chOff x="1513275" y="1160975"/>
              <a:chExt cx="290225" cy="272975"/>
            </a:xfrm>
          </p:grpSpPr>
          <p:sp>
            <p:nvSpPr>
              <p:cNvPr id="179" name="Google Shape;1156;p42">
                <a:extLst>
                  <a:ext uri="{FF2B5EF4-FFF2-40B4-BE49-F238E27FC236}">
                    <a16:creationId xmlns:a16="http://schemas.microsoft.com/office/drawing/2014/main" id="{6F020210-7FE0-4682-B701-C065C6C1AF4D}"/>
                  </a:ext>
                </a:extLst>
              </p:cNvPr>
              <p:cNvSpPr/>
              <p:nvPr/>
            </p:nvSpPr>
            <p:spPr>
              <a:xfrm>
                <a:off x="1513875" y="1161875"/>
                <a:ext cx="288450" cy="270900"/>
              </a:xfrm>
              <a:custGeom>
                <a:avLst/>
                <a:gdLst/>
                <a:ahLst/>
                <a:cxnLst/>
                <a:rect l="l" t="t" r="r" b="b"/>
                <a:pathLst>
                  <a:path w="11538" h="10836" extrusionOk="0">
                    <a:moveTo>
                      <a:pt x="643" y="1"/>
                    </a:moveTo>
                    <a:cubicBezTo>
                      <a:pt x="286" y="1"/>
                      <a:pt x="0" y="286"/>
                      <a:pt x="0" y="644"/>
                    </a:cubicBezTo>
                    <a:lnTo>
                      <a:pt x="0" y="10192"/>
                    </a:lnTo>
                    <a:cubicBezTo>
                      <a:pt x="0" y="10550"/>
                      <a:pt x="286" y="10835"/>
                      <a:pt x="643" y="10835"/>
                    </a:cubicBezTo>
                    <a:lnTo>
                      <a:pt x="10894" y="10835"/>
                    </a:lnTo>
                    <a:cubicBezTo>
                      <a:pt x="11252" y="10835"/>
                      <a:pt x="11537" y="10550"/>
                      <a:pt x="11537" y="10192"/>
                    </a:cubicBezTo>
                    <a:lnTo>
                      <a:pt x="11537" y="644"/>
                    </a:lnTo>
                    <a:cubicBezTo>
                      <a:pt x="11537" y="286"/>
                      <a:pt x="11252" y="1"/>
                      <a:pt x="108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157;p42">
                <a:extLst>
                  <a:ext uri="{FF2B5EF4-FFF2-40B4-BE49-F238E27FC236}">
                    <a16:creationId xmlns:a16="http://schemas.microsoft.com/office/drawing/2014/main" id="{EFB54116-EFBC-4E2F-9122-6E4565DBDE98}"/>
                  </a:ext>
                </a:extLst>
              </p:cNvPr>
              <p:cNvSpPr/>
              <p:nvPr/>
            </p:nvSpPr>
            <p:spPr>
              <a:xfrm>
                <a:off x="1513275" y="1160975"/>
                <a:ext cx="290225" cy="272975"/>
              </a:xfrm>
              <a:custGeom>
                <a:avLst/>
                <a:gdLst/>
                <a:ahLst/>
                <a:cxnLst/>
                <a:rect l="l" t="t" r="r" b="b"/>
                <a:pathLst>
                  <a:path w="11609" h="10919" extrusionOk="0">
                    <a:moveTo>
                      <a:pt x="6037" y="1"/>
                    </a:moveTo>
                    <a:lnTo>
                      <a:pt x="1370" y="25"/>
                    </a:lnTo>
                    <a:lnTo>
                      <a:pt x="631" y="25"/>
                    </a:lnTo>
                    <a:cubicBezTo>
                      <a:pt x="441" y="25"/>
                      <a:pt x="286" y="108"/>
                      <a:pt x="155" y="263"/>
                    </a:cubicBezTo>
                    <a:cubicBezTo>
                      <a:pt x="84" y="346"/>
                      <a:pt x="48" y="453"/>
                      <a:pt x="24" y="561"/>
                    </a:cubicBezTo>
                    <a:lnTo>
                      <a:pt x="24" y="680"/>
                    </a:lnTo>
                    <a:cubicBezTo>
                      <a:pt x="24" y="680"/>
                      <a:pt x="24" y="644"/>
                      <a:pt x="48" y="572"/>
                    </a:cubicBezTo>
                    <a:cubicBezTo>
                      <a:pt x="60" y="465"/>
                      <a:pt x="108" y="358"/>
                      <a:pt x="179" y="275"/>
                    </a:cubicBezTo>
                    <a:cubicBezTo>
                      <a:pt x="298" y="144"/>
                      <a:pt x="465" y="61"/>
                      <a:pt x="643" y="49"/>
                    </a:cubicBezTo>
                    <a:lnTo>
                      <a:pt x="1382" y="49"/>
                    </a:lnTo>
                    <a:lnTo>
                      <a:pt x="6037" y="96"/>
                    </a:lnTo>
                    <a:lnTo>
                      <a:pt x="10799" y="96"/>
                    </a:lnTo>
                    <a:cubicBezTo>
                      <a:pt x="10824" y="93"/>
                      <a:pt x="10847" y="91"/>
                      <a:pt x="10870" y="91"/>
                    </a:cubicBezTo>
                    <a:cubicBezTo>
                      <a:pt x="10925" y="91"/>
                      <a:pt x="10975" y="100"/>
                      <a:pt x="11026" y="108"/>
                    </a:cubicBezTo>
                    <a:cubicBezTo>
                      <a:pt x="11180" y="156"/>
                      <a:pt x="11299" y="239"/>
                      <a:pt x="11383" y="358"/>
                    </a:cubicBezTo>
                    <a:cubicBezTo>
                      <a:pt x="11454" y="501"/>
                      <a:pt x="11502" y="644"/>
                      <a:pt x="11490" y="799"/>
                    </a:cubicBezTo>
                    <a:lnTo>
                      <a:pt x="11490" y="1763"/>
                    </a:lnTo>
                    <a:lnTo>
                      <a:pt x="11490" y="10264"/>
                    </a:lnTo>
                    <a:cubicBezTo>
                      <a:pt x="11490" y="10526"/>
                      <a:pt x="11311" y="10764"/>
                      <a:pt x="11037" y="10836"/>
                    </a:cubicBezTo>
                    <a:cubicBezTo>
                      <a:pt x="10954" y="10871"/>
                      <a:pt x="10859" y="10871"/>
                      <a:pt x="10776" y="10871"/>
                    </a:cubicBezTo>
                    <a:lnTo>
                      <a:pt x="596" y="10871"/>
                    </a:lnTo>
                    <a:cubicBezTo>
                      <a:pt x="310" y="10836"/>
                      <a:pt x="72" y="10598"/>
                      <a:pt x="48" y="10324"/>
                    </a:cubicBezTo>
                    <a:cubicBezTo>
                      <a:pt x="24" y="9157"/>
                      <a:pt x="24" y="8073"/>
                      <a:pt x="24" y="7085"/>
                    </a:cubicBezTo>
                    <a:cubicBezTo>
                      <a:pt x="12" y="5121"/>
                      <a:pt x="12" y="3513"/>
                      <a:pt x="12" y="2418"/>
                    </a:cubicBezTo>
                    <a:cubicBezTo>
                      <a:pt x="12" y="3513"/>
                      <a:pt x="0" y="5109"/>
                      <a:pt x="0" y="7085"/>
                    </a:cubicBezTo>
                    <a:lnTo>
                      <a:pt x="0" y="10324"/>
                    </a:lnTo>
                    <a:cubicBezTo>
                      <a:pt x="12" y="10467"/>
                      <a:pt x="84" y="10621"/>
                      <a:pt x="191" y="10717"/>
                    </a:cubicBezTo>
                    <a:cubicBezTo>
                      <a:pt x="310" y="10824"/>
                      <a:pt x="441" y="10895"/>
                      <a:pt x="608" y="10919"/>
                    </a:cubicBezTo>
                    <a:lnTo>
                      <a:pt x="10799" y="10919"/>
                    </a:lnTo>
                    <a:cubicBezTo>
                      <a:pt x="10895" y="10919"/>
                      <a:pt x="10990" y="10895"/>
                      <a:pt x="11085" y="10883"/>
                    </a:cubicBezTo>
                    <a:cubicBezTo>
                      <a:pt x="11192" y="10871"/>
                      <a:pt x="11276" y="10812"/>
                      <a:pt x="11347" y="10752"/>
                    </a:cubicBezTo>
                    <a:cubicBezTo>
                      <a:pt x="11502" y="10621"/>
                      <a:pt x="11585" y="10443"/>
                      <a:pt x="11585" y="10228"/>
                    </a:cubicBezTo>
                    <a:lnTo>
                      <a:pt x="11585" y="1727"/>
                    </a:lnTo>
                    <a:lnTo>
                      <a:pt x="11585" y="763"/>
                    </a:lnTo>
                    <a:cubicBezTo>
                      <a:pt x="11609" y="692"/>
                      <a:pt x="11585" y="596"/>
                      <a:pt x="11573" y="525"/>
                    </a:cubicBezTo>
                    <a:cubicBezTo>
                      <a:pt x="11549" y="453"/>
                      <a:pt x="11514" y="382"/>
                      <a:pt x="11466" y="299"/>
                    </a:cubicBezTo>
                    <a:cubicBezTo>
                      <a:pt x="11371" y="168"/>
                      <a:pt x="11228" y="84"/>
                      <a:pt x="11073" y="37"/>
                    </a:cubicBezTo>
                    <a:cubicBezTo>
                      <a:pt x="10990" y="1"/>
                      <a:pt x="10907" y="1"/>
                      <a:pt x="108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158;p42">
                <a:extLst>
                  <a:ext uri="{FF2B5EF4-FFF2-40B4-BE49-F238E27FC236}">
                    <a16:creationId xmlns:a16="http://schemas.microsoft.com/office/drawing/2014/main" id="{2806558D-15DB-41D5-AEE9-67C71609FFD4}"/>
                  </a:ext>
                </a:extLst>
              </p:cNvPr>
              <p:cNvSpPr/>
              <p:nvPr/>
            </p:nvSpPr>
            <p:spPr>
              <a:xfrm>
                <a:off x="1583225" y="1392275"/>
                <a:ext cx="147350" cy="1500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60" extrusionOk="0">
                    <a:moveTo>
                      <a:pt x="2941" y="0"/>
                    </a:moveTo>
                    <a:cubicBezTo>
                      <a:pt x="1322" y="0"/>
                      <a:pt x="0" y="12"/>
                      <a:pt x="0" y="24"/>
                    </a:cubicBezTo>
                    <a:cubicBezTo>
                      <a:pt x="0" y="36"/>
                      <a:pt x="1322" y="60"/>
                      <a:pt x="2941" y="60"/>
                    </a:cubicBezTo>
                    <a:cubicBezTo>
                      <a:pt x="4572" y="60"/>
                      <a:pt x="5894" y="36"/>
                      <a:pt x="5894" y="24"/>
                    </a:cubicBezTo>
                    <a:cubicBezTo>
                      <a:pt x="5894" y="12"/>
                      <a:pt x="4572" y="0"/>
                      <a:pt x="29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159;p42">
                <a:extLst>
                  <a:ext uri="{FF2B5EF4-FFF2-40B4-BE49-F238E27FC236}">
                    <a16:creationId xmlns:a16="http://schemas.microsoft.com/office/drawing/2014/main" id="{13A9E831-99C8-46F5-B547-38237D5C15B9}"/>
                  </a:ext>
                </a:extLst>
              </p:cNvPr>
              <p:cNvSpPr/>
              <p:nvPr/>
            </p:nvSpPr>
            <p:spPr>
              <a:xfrm>
                <a:off x="1615975" y="1405950"/>
                <a:ext cx="81875" cy="1525"/>
              </a:xfrm>
              <a:custGeom>
                <a:avLst/>
                <a:gdLst/>
                <a:ahLst/>
                <a:cxnLst/>
                <a:rect l="l" t="t" r="r" b="b"/>
                <a:pathLst>
                  <a:path w="3275" h="61" extrusionOk="0">
                    <a:moveTo>
                      <a:pt x="1631" y="1"/>
                    </a:moveTo>
                    <a:cubicBezTo>
                      <a:pt x="726" y="1"/>
                      <a:pt x="0" y="13"/>
                      <a:pt x="0" y="25"/>
                    </a:cubicBezTo>
                    <a:cubicBezTo>
                      <a:pt x="0" y="48"/>
                      <a:pt x="726" y="60"/>
                      <a:pt x="1631" y="60"/>
                    </a:cubicBezTo>
                    <a:cubicBezTo>
                      <a:pt x="2548" y="60"/>
                      <a:pt x="3274" y="48"/>
                      <a:pt x="3274" y="25"/>
                    </a:cubicBezTo>
                    <a:cubicBezTo>
                      <a:pt x="3274" y="1"/>
                      <a:pt x="2548" y="1"/>
                      <a:pt x="16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207;p42">
              <a:extLst>
                <a:ext uri="{FF2B5EF4-FFF2-40B4-BE49-F238E27FC236}">
                  <a16:creationId xmlns:a16="http://schemas.microsoft.com/office/drawing/2014/main" id="{047CF2DE-3282-46B4-B2E6-1FA44610583C}"/>
                </a:ext>
              </a:extLst>
            </p:cNvPr>
            <p:cNvGrpSpPr/>
            <p:nvPr/>
          </p:nvGrpSpPr>
          <p:grpSpPr>
            <a:xfrm>
              <a:off x="4634702" y="3648616"/>
              <a:ext cx="753186" cy="725625"/>
              <a:chOff x="-63665750" y="1914325"/>
              <a:chExt cx="328450" cy="316450"/>
            </a:xfrm>
          </p:grpSpPr>
          <p:sp>
            <p:nvSpPr>
              <p:cNvPr id="177" name="Google Shape;1208;p42">
                <a:extLst>
                  <a:ext uri="{FF2B5EF4-FFF2-40B4-BE49-F238E27FC236}">
                    <a16:creationId xmlns:a16="http://schemas.microsoft.com/office/drawing/2014/main" id="{3DFDA78F-6862-444C-9FB7-E7F92567ED68}"/>
                  </a:ext>
                </a:extLst>
              </p:cNvPr>
              <p:cNvSpPr/>
              <p:nvPr/>
            </p:nvSpPr>
            <p:spPr>
              <a:xfrm>
                <a:off x="-63665750" y="1914325"/>
                <a:ext cx="328450" cy="316450"/>
              </a:xfrm>
              <a:custGeom>
                <a:avLst/>
                <a:gdLst/>
                <a:ahLst/>
                <a:cxnLst/>
                <a:rect l="l" t="t" r="r" b="b"/>
                <a:pathLst>
                  <a:path w="13138" h="12658" extrusionOk="0">
                    <a:moveTo>
                      <a:pt x="8144" y="835"/>
                    </a:moveTo>
                    <a:cubicBezTo>
                      <a:pt x="9097" y="835"/>
                      <a:pt x="10050" y="1197"/>
                      <a:pt x="10775" y="1922"/>
                    </a:cubicBezTo>
                    <a:cubicBezTo>
                      <a:pt x="12256" y="3371"/>
                      <a:pt x="12256" y="5734"/>
                      <a:pt x="10775" y="7183"/>
                    </a:cubicBezTo>
                    <a:cubicBezTo>
                      <a:pt x="10050" y="7908"/>
                      <a:pt x="9097" y="8270"/>
                      <a:pt x="8144" y="8270"/>
                    </a:cubicBezTo>
                    <a:cubicBezTo>
                      <a:pt x="7191" y="8270"/>
                      <a:pt x="6238" y="7908"/>
                      <a:pt x="5513" y="7183"/>
                    </a:cubicBezTo>
                    <a:cubicBezTo>
                      <a:pt x="4064" y="5734"/>
                      <a:pt x="4064" y="3371"/>
                      <a:pt x="5513" y="1922"/>
                    </a:cubicBezTo>
                    <a:cubicBezTo>
                      <a:pt x="6238" y="1197"/>
                      <a:pt x="7191" y="835"/>
                      <a:pt x="8144" y="835"/>
                    </a:cubicBezTo>
                    <a:close/>
                    <a:moveTo>
                      <a:pt x="3466" y="8632"/>
                    </a:moveTo>
                    <a:lnTo>
                      <a:pt x="4064" y="9231"/>
                    </a:lnTo>
                    <a:lnTo>
                      <a:pt x="1607" y="11688"/>
                    </a:lnTo>
                    <a:lnTo>
                      <a:pt x="1008" y="11090"/>
                    </a:lnTo>
                    <a:lnTo>
                      <a:pt x="3466" y="8632"/>
                    </a:lnTo>
                    <a:close/>
                    <a:moveTo>
                      <a:pt x="8172" y="0"/>
                    </a:moveTo>
                    <a:cubicBezTo>
                      <a:pt x="7010" y="0"/>
                      <a:pt x="5844" y="441"/>
                      <a:pt x="4946" y="1323"/>
                    </a:cubicBezTo>
                    <a:cubicBezTo>
                      <a:pt x="3277" y="3024"/>
                      <a:pt x="3182" y="5671"/>
                      <a:pt x="4694" y="7467"/>
                    </a:cubicBezTo>
                    <a:lnTo>
                      <a:pt x="4096" y="8065"/>
                    </a:lnTo>
                    <a:lnTo>
                      <a:pt x="3214" y="7183"/>
                    </a:lnTo>
                    <a:cubicBezTo>
                      <a:pt x="3151" y="7104"/>
                      <a:pt x="3048" y="7065"/>
                      <a:pt x="2942" y="7065"/>
                    </a:cubicBezTo>
                    <a:cubicBezTo>
                      <a:pt x="2836" y="7065"/>
                      <a:pt x="2725" y="7104"/>
                      <a:pt x="2646" y="7183"/>
                    </a:cubicBezTo>
                    <a:cubicBezTo>
                      <a:pt x="2489" y="7341"/>
                      <a:pt x="2489" y="7624"/>
                      <a:pt x="2646" y="7782"/>
                    </a:cubicBezTo>
                    <a:lnTo>
                      <a:pt x="2899" y="8065"/>
                    </a:lnTo>
                    <a:lnTo>
                      <a:pt x="158" y="10806"/>
                    </a:lnTo>
                    <a:cubicBezTo>
                      <a:pt x="0" y="10964"/>
                      <a:pt x="0" y="11247"/>
                      <a:pt x="158" y="11405"/>
                    </a:cubicBezTo>
                    <a:lnTo>
                      <a:pt x="1292" y="12539"/>
                    </a:lnTo>
                    <a:cubicBezTo>
                      <a:pt x="1371" y="12618"/>
                      <a:pt x="1481" y="12657"/>
                      <a:pt x="1591" y="12657"/>
                    </a:cubicBezTo>
                    <a:cubicBezTo>
                      <a:pt x="1701" y="12657"/>
                      <a:pt x="1812" y="12618"/>
                      <a:pt x="1890" y="12539"/>
                    </a:cubicBezTo>
                    <a:lnTo>
                      <a:pt x="4631" y="9798"/>
                    </a:lnTo>
                    <a:lnTo>
                      <a:pt x="4915" y="10050"/>
                    </a:lnTo>
                    <a:cubicBezTo>
                      <a:pt x="4994" y="10129"/>
                      <a:pt x="5104" y="10168"/>
                      <a:pt x="5214" y="10168"/>
                    </a:cubicBezTo>
                    <a:cubicBezTo>
                      <a:pt x="5324" y="10168"/>
                      <a:pt x="5435" y="10129"/>
                      <a:pt x="5513" y="10050"/>
                    </a:cubicBezTo>
                    <a:cubicBezTo>
                      <a:pt x="5671" y="9893"/>
                      <a:pt x="5671" y="9640"/>
                      <a:pt x="5513" y="9483"/>
                    </a:cubicBezTo>
                    <a:lnTo>
                      <a:pt x="4631" y="8601"/>
                    </a:lnTo>
                    <a:lnTo>
                      <a:pt x="5230" y="8034"/>
                    </a:lnTo>
                    <a:cubicBezTo>
                      <a:pt x="6059" y="8730"/>
                      <a:pt x="7090" y="9078"/>
                      <a:pt x="8127" y="9078"/>
                    </a:cubicBezTo>
                    <a:cubicBezTo>
                      <a:pt x="9296" y="9078"/>
                      <a:pt x="10472" y="8635"/>
                      <a:pt x="11373" y="7750"/>
                    </a:cubicBezTo>
                    <a:cubicBezTo>
                      <a:pt x="13138" y="5986"/>
                      <a:pt x="13138" y="3087"/>
                      <a:pt x="11373" y="1323"/>
                    </a:cubicBezTo>
                    <a:cubicBezTo>
                      <a:pt x="10491" y="441"/>
                      <a:pt x="9333" y="0"/>
                      <a:pt x="8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209;p42">
                <a:extLst>
                  <a:ext uri="{FF2B5EF4-FFF2-40B4-BE49-F238E27FC236}">
                    <a16:creationId xmlns:a16="http://schemas.microsoft.com/office/drawing/2014/main" id="{54332A0D-415F-47B0-8E88-A74B01A52370}"/>
                  </a:ext>
                </a:extLst>
              </p:cNvPr>
              <p:cNvSpPr/>
              <p:nvPr/>
            </p:nvSpPr>
            <p:spPr>
              <a:xfrm>
                <a:off x="-63524775" y="1955275"/>
                <a:ext cx="123675" cy="134700"/>
              </a:xfrm>
              <a:custGeom>
                <a:avLst/>
                <a:gdLst/>
                <a:ahLst/>
                <a:cxnLst/>
                <a:rect l="l" t="t" r="r" b="b"/>
                <a:pathLst>
                  <a:path w="4947" h="5388" extrusionOk="0">
                    <a:moveTo>
                      <a:pt x="2458" y="882"/>
                    </a:moveTo>
                    <a:cubicBezTo>
                      <a:pt x="2930" y="882"/>
                      <a:pt x="3308" y="1229"/>
                      <a:pt x="3308" y="1702"/>
                    </a:cubicBezTo>
                    <a:cubicBezTo>
                      <a:pt x="3308" y="2174"/>
                      <a:pt x="2962" y="2521"/>
                      <a:pt x="2458" y="2521"/>
                    </a:cubicBezTo>
                    <a:cubicBezTo>
                      <a:pt x="1985" y="2521"/>
                      <a:pt x="1639" y="2174"/>
                      <a:pt x="1639" y="1702"/>
                    </a:cubicBezTo>
                    <a:cubicBezTo>
                      <a:pt x="1639" y="1229"/>
                      <a:pt x="2048" y="882"/>
                      <a:pt x="2458" y="882"/>
                    </a:cubicBezTo>
                    <a:close/>
                    <a:moveTo>
                      <a:pt x="2458" y="3340"/>
                    </a:moveTo>
                    <a:cubicBezTo>
                      <a:pt x="3245" y="3340"/>
                      <a:pt x="3876" y="3875"/>
                      <a:pt x="4096" y="4600"/>
                    </a:cubicBezTo>
                    <a:lnTo>
                      <a:pt x="883" y="4600"/>
                    </a:lnTo>
                    <a:cubicBezTo>
                      <a:pt x="1040" y="3875"/>
                      <a:pt x="1733" y="3340"/>
                      <a:pt x="2458" y="3340"/>
                    </a:cubicBezTo>
                    <a:close/>
                    <a:moveTo>
                      <a:pt x="2458" y="0"/>
                    </a:moveTo>
                    <a:cubicBezTo>
                      <a:pt x="1576" y="0"/>
                      <a:pt x="820" y="756"/>
                      <a:pt x="820" y="1670"/>
                    </a:cubicBezTo>
                    <a:cubicBezTo>
                      <a:pt x="820" y="2080"/>
                      <a:pt x="977" y="2489"/>
                      <a:pt x="1292" y="2804"/>
                    </a:cubicBezTo>
                    <a:cubicBezTo>
                      <a:pt x="536" y="3245"/>
                      <a:pt x="0" y="4033"/>
                      <a:pt x="0" y="4978"/>
                    </a:cubicBezTo>
                    <a:cubicBezTo>
                      <a:pt x="0" y="5230"/>
                      <a:pt x="189" y="5388"/>
                      <a:pt x="410" y="5388"/>
                    </a:cubicBezTo>
                    <a:lnTo>
                      <a:pt x="4569" y="5388"/>
                    </a:lnTo>
                    <a:cubicBezTo>
                      <a:pt x="4789" y="5388"/>
                      <a:pt x="4947" y="5199"/>
                      <a:pt x="4947" y="4978"/>
                    </a:cubicBezTo>
                    <a:cubicBezTo>
                      <a:pt x="4947" y="4033"/>
                      <a:pt x="4443" y="3245"/>
                      <a:pt x="3655" y="2804"/>
                    </a:cubicBezTo>
                    <a:cubicBezTo>
                      <a:pt x="3939" y="2489"/>
                      <a:pt x="4128" y="2080"/>
                      <a:pt x="4128" y="1670"/>
                    </a:cubicBezTo>
                    <a:cubicBezTo>
                      <a:pt x="4128" y="756"/>
                      <a:pt x="3371" y="0"/>
                      <a:pt x="24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3" name="TextBox 182">
            <a:extLst>
              <a:ext uri="{FF2B5EF4-FFF2-40B4-BE49-F238E27FC236}">
                <a16:creationId xmlns:a16="http://schemas.microsoft.com/office/drawing/2014/main" id="{E55DA930-1ADA-42A3-B53C-9ABDE83E49D4}"/>
              </a:ext>
            </a:extLst>
          </p:cNvPr>
          <p:cNvSpPr txBox="1"/>
          <p:nvPr/>
        </p:nvSpPr>
        <p:spPr>
          <a:xfrm>
            <a:off x="1153494" y="1396482"/>
            <a:ext cx="1988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FF725E"/>
                </a:solidFill>
                <a:latin typeface="#9Slide03 Neutra" panose="02040603050506020204" pitchFamily="18" charset="0"/>
              </a:defRPr>
            </a:lvl1pPr>
          </a:lstStyle>
          <a:p>
            <a:r>
              <a:rPr lang="en-US" sz="2400">
                <a:solidFill>
                  <a:srgbClr val="000000"/>
                </a:solidFill>
              </a:rPr>
              <a:t>Định nghĩa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66632DDC-6F29-4A73-B9D5-29487A4A49DE}"/>
              </a:ext>
            </a:extLst>
          </p:cNvPr>
          <p:cNvSpPr txBox="1"/>
          <p:nvPr/>
        </p:nvSpPr>
        <p:spPr>
          <a:xfrm>
            <a:off x="1153494" y="2011144"/>
            <a:ext cx="8286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000000"/>
                </a:solidFill>
                <a:latin typeface="#9Slide03 SVNAvo" panose="02040603050506020204" pitchFamily="18" charset="0"/>
              </a:defRPr>
            </a:lvl1pPr>
          </a:lstStyle>
          <a:p>
            <a:r>
              <a:rPr lang="vi-VN"/>
              <a:t>Số hữu tỉ và số vô tỉ được gọi chung là số thực</a:t>
            </a:r>
            <a:r>
              <a:rPr lang="en-US"/>
              <a:t>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2525E6FA-5194-4C03-A310-AB9A276E74E8}"/>
                  </a:ext>
                </a:extLst>
              </p:cNvPr>
              <p:cNvSpPr txBox="1"/>
              <p:nvPr/>
            </p:nvSpPr>
            <p:spPr>
              <a:xfrm>
                <a:off x="1153494" y="3332664"/>
                <a:ext cx="59121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sz="2800">
                    <a:solidFill>
                      <a:srgbClr val="000000"/>
                    </a:solidFill>
                    <a:latin typeface="#9Slide03 SVNAvo" panose="02040603050506020204" pitchFamily="18" charset="0"/>
                  </a:defRPr>
                </a:lvl1pPr>
              </a:lstStyle>
              <a:p>
                <a:r>
                  <a:rPr lang="vi-VN" dirty="0"/>
                  <a:t>Tập hợp các số thực kí </a:t>
                </a:r>
                <a:r>
                  <a:rPr lang="vi-VN"/>
                  <a:t>hiệu là</a:t>
                </a:r>
                <a:r>
                  <a:rPr lang="en-US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2525E6FA-5194-4C03-A310-AB9A276E7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494" y="3332664"/>
                <a:ext cx="5912196" cy="523220"/>
              </a:xfrm>
              <a:prstGeom prst="rect">
                <a:avLst/>
              </a:prstGeom>
              <a:blipFill>
                <a:blip r:embed="rId17"/>
                <a:stretch>
                  <a:fillRect l="-2062" t="-15116" r="-619" b="-29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7" name="TextBox 256">
            <a:extLst>
              <a:ext uri="{FF2B5EF4-FFF2-40B4-BE49-F238E27FC236}">
                <a16:creationId xmlns:a16="http://schemas.microsoft.com/office/drawing/2014/main" id="{F1FECAB9-8137-4048-90E9-020CFE19A079}"/>
              </a:ext>
            </a:extLst>
          </p:cNvPr>
          <p:cNvSpPr txBox="1"/>
          <p:nvPr/>
        </p:nvSpPr>
        <p:spPr>
          <a:xfrm>
            <a:off x="1153494" y="2739360"/>
            <a:ext cx="1269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FF725E"/>
                </a:solidFill>
                <a:latin typeface="#9Slide03 Neutra" panose="02040603050506020204" pitchFamily="18" charset="0"/>
              </a:defRPr>
            </a:lvl1pPr>
          </a:lstStyle>
          <a:p>
            <a:r>
              <a:rPr lang="en-US" sz="2400">
                <a:solidFill>
                  <a:srgbClr val="000000"/>
                </a:solidFill>
              </a:rPr>
              <a:t>Kí hiệu</a:t>
            </a:r>
          </a:p>
        </p:txBody>
      </p: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9F73010A-CF8C-45D8-872E-35C44489D3D3}"/>
              </a:ext>
            </a:extLst>
          </p:cNvPr>
          <p:cNvGrpSpPr/>
          <p:nvPr/>
        </p:nvGrpSpPr>
        <p:grpSpPr>
          <a:xfrm>
            <a:off x="495373" y="2703152"/>
            <a:ext cx="532933" cy="501257"/>
            <a:chOff x="4393694" y="3429000"/>
            <a:chExt cx="1251944" cy="1177532"/>
          </a:xfrm>
        </p:grpSpPr>
        <p:grpSp>
          <p:nvGrpSpPr>
            <p:cNvPr id="259" name="Google Shape;1155;p42">
              <a:extLst>
                <a:ext uri="{FF2B5EF4-FFF2-40B4-BE49-F238E27FC236}">
                  <a16:creationId xmlns:a16="http://schemas.microsoft.com/office/drawing/2014/main" id="{03EEB475-03FE-4F93-B4B7-69A5DFB491A8}"/>
                </a:ext>
              </a:extLst>
            </p:cNvPr>
            <p:cNvGrpSpPr/>
            <p:nvPr/>
          </p:nvGrpSpPr>
          <p:grpSpPr>
            <a:xfrm>
              <a:off x="4393694" y="3429000"/>
              <a:ext cx="1251944" cy="1177532"/>
              <a:chOff x="1513275" y="1160975"/>
              <a:chExt cx="290225" cy="272975"/>
            </a:xfrm>
          </p:grpSpPr>
          <p:sp>
            <p:nvSpPr>
              <p:cNvPr id="263" name="Google Shape;1156;p42">
                <a:extLst>
                  <a:ext uri="{FF2B5EF4-FFF2-40B4-BE49-F238E27FC236}">
                    <a16:creationId xmlns:a16="http://schemas.microsoft.com/office/drawing/2014/main" id="{D6886936-2470-4DDE-B556-00C3F9CBD5A3}"/>
                  </a:ext>
                </a:extLst>
              </p:cNvPr>
              <p:cNvSpPr/>
              <p:nvPr/>
            </p:nvSpPr>
            <p:spPr>
              <a:xfrm>
                <a:off x="1513875" y="1161875"/>
                <a:ext cx="288450" cy="270900"/>
              </a:xfrm>
              <a:custGeom>
                <a:avLst/>
                <a:gdLst/>
                <a:ahLst/>
                <a:cxnLst/>
                <a:rect l="l" t="t" r="r" b="b"/>
                <a:pathLst>
                  <a:path w="11538" h="10836" extrusionOk="0">
                    <a:moveTo>
                      <a:pt x="643" y="1"/>
                    </a:moveTo>
                    <a:cubicBezTo>
                      <a:pt x="286" y="1"/>
                      <a:pt x="0" y="286"/>
                      <a:pt x="0" y="644"/>
                    </a:cubicBezTo>
                    <a:lnTo>
                      <a:pt x="0" y="10192"/>
                    </a:lnTo>
                    <a:cubicBezTo>
                      <a:pt x="0" y="10550"/>
                      <a:pt x="286" y="10835"/>
                      <a:pt x="643" y="10835"/>
                    </a:cubicBezTo>
                    <a:lnTo>
                      <a:pt x="10894" y="10835"/>
                    </a:lnTo>
                    <a:cubicBezTo>
                      <a:pt x="11252" y="10835"/>
                      <a:pt x="11537" y="10550"/>
                      <a:pt x="11537" y="10192"/>
                    </a:cubicBezTo>
                    <a:lnTo>
                      <a:pt x="11537" y="644"/>
                    </a:lnTo>
                    <a:cubicBezTo>
                      <a:pt x="11537" y="286"/>
                      <a:pt x="11252" y="1"/>
                      <a:pt x="108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1157;p42">
                <a:extLst>
                  <a:ext uri="{FF2B5EF4-FFF2-40B4-BE49-F238E27FC236}">
                    <a16:creationId xmlns:a16="http://schemas.microsoft.com/office/drawing/2014/main" id="{8EA92D71-6F9B-498D-87E2-F29B68C73894}"/>
                  </a:ext>
                </a:extLst>
              </p:cNvPr>
              <p:cNvSpPr/>
              <p:nvPr/>
            </p:nvSpPr>
            <p:spPr>
              <a:xfrm>
                <a:off x="1513275" y="1160975"/>
                <a:ext cx="290225" cy="272975"/>
              </a:xfrm>
              <a:custGeom>
                <a:avLst/>
                <a:gdLst/>
                <a:ahLst/>
                <a:cxnLst/>
                <a:rect l="l" t="t" r="r" b="b"/>
                <a:pathLst>
                  <a:path w="11609" h="10919" extrusionOk="0">
                    <a:moveTo>
                      <a:pt x="6037" y="1"/>
                    </a:moveTo>
                    <a:lnTo>
                      <a:pt x="1370" y="25"/>
                    </a:lnTo>
                    <a:lnTo>
                      <a:pt x="631" y="25"/>
                    </a:lnTo>
                    <a:cubicBezTo>
                      <a:pt x="441" y="25"/>
                      <a:pt x="286" y="108"/>
                      <a:pt x="155" y="263"/>
                    </a:cubicBezTo>
                    <a:cubicBezTo>
                      <a:pt x="84" y="346"/>
                      <a:pt x="48" y="453"/>
                      <a:pt x="24" y="561"/>
                    </a:cubicBezTo>
                    <a:lnTo>
                      <a:pt x="24" y="680"/>
                    </a:lnTo>
                    <a:cubicBezTo>
                      <a:pt x="24" y="680"/>
                      <a:pt x="24" y="644"/>
                      <a:pt x="48" y="572"/>
                    </a:cubicBezTo>
                    <a:cubicBezTo>
                      <a:pt x="60" y="465"/>
                      <a:pt x="108" y="358"/>
                      <a:pt x="179" y="275"/>
                    </a:cubicBezTo>
                    <a:cubicBezTo>
                      <a:pt x="298" y="144"/>
                      <a:pt x="465" y="61"/>
                      <a:pt x="643" y="49"/>
                    </a:cubicBezTo>
                    <a:lnTo>
                      <a:pt x="1382" y="49"/>
                    </a:lnTo>
                    <a:lnTo>
                      <a:pt x="6037" y="96"/>
                    </a:lnTo>
                    <a:lnTo>
                      <a:pt x="10799" y="96"/>
                    </a:lnTo>
                    <a:cubicBezTo>
                      <a:pt x="10824" y="93"/>
                      <a:pt x="10847" y="91"/>
                      <a:pt x="10870" y="91"/>
                    </a:cubicBezTo>
                    <a:cubicBezTo>
                      <a:pt x="10925" y="91"/>
                      <a:pt x="10975" y="100"/>
                      <a:pt x="11026" y="108"/>
                    </a:cubicBezTo>
                    <a:cubicBezTo>
                      <a:pt x="11180" y="156"/>
                      <a:pt x="11299" y="239"/>
                      <a:pt x="11383" y="358"/>
                    </a:cubicBezTo>
                    <a:cubicBezTo>
                      <a:pt x="11454" y="501"/>
                      <a:pt x="11502" y="644"/>
                      <a:pt x="11490" y="799"/>
                    </a:cubicBezTo>
                    <a:lnTo>
                      <a:pt x="11490" y="1763"/>
                    </a:lnTo>
                    <a:lnTo>
                      <a:pt x="11490" y="10264"/>
                    </a:lnTo>
                    <a:cubicBezTo>
                      <a:pt x="11490" y="10526"/>
                      <a:pt x="11311" y="10764"/>
                      <a:pt x="11037" y="10836"/>
                    </a:cubicBezTo>
                    <a:cubicBezTo>
                      <a:pt x="10954" y="10871"/>
                      <a:pt x="10859" y="10871"/>
                      <a:pt x="10776" y="10871"/>
                    </a:cubicBezTo>
                    <a:lnTo>
                      <a:pt x="596" y="10871"/>
                    </a:lnTo>
                    <a:cubicBezTo>
                      <a:pt x="310" y="10836"/>
                      <a:pt x="72" y="10598"/>
                      <a:pt x="48" y="10324"/>
                    </a:cubicBezTo>
                    <a:cubicBezTo>
                      <a:pt x="24" y="9157"/>
                      <a:pt x="24" y="8073"/>
                      <a:pt x="24" y="7085"/>
                    </a:cubicBezTo>
                    <a:cubicBezTo>
                      <a:pt x="12" y="5121"/>
                      <a:pt x="12" y="3513"/>
                      <a:pt x="12" y="2418"/>
                    </a:cubicBezTo>
                    <a:cubicBezTo>
                      <a:pt x="12" y="3513"/>
                      <a:pt x="0" y="5109"/>
                      <a:pt x="0" y="7085"/>
                    </a:cubicBezTo>
                    <a:lnTo>
                      <a:pt x="0" y="10324"/>
                    </a:lnTo>
                    <a:cubicBezTo>
                      <a:pt x="12" y="10467"/>
                      <a:pt x="84" y="10621"/>
                      <a:pt x="191" y="10717"/>
                    </a:cubicBezTo>
                    <a:cubicBezTo>
                      <a:pt x="310" y="10824"/>
                      <a:pt x="441" y="10895"/>
                      <a:pt x="608" y="10919"/>
                    </a:cubicBezTo>
                    <a:lnTo>
                      <a:pt x="10799" y="10919"/>
                    </a:lnTo>
                    <a:cubicBezTo>
                      <a:pt x="10895" y="10919"/>
                      <a:pt x="10990" y="10895"/>
                      <a:pt x="11085" y="10883"/>
                    </a:cubicBezTo>
                    <a:cubicBezTo>
                      <a:pt x="11192" y="10871"/>
                      <a:pt x="11276" y="10812"/>
                      <a:pt x="11347" y="10752"/>
                    </a:cubicBezTo>
                    <a:cubicBezTo>
                      <a:pt x="11502" y="10621"/>
                      <a:pt x="11585" y="10443"/>
                      <a:pt x="11585" y="10228"/>
                    </a:cubicBezTo>
                    <a:lnTo>
                      <a:pt x="11585" y="1727"/>
                    </a:lnTo>
                    <a:lnTo>
                      <a:pt x="11585" y="763"/>
                    </a:lnTo>
                    <a:cubicBezTo>
                      <a:pt x="11609" y="692"/>
                      <a:pt x="11585" y="596"/>
                      <a:pt x="11573" y="525"/>
                    </a:cubicBezTo>
                    <a:cubicBezTo>
                      <a:pt x="11549" y="453"/>
                      <a:pt x="11514" y="382"/>
                      <a:pt x="11466" y="299"/>
                    </a:cubicBezTo>
                    <a:cubicBezTo>
                      <a:pt x="11371" y="168"/>
                      <a:pt x="11228" y="84"/>
                      <a:pt x="11073" y="37"/>
                    </a:cubicBezTo>
                    <a:cubicBezTo>
                      <a:pt x="10990" y="1"/>
                      <a:pt x="10907" y="1"/>
                      <a:pt x="108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1158;p42">
                <a:extLst>
                  <a:ext uri="{FF2B5EF4-FFF2-40B4-BE49-F238E27FC236}">
                    <a16:creationId xmlns:a16="http://schemas.microsoft.com/office/drawing/2014/main" id="{7210391F-ABFA-4693-8CC6-EC54059D6ECD}"/>
                  </a:ext>
                </a:extLst>
              </p:cNvPr>
              <p:cNvSpPr/>
              <p:nvPr/>
            </p:nvSpPr>
            <p:spPr>
              <a:xfrm>
                <a:off x="1583225" y="1392275"/>
                <a:ext cx="147350" cy="1500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60" extrusionOk="0">
                    <a:moveTo>
                      <a:pt x="2941" y="0"/>
                    </a:moveTo>
                    <a:cubicBezTo>
                      <a:pt x="1322" y="0"/>
                      <a:pt x="0" y="12"/>
                      <a:pt x="0" y="24"/>
                    </a:cubicBezTo>
                    <a:cubicBezTo>
                      <a:pt x="0" y="36"/>
                      <a:pt x="1322" y="60"/>
                      <a:pt x="2941" y="60"/>
                    </a:cubicBezTo>
                    <a:cubicBezTo>
                      <a:pt x="4572" y="60"/>
                      <a:pt x="5894" y="36"/>
                      <a:pt x="5894" y="24"/>
                    </a:cubicBezTo>
                    <a:cubicBezTo>
                      <a:pt x="5894" y="12"/>
                      <a:pt x="4572" y="0"/>
                      <a:pt x="29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1159;p42">
                <a:extLst>
                  <a:ext uri="{FF2B5EF4-FFF2-40B4-BE49-F238E27FC236}">
                    <a16:creationId xmlns:a16="http://schemas.microsoft.com/office/drawing/2014/main" id="{BFA2BFEB-B404-4C37-95B2-E66A648A51C2}"/>
                  </a:ext>
                </a:extLst>
              </p:cNvPr>
              <p:cNvSpPr/>
              <p:nvPr/>
            </p:nvSpPr>
            <p:spPr>
              <a:xfrm>
                <a:off x="1615975" y="1405950"/>
                <a:ext cx="81875" cy="1525"/>
              </a:xfrm>
              <a:custGeom>
                <a:avLst/>
                <a:gdLst/>
                <a:ahLst/>
                <a:cxnLst/>
                <a:rect l="l" t="t" r="r" b="b"/>
                <a:pathLst>
                  <a:path w="3275" h="61" extrusionOk="0">
                    <a:moveTo>
                      <a:pt x="1631" y="1"/>
                    </a:moveTo>
                    <a:cubicBezTo>
                      <a:pt x="726" y="1"/>
                      <a:pt x="0" y="13"/>
                      <a:pt x="0" y="25"/>
                    </a:cubicBezTo>
                    <a:cubicBezTo>
                      <a:pt x="0" y="48"/>
                      <a:pt x="726" y="60"/>
                      <a:pt x="1631" y="60"/>
                    </a:cubicBezTo>
                    <a:cubicBezTo>
                      <a:pt x="2548" y="60"/>
                      <a:pt x="3274" y="48"/>
                      <a:pt x="3274" y="25"/>
                    </a:cubicBezTo>
                    <a:cubicBezTo>
                      <a:pt x="3274" y="1"/>
                      <a:pt x="2548" y="1"/>
                      <a:pt x="16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0" name="Google Shape;1207;p42">
              <a:extLst>
                <a:ext uri="{FF2B5EF4-FFF2-40B4-BE49-F238E27FC236}">
                  <a16:creationId xmlns:a16="http://schemas.microsoft.com/office/drawing/2014/main" id="{2B261037-A797-4E2C-8911-44B7E30F4A9F}"/>
                </a:ext>
              </a:extLst>
            </p:cNvPr>
            <p:cNvGrpSpPr/>
            <p:nvPr/>
          </p:nvGrpSpPr>
          <p:grpSpPr>
            <a:xfrm>
              <a:off x="4634702" y="3648616"/>
              <a:ext cx="753186" cy="725625"/>
              <a:chOff x="-63665750" y="1914325"/>
              <a:chExt cx="328450" cy="316450"/>
            </a:xfrm>
          </p:grpSpPr>
          <p:sp>
            <p:nvSpPr>
              <p:cNvPr id="261" name="Google Shape;1208;p42">
                <a:extLst>
                  <a:ext uri="{FF2B5EF4-FFF2-40B4-BE49-F238E27FC236}">
                    <a16:creationId xmlns:a16="http://schemas.microsoft.com/office/drawing/2014/main" id="{F2C3BC60-740B-4898-8DFF-E3745113FFAD}"/>
                  </a:ext>
                </a:extLst>
              </p:cNvPr>
              <p:cNvSpPr/>
              <p:nvPr/>
            </p:nvSpPr>
            <p:spPr>
              <a:xfrm>
                <a:off x="-63665750" y="1914325"/>
                <a:ext cx="328450" cy="316450"/>
              </a:xfrm>
              <a:custGeom>
                <a:avLst/>
                <a:gdLst/>
                <a:ahLst/>
                <a:cxnLst/>
                <a:rect l="l" t="t" r="r" b="b"/>
                <a:pathLst>
                  <a:path w="13138" h="12658" extrusionOk="0">
                    <a:moveTo>
                      <a:pt x="8144" y="835"/>
                    </a:moveTo>
                    <a:cubicBezTo>
                      <a:pt x="9097" y="835"/>
                      <a:pt x="10050" y="1197"/>
                      <a:pt x="10775" y="1922"/>
                    </a:cubicBezTo>
                    <a:cubicBezTo>
                      <a:pt x="12256" y="3371"/>
                      <a:pt x="12256" y="5734"/>
                      <a:pt x="10775" y="7183"/>
                    </a:cubicBezTo>
                    <a:cubicBezTo>
                      <a:pt x="10050" y="7908"/>
                      <a:pt x="9097" y="8270"/>
                      <a:pt x="8144" y="8270"/>
                    </a:cubicBezTo>
                    <a:cubicBezTo>
                      <a:pt x="7191" y="8270"/>
                      <a:pt x="6238" y="7908"/>
                      <a:pt x="5513" y="7183"/>
                    </a:cubicBezTo>
                    <a:cubicBezTo>
                      <a:pt x="4064" y="5734"/>
                      <a:pt x="4064" y="3371"/>
                      <a:pt x="5513" y="1922"/>
                    </a:cubicBezTo>
                    <a:cubicBezTo>
                      <a:pt x="6238" y="1197"/>
                      <a:pt x="7191" y="835"/>
                      <a:pt x="8144" y="835"/>
                    </a:cubicBezTo>
                    <a:close/>
                    <a:moveTo>
                      <a:pt x="3466" y="8632"/>
                    </a:moveTo>
                    <a:lnTo>
                      <a:pt x="4064" y="9231"/>
                    </a:lnTo>
                    <a:lnTo>
                      <a:pt x="1607" y="11688"/>
                    </a:lnTo>
                    <a:lnTo>
                      <a:pt x="1008" y="11090"/>
                    </a:lnTo>
                    <a:lnTo>
                      <a:pt x="3466" y="8632"/>
                    </a:lnTo>
                    <a:close/>
                    <a:moveTo>
                      <a:pt x="8172" y="0"/>
                    </a:moveTo>
                    <a:cubicBezTo>
                      <a:pt x="7010" y="0"/>
                      <a:pt x="5844" y="441"/>
                      <a:pt x="4946" y="1323"/>
                    </a:cubicBezTo>
                    <a:cubicBezTo>
                      <a:pt x="3277" y="3024"/>
                      <a:pt x="3182" y="5671"/>
                      <a:pt x="4694" y="7467"/>
                    </a:cubicBezTo>
                    <a:lnTo>
                      <a:pt x="4096" y="8065"/>
                    </a:lnTo>
                    <a:lnTo>
                      <a:pt x="3214" y="7183"/>
                    </a:lnTo>
                    <a:cubicBezTo>
                      <a:pt x="3151" y="7104"/>
                      <a:pt x="3048" y="7065"/>
                      <a:pt x="2942" y="7065"/>
                    </a:cubicBezTo>
                    <a:cubicBezTo>
                      <a:pt x="2836" y="7065"/>
                      <a:pt x="2725" y="7104"/>
                      <a:pt x="2646" y="7183"/>
                    </a:cubicBezTo>
                    <a:cubicBezTo>
                      <a:pt x="2489" y="7341"/>
                      <a:pt x="2489" y="7624"/>
                      <a:pt x="2646" y="7782"/>
                    </a:cubicBezTo>
                    <a:lnTo>
                      <a:pt x="2899" y="8065"/>
                    </a:lnTo>
                    <a:lnTo>
                      <a:pt x="158" y="10806"/>
                    </a:lnTo>
                    <a:cubicBezTo>
                      <a:pt x="0" y="10964"/>
                      <a:pt x="0" y="11247"/>
                      <a:pt x="158" y="11405"/>
                    </a:cubicBezTo>
                    <a:lnTo>
                      <a:pt x="1292" y="12539"/>
                    </a:lnTo>
                    <a:cubicBezTo>
                      <a:pt x="1371" y="12618"/>
                      <a:pt x="1481" y="12657"/>
                      <a:pt x="1591" y="12657"/>
                    </a:cubicBezTo>
                    <a:cubicBezTo>
                      <a:pt x="1701" y="12657"/>
                      <a:pt x="1812" y="12618"/>
                      <a:pt x="1890" y="12539"/>
                    </a:cubicBezTo>
                    <a:lnTo>
                      <a:pt x="4631" y="9798"/>
                    </a:lnTo>
                    <a:lnTo>
                      <a:pt x="4915" y="10050"/>
                    </a:lnTo>
                    <a:cubicBezTo>
                      <a:pt x="4994" y="10129"/>
                      <a:pt x="5104" y="10168"/>
                      <a:pt x="5214" y="10168"/>
                    </a:cubicBezTo>
                    <a:cubicBezTo>
                      <a:pt x="5324" y="10168"/>
                      <a:pt x="5435" y="10129"/>
                      <a:pt x="5513" y="10050"/>
                    </a:cubicBezTo>
                    <a:cubicBezTo>
                      <a:pt x="5671" y="9893"/>
                      <a:pt x="5671" y="9640"/>
                      <a:pt x="5513" y="9483"/>
                    </a:cubicBezTo>
                    <a:lnTo>
                      <a:pt x="4631" y="8601"/>
                    </a:lnTo>
                    <a:lnTo>
                      <a:pt x="5230" y="8034"/>
                    </a:lnTo>
                    <a:cubicBezTo>
                      <a:pt x="6059" y="8730"/>
                      <a:pt x="7090" y="9078"/>
                      <a:pt x="8127" y="9078"/>
                    </a:cubicBezTo>
                    <a:cubicBezTo>
                      <a:pt x="9296" y="9078"/>
                      <a:pt x="10472" y="8635"/>
                      <a:pt x="11373" y="7750"/>
                    </a:cubicBezTo>
                    <a:cubicBezTo>
                      <a:pt x="13138" y="5986"/>
                      <a:pt x="13138" y="3087"/>
                      <a:pt x="11373" y="1323"/>
                    </a:cubicBezTo>
                    <a:cubicBezTo>
                      <a:pt x="10491" y="441"/>
                      <a:pt x="9333" y="0"/>
                      <a:pt x="8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1209;p42">
                <a:extLst>
                  <a:ext uri="{FF2B5EF4-FFF2-40B4-BE49-F238E27FC236}">
                    <a16:creationId xmlns:a16="http://schemas.microsoft.com/office/drawing/2014/main" id="{9E56848A-FE37-40DC-9665-3178880B6D4D}"/>
                  </a:ext>
                </a:extLst>
              </p:cNvPr>
              <p:cNvSpPr/>
              <p:nvPr/>
            </p:nvSpPr>
            <p:spPr>
              <a:xfrm>
                <a:off x="-63524775" y="1955275"/>
                <a:ext cx="123675" cy="134700"/>
              </a:xfrm>
              <a:custGeom>
                <a:avLst/>
                <a:gdLst/>
                <a:ahLst/>
                <a:cxnLst/>
                <a:rect l="l" t="t" r="r" b="b"/>
                <a:pathLst>
                  <a:path w="4947" h="5388" extrusionOk="0">
                    <a:moveTo>
                      <a:pt x="2458" y="882"/>
                    </a:moveTo>
                    <a:cubicBezTo>
                      <a:pt x="2930" y="882"/>
                      <a:pt x="3308" y="1229"/>
                      <a:pt x="3308" y="1702"/>
                    </a:cubicBezTo>
                    <a:cubicBezTo>
                      <a:pt x="3308" y="2174"/>
                      <a:pt x="2962" y="2521"/>
                      <a:pt x="2458" y="2521"/>
                    </a:cubicBezTo>
                    <a:cubicBezTo>
                      <a:pt x="1985" y="2521"/>
                      <a:pt x="1639" y="2174"/>
                      <a:pt x="1639" y="1702"/>
                    </a:cubicBezTo>
                    <a:cubicBezTo>
                      <a:pt x="1639" y="1229"/>
                      <a:pt x="2048" y="882"/>
                      <a:pt x="2458" y="882"/>
                    </a:cubicBezTo>
                    <a:close/>
                    <a:moveTo>
                      <a:pt x="2458" y="3340"/>
                    </a:moveTo>
                    <a:cubicBezTo>
                      <a:pt x="3245" y="3340"/>
                      <a:pt x="3876" y="3875"/>
                      <a:pt x="4096" y="4600"/>
                    </a:cubicBezTo>
                    <a:lnTo>
                      <a:pt x="883" y="4600"/>
                    </a:lnTo>
                    <a:cubicBezTo>
                      <a:pt x="1040" y="3875"/>
                      <a:pt x="1733" y="3340"/>
                      <a:pt x="2458" y="3340"/>
                    </a:cubicBezTo>
                    <a:close/>
                    <a:moveTo>
                      <a:pt x="2458" y="0"/>
                    </a:moveTo>
                    <a:cubicBezTo>
                      <a:pt x="1576" y="0"/>
                      <a:pt x="820" y="756"/>
                      <a:pt x="820" y="1670"/>
                    </a:cubicBezTo>
                    <a:cubicBezTo>
                      <a:pt x="820" y="2080"/>
                      <a:pt x="977" y="2489"/>
                      <a:pt x="1292" y="2804"/>
                    </a:cubicBezTo>
                    <a:cubicBezTo>
                      <a:pt x="536" y="3245"/>
                      <a:pt x="0" y="4033"/>
                      <a:pt x="0" y="4978"/>
                    </a:cubicBezTo>
                    <a:cubicBezTo>
                      <a:pt x="0" y="5230"/>
                      <a:pt x="189" y="5388"/>
                      <a:pt x="410" y="5388"/>
                    </a:cubicBezTo>
                    <a:lnTo>
                      <a:pt x="4569" y="5388"/>
                    </a:lnTo>
                    <a:cubicBezTo>
                      <a:pt x="4789" y="5388"/>
                      <a:pt x="4947" y="5199"/>
                      <a:pt x="4947" y="4978"/>
                    </a:cubicBezTo>
                    <a:cubicBezTo>
                      <a:pt x="4947" y="4033"/>
                      <a:pt x="4443" y="3245"/>
                      <a:pt x="3655" y="2804"/>
                    </a:cubicBezTo>
                    <a:cubicBezTo>
                      <a:pt x="3939" y="2489"/>
                      <a:pt x="4128" y="2080"/>
                      <a:pt x="4128" y="1670"/>
                    </a:cubicBezTo>
                    <a:cubicBezTo>
                      <a:pt x="4128" y="756"/>
                      <a:pt x="3371" y="0"/>
                      <a:pt x="24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D669ED0-EDD5-44A8-BD21-DA497D28877A}"/>
                  </a:ext>
                </a:extLst>
              </p:cNvPr>
              <p:cNvSpPr txBox="1"/>
              <p:nvPr/>
            </p:nvSpPr>
            <p:spPr>
              <a:xfrm>
                <a:off x="1789226" y="4264827"/>
                <a:ext cx="480452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sz="2800">
                    <a:solidFill>
                      <a:srgbClr val="000000"/>
                    </a:solidFill>
                    <a:latin typeface="#9Slide03 SVNAvo" panose="02040603050506020204" pitchFamily="18" charset="0"/>
                  </a:defRPr>
                </a:lvl1pPr>
              </a:lstStyle>
              <a:p>
                <a:r>
                  <a:rPr lang="en-US" dirty="0" err="1"/>
                  <a:t>Điền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thích</a:t>
                </a:r>
                <a:r>
                  <a:rPr lang="en-US" dirty="0"/>
                  <a:t> </a:t>
                </a:r>
                <a:r>
                  <a:rPr lang="en-US" dirty="0" err="1"/>
                  <a:t>hợp</a:t>
                </a:r>
                <a:r>
                  <a:rPr lang="en-US" dirty="0"/>
                  <a:t>:</a:t>
                </a: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D669ED0-EDD5-44A8-BD21-DA497D288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9226" y="4264827"/>
                <a:ext cx="4804520" cy="523220"/>
              </a:xfrm>
              <a:prstGeom prst="rect">
                <a:avLst/>
              </a:prstGeom>
              <a:blipFill>
                <a:blip r:embed="rId18"/>
                <a:stretch>
                  <a:fillRect l="-2665" t="-15294" r="-1142" b="-3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6AF5D4B2-4601-40BA-BCB4-874B4DB5DBF6}"/>
              </a:ext>
            </a:extLst>
          </p:cNvPr>
          <p:cNvGrpSpPr/>
          <p:nvPr/>
        </p:nvGrpSpPr>
        <p:grpSpPr>
          <a:xfrm>
            <a:off x="517248" y="4267375"/>
            <a:ext cx="532933" cy="501257"/>
            <a:chOff x="457435" y="3814248"/>
            <a:chExt cx="532933" cy="501257"/>
          </a:xfrm>
        </p:grpSpPr>
        <p:grpSp>
          <p:nvGrpSpPr>
            <p:cNvPr id="60" name="Google Shape;1155;p42">
              <a:extLst>
                <a:ext uri="{FF2B5EF4-FFF2-40B4-BE49-F238E27FC236}">
                  <a16:creationId xmlns:a16="http://schemas.microsoft.com/office/drawing/2014/main" id="{2C32E475-83DE-46D8-817A-BF09E5FA4471}"/>
                </a:ext>
              </a:extLst>
            </p:cNvPr>
            <p:cNvGrpSpPr/>
            <p:nvPr/>
          </p:nvGrpSpPr>
          <p:grpSpPr>
            <a:xfrm>
              <a:off x="457435" y="3814248"/>
              <a:ext cx="532933" cy="501257"/>
              <a:chOff x="1513276" y="1161111"/>
              <a:chExt cx="290225" cy="273007"/>
            </a:xfrm>
          </p:grpSpPr>
          <p:sp>
            <p:nvSpPr>
              <p:cNvPr id="67" name="Google Shape;1156;p42">
                <a:extLst>
                  <a:ext uri="{FF2B5EF4-FFF2-40B4-BE49-F238E27FC236}">
                    <a16:creationId xmlns:a16="http://schemas.microsoft.com/office/drawing/2014/main" id="{3364D06C-A5B7-4C28-AC99-9E8B000EBFB3}"/>
                  </a:ext>
                </a:extLst>
              </p:cNvPr>
              <p:cNvSpPr/>
              <p:nvPr/>
            </p:nvSpPr>
            <p:spPr>
              <a:xfrm>
                <a:off x="1513875" y="1162011"/>
                <a:ext cx="288450" cy="270932"/>
              </a:xfrm>
              <a:custGeom>
                <a:avLst/>
                <a:gdLst/>
                <a:ahLst/>
                <a:cxnLst/>
                <a:rect l="l" t="t" r="r" b="b"/>
                <a:pathLst>
                  <a:path w="11538" h="10836" extrusionOk="0">
                    <a:moveTo>
                      <a:pt x="643" y="1"/>
                    </a:moveTo>
                    <a:cubicBezTo>
                      <a:pt x="286" y="1"/>
                      <a:pt x="0" y="286"/>
                      <a:pt x="0" y="644"/>
                    </a:cubicBezTo>
                    <a:lnTo>
                      <a:pt x="0" y="10192"/>
                    </a:lnTo>
                    <a:cubicBezTo>
                      <a:pt x="0" y="10550"/>
                      <a:pt x="286" y="10835"/>
                      <a:pt x="643" y="10835"/>
                    </a:cubicBezTo>
                    <a:lnTo>
                      <a:pt x="10894" y="10835"/>
                    </a:lnTo>
                    <a:cubicBezTo>
                      <a:pt x="11252" y="10835"/>
                      <a:pt x="11537" y="10550"/>
                      <a:pt x="11537" y="10192"/>
                    </a:cubicBezTo>
                    <a:lnTo>
                      <a:pt x="11537" y="644"/>
                    </a:lnTo>
                    <a:cubicBezTo>
                      <a:pt x="11537" y="286"/>
                      <a:pt x="11252" y="1"/>
                      <a:pt x="108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157;p42">
                <a:extLst>
                  <a:ext uri="{FF2B5EF4-FFF2-40B4-BE49-F238E27FC236}">
                    <a16:creationId xmlns:a16="http://schemas.microsoft.com/office/drawing/2014/main" id="{04A322E4-43D5-41A8-AA20-739D4EACD63B}"/>
                  </a:ext>
                </a:extLst>
              </p:cNvPr>
              <p:cNvSpPr/>
              <p:nvPr/>
            </p:nvSpPr>
            <p:spPr>
              <a:xfrm>
                <a:off x="1513276" y="1161111"/>
                <a:ext cx="290225" cy="273007"/>
              </a:xfrm>
              <a:custGeom>
                <a:avLst/>
                <a:gdLst/>
                <a:ahLst/>
                <a:cxnLst/>
                <a:rect l="l" t="t" r="r" b="b"/>
                <a:pathLst>
                  <a:path w="11609" h="10919" extrusionOk="0">
                    <a:moveTo>
                      <a:pt x="6037" y="1"/>
                    </a:moveTo>
                    <a:lnTo>
                      <a:pt x="1370" y="25"/>
                    </a:lnTo>
                    <a:lnTo>
                      <a:pt x="631" y="25"/>
                    </a:lnTo>
                    <a:cubicBezTo>
                      <a:pt x="441" y="25"/>
                      <a:pt x="286" y="108"/>
                      <a:pt x="155" y="263"/>
                    </a:cubicBezTo>
                    <a:cubicBezTo>
                      <a:pt x="84" y="346"/>
                      <a:pt x="48" y="453"/>
                      <a:pt x="24" y="561"/>
                    </a:cubicBezTo>
                    <a:lnTo>
                      <a:pt x="24" y="680"/>
                    </a:lnTo>
                    <a:cubicBezTo>
                      <a:pt x="24" y="680"/>
                      <a:pt x="24" y="644"/>
                      <a:pt x="48" y="572"/>
                    </a:cubicBezTo>
                    <a:cubicBezTo>
                      <a:pt x="60" y="465"/>
                      <a:pt x="108" y="358"/>
                      <a:pt x="179" y="275"/>
                    </a:cubicBezTo>
                    <a:cubicBezTo>
                      <a:pt x="298" y="144"/>
                      <a:pt x="465" y="61"/>
                      <a:pt x="643" y="49"/>
                    </a:cubicBezTo>
                    <a:lnTo>
                      <a:pt x="1382" y="49"/>
                    </a:lnTo>
                    <a:lnTo>
                      <a:pt x="6037" y="96"/>
                    </a:lnTo>
                    <a:lnTo>
                      <a:pt x="10799" y="96"/>
                    </a:lnTo>
                    <a:cubicBezTo>
                      <a:pt x="10824" y="93"/>
                      <a:pt x="10847" y="91"/>
                      <a:pt x="10870" y="91"/>
                    </a:cubicBezTo>
                    <a:cubicBezTo>
                      <a:pt x="10925" y="91"/>
                      <a:pt x="10975" y="100"/>
                      <a:pt x="11026" y="108"/>
                    </a:cubicBezTo>
                    <a:cubicBezTo>
                      <a:pt x="11180" y="156"/>
                      <a:pt x="11299" y="239"/>
                      <a:pt x="11383" y="358"/>
                    </a:cubicBezTo>
                    <a:cubicBezTo>
                      <a:pt x="11454" y="501"/>
                      <a:pt x="11502" y="644"/>
                      <a:pt x="11490" y="799"/>
                    </a:cubicBezTo>
                    <a:lnTo>
                      <a:pt x="11490" y="1763"/>
                    </a:lnTo>
                    <a:lnTo>
                      <a:pt x="11490" y="10264"/>
                    </a:lnTo>
                    <a:cubicBezTo>
                      <a:pt x="11490" y="10526"/>
                      <a:pt x="11311" y="10764"/>
                      <a:pt x="11037" y="10836"/>
                    </a:cubicBezTo>
                    <a:cubicBezTo>
                      <a:pt x="10954" y="10871"/>
                      <a:pt x="10859" y="10871"/>
                      <a:pt x="10776" y="10871"/>
                    </a:cubicBezTo>
                    <a:lnTo>
                      <a:pt x="596" y="10871"/>
                    </a:lnTo>
                    <a:cubicBezTo>
                      <a:pt x="310" y="10836"/>
                      <a:pt x="72" y="10598"/>
                      <a:pt x="48" y="10324"/>
                    </a:cubicBezTo>
                    <a:cubicBezTo>
                      <a:pt x="24" y="9157"/>
                      <a:pt x="24" y="8073"/>
                      <a:pt x="24" y="7085"/>
                    </a:cubicBezTo>
                    <a:cubicBezTo>
                      <a:pt x="12" y="5121"/>
                      <a:pt x="12" y="3513"/>
                      <a:pt x="12" y="2418"/>
                    </a:cubicBezTo>
                    <a:cubicBezTo>
                      <a:pt x="12" y="3513"/>
                      <a:pt x="0" y="5109"/>
                      <a:pt x="0" y="7085"/>
                    </a:cubicBezTo>
                    <a:lnTo>
                      <a:pt x="0" y="10324"/>
                    </a:lnTo>
                    <a:cubicBezTo>
                      <a:pt x="12" y="10467"/>
                      <a:pt x="84" y="10621"/>
                      <a:pt x="191" y="10717"/>
                    </a:cubicBezTo>
                    <a:cubicBezTo>
                      <a:pt x="310" y="10824"/>
                      <a:pt x="441" y="10895"/>
                      <a:pt x="608" y="10919"/>
                    </a:cubicBezTo>
                    <a:lnTo>
                      <a:pt x="10799" y="10919"/>
                    </a:lnTo>
                    <a:cubicBezTo>
                      <a:pt x="10895" y="10919"/>
                      <a:pt x="10990" y="10895"/>
                      <a:pt x="11085" y="10883"/>
                    </a:cubicBezTo>
                    <a:cubicBezTo>
                      <a:pt x="11192" y="10871"/>
                      <a:pt x="11276" y="10812"/>
                      <a:pt x="11347" y="10752"/>
                    </a:cubicBezTo>
                    <a:cubicBezTo>
                      <a:pt x="11502" y="10621"/>
                      <a:pt x="11585" y="10443"/>
                      <a:pt x="11585" y="10228"/>
                    </a:cubicBezTo>
                    <a:lnTo>
                      <a:pt x="11585" y="1727"/>
                    </a:lnTo>
                    <a:lnTo>
                      <a:pt x="11585" y="763"/>
                    </a:lnTo>
                    <a:cubicBezTo>
                      <a:pt x="11609" y="692"/>
                      <a:pt x="11585" y="596"/>
                      <a:pt x="11573" y="525"/>
                    </a:cubicBezTo>
                    <a:cubicBezTo>
                      <a:pt x="11549" y="453"/>
                      <a:pt x="11514" y="382"/>
                      <a:pt x="11466" y="299"/>
                    </a:cubicBezTo>
                    <a:cubicBezTo>
                      <a:pt x="11371" y="168"/>
                      <a:pt x="11228" y="84"/>
                      <a:pt x="11073" y="37"/>
                    </a:cubicBezTo>
                    <a:cubicBezTo>
                      <a:pt x="10990" y="1"/>
                      <a:pt x="10907" y="1"/>
                      <a:pt x="108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1158;p42">
                <a:extLst>
                  <a:ext uri="{FF2B5EF4-FFF2-40B4-BE49-F238E27FC236}">
                    <a16:creationId xmlns:a16="http://schemas.microsoft.com/office/drawing/2014/main" id="{9862F4F8-E9E0-4AEF-A1BF-19AF9412CA3F}"/>
                  </a:ext>
                </a:extLst>
              </p:cNvPr>
              <p:cNvSpPr/>
              <p:nvPr/>
            </p:nvSpPr>
            <p:spPr>
              <a:xfrm>
                <a:off x="1583225" y="1392433"/>
                <a:ext cx="147350" cy="1500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60" extrusionOk="0">
                    <a:moveTo>
                      <a:pt x="2941" y="0"/>
                    </a:moveTo>
                    <a:cubicBezTo>
                      <a:pt x="1322" y="0"/>
                      <a:pt x="0" y="12"/>
                      <a:pt x="0" y="24"/>
                    </a:cubicBezTo>
                    <a:cubicBezTo>
                      <a:pt x="0" y="36"/>
                      <a:pt x="1322" y="60"/>
                      <a:pt x="2941" y="60"/>
                    </a:cubicBezTo>
                    <a:cubicBezTo>
                      <a:pt x="4572" y="60"/>
                      <a:pt x="5894" y="36"/>
                      <a:pt x="5894" y="24"/>
                    </a:cubicBezTo>
                    <a:cubicBezTo>
                      <a:pt x="5894" y="12"/>
                      <a:pt x="4572" y="0"/>
                      <a:pt x="29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1159;p42">
                <a:extLst>
                  <a:ext uri="{FF2B5EF4-FFF2-40B4-BE49-F238E27FC236}">
                    <a16:creationId xmlns:a16="http://schemas.microsoft.com/office/drawing/2014/main" id="{3042E3EC-35C4-408E-868C-2164DEEEE659}"/>
                  </a:ext>
                </a:extLst>
              </p:cNvPr>
              <p:cNvSpPr/>
              <p:nvPr/>
            </p:nvSpPr>
            <p:spPr>
              <a:xfrm>
                <a:off x="1615975" y="1405950"/>
                <a:ext cx="81875" cy="1525"/>
              </a:xfrm>
              <a:custGeom>
                <a:avLst/>
                <a:gdLst/>
                <a:ahLst/>
                <a:cxnLst/>
                <a:rect l="l" t="t" r="r" b="b"/>
                <a:pathLst>
                  <a:path w="3275" h="61" extrusionOk="0">
                    <a:moveTo>
                      <a:pt x="1631" y="1"/>
                    </a:moveTo>
                    <a:cubicBezTo>
                      <a:pt x="726" y="1"/>
                      <a:pt x="0" y="13"/>
                      <a:pt x="0" y="25"/>
                    </a:cubicBezTo>
                    <a:cubicBezTo>
                      <a:pt x="0" y="48"/>
                      <a:pt x="726" y="60"/>
                      <a:pt x="1631" y="60"/>
                    </a:cubicBezTo>
                    <a:cubicBezTo>
                      <a:pt x="2548" y="60"/>
                      <a:pt x="3274" y="48"/>
                      <a:pt x="3274" y="25"/>
                    </a:cubicBezTo>
                    <a:cubicBezTo>
                      <a:pt x="3274" y="1"/>
                      <a:pt x="2548" y="1"/>
                      <a:pt x="16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" name="Google Shape;2796;p39">
              <a:extLst>
                <a:ext uri="{FF2B5EF4-FFF2-40B4-BE49-F238E27FC236}">
                  <a16:creationId xmlns:a16="http://schemas.microsoft.com/office/drawing/2014/main" id="{A152CA5B-0BFE-4858-BD7D-A53159F8E7E8}"/>
                </a:ext>
              </a:extLst>
            </p:cNvPr>
            <p:cNvGrpSpPr/>
            <p:nvPr/>
          </p:nvGrpSpPr>
          <p:grpSpPr>
            <a:xfrm>
              <a:off x="576799" y="3923022"/>
              <a:ext cx="264559" cy="300577"/>
              <a:chOff x="3387575" y="4075829"/>
              <a:chExt cx="236375" cy="268600"/>
            </a:xfrm>
          </p:grpSpPr>
          <p:sp>
            <p:nvSpPr>
              <p:cNvPr id="62" name="Google Shape;2797;p39">
                <a:extLst>
                  <a:ext uri="{FF2B5EF4-FFF2-40B4-BE49-F238E27FC236}">
                    <a16:creationId xmlns:a16="http://schemas.microsoft.com/office/drawing/2014/main" id="{84517AD5-CB52-4FCB-BFC6-B5BD7812256C}"/>
                  </a:ext>
                </a:extLst>
              </p:cNvPr>
              <p:cNvSpPr/>
              <p:nvPr/>
            </p:nvSpPr>
            <p:spPr>
              <a:xfrm>
                <a:off x="3491175" y="4249150"/>
                <a:ext cx="4705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644" extrusionOk="0">
                    <a:moveTo>
                      <a:pt x="0" y="0"/>
                    </a:moveTo>
                    <a:lnTo>
                      <a:pt x="0" y="548"/>
                    </a:lnTo>
                    <a:cubicBezTo>
                      <a:pt x="0" y="595"/>
                      <a:pt x="24" y="643"/>
                      <a:pt x="96" y="643"/>
                    </a:cubicBezTo>
                    <a:lnTo>
                      <a:pt x="1763" y="643"/>
                    </a:lnTo>
                    <a:cubicBezTo>
                      <a:pt x="1834" y="643"/>
                      <a:pt x="1882" y="595"/>
                      <a:pt x="1882" y="548"/>
                    </a:cubicBezTo>
                    <a:lnTo>
                      <a:pt x="18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2798;p39">
                <a:extLst>
                  <a:ext uri="{FF2B5EF4-FFF2-40B4-BE49-F238E27FC236}">
                    <a16:creationId xmlns:a16="http://schemas.microsoft.com/office/drawing/2014/main" id="{BED1FBD2-C174-42FE-936C-D9DF868C49D4}"/>
                  </a:ext>
                </a:extLst>
              </p:cNvPr>
              <p:cNvSpPr/>
              <p:nvPr/>
            </p:nvSpPr>
            <p:spPr>
              <a:xfrm>
                <a:off x="3447985" y="4123750"/>
                <a:ext cx="130150" cy="109925"/>
              </a:xfrm>
              <a:custGeom>
                <a:avLst/>
                <a:gdLst/>
                <a:ahLst/>
                <a:cxnLst/>
                <a:rect l="l" t="t" r="r" b="b"/>
                <a:pathLst>
                  <a:path w="5206" h="4397" extrusionOk="0">
                    <a:moveTo>
                      <a:pt x="2642" y="0"/>
                    </a:moveTo>
                    <a:cubicBezTo>
                      <a:pt x="962" y="0"/>
                      <a:pt x="0" y="2008"/>
                      <a:pt x="1181" y="3301"/>
                    </a:cubicBezTo>
                    <a:cubicBezTo>
                      <a:pt x="1443" y="3611"/>
                      <a:pt x="1633" y="3992"/>
                      <a:pt x="1681" y="4397"/>
                    </a:cubicBezTo>
                    <a:lnTo>
                      <a:pt x="2348" y="4397"/>
                    </a:lnTo>
                    <a:lnTo>
                      <a:pt x="2348" y="2730"/>
                    </a:lnTo>
                    <a:lnTo>
                      <a:pt x="1800" y="2206"/>
                    </a:lnTo>
                    <a:cubicBezTo>
                      <a:pt x="1580" y="1968"/>
                      <a:pt x="1783" y="1660"/>
                      <a:pt x="2029" y="1660"/>
                    </a:cubicBezTo>
                    <a:cubicBezTo>
                      <a:pt x="2103" y="1660"/>
                      <a:pt x="2181" y="1687"/>
                      <a:pt x="2252" y="1754"/>
                    </a:cubicBezTo>
                    <a:lnTo>
                      <a:pt x="2657" y="2158"/>
                    </a:lnTo>
                    <a:lnTo>
                      <a:pt x="3062" y="1754"/>
                    </a:lnTo>
                    <a:cubicBezTo>
                      <a:pt x="3128" y="1687"/>
                      <a:pt x="3203" y="1660"/>
                      <a:pt x="3276" y="1660"/>
                    </a:cubicBezTo>
                    <a:cubicBezTo>
                      <a:pt x="3517" y="1660"/>
                      <a:pt x="3734" y="1968"/>
                      <a:pt x="3514" y="2206"/>
                    </a:cubicBezTo>
                    <a:lnTo>
                      <a:pt x="2967" y="2730"/>
                    </a:lnTo>
                    <a:lnTo>
                      <a:pt x="2967" y="4397"/>
                    </a:lnTo>
                    <a:lnTo>
                      <a:pt x="3634" y="4397"/>
                    </a:lnTo>
                    <a:cubicBezTo>
                      <a:pt x="3681" y="3992"/>
                      <a:pt x="3872" y="3611"/>
                      <a:pt x="4157" y="3301"/>
                    </a:cubicBezTo>
                    <a:cubicBezTo>
                      <a:pt x="5205" y="2087"/>
                      <a:pt x="4467" y="182"/>
                      <a:pt x="2895" y="15"/>
                    </a:cubicBezTo>
                    <a:cubicBezTo>
                      <a:pt x="2809" y="5"/>
                      <a:pt x="2725" y="0"/>
                      <a:pt x="2642" y="0"/>
                    </a:cubicBezTo>
                    <a:close/>
                  </a:path>
                </a:pathLst>
              </a:custGeom>
              <a:solidFill>
                <a:srgbClr val="FF72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2799;p39">
                <a:extLst>
                  <a:ext uri="{FF2B5EF4-FFF2-40B4-BE49-F238E27FC236}">
                    <a16:creationId xmlns:a16="http://schemas.microsoft.com/office/drawing/2014/main" id="{55B4DC19-07E3-4B5C-9167-1052AC849944}"/>
                  </a:ext>
                </a:extLst>
              </p:cNvPr>
              <p:cNvSpPr/>
              <p:nvPr/>
            </p:nvSpPr>
            <p:spPr>
              <a:xfrm>
                <a:off x="3387575" y="4075829"/>
                <a:ext cx="236375" cy="268600"/>
              </a:xfrm>
              <a:custGeom>
                <a:avLst/>
                <a:gdLst/>
                <a:ahLst/>
                <a:cxnLst/>
                <a:rect l="l" t="t" r="r" b="b"/>
                <a:pathLst>
                  <a:path w="9455" h="10744" extrusionOk="0">
                    <a:moveTo>
                      <a:pt x="5097" y="1313"/>
                    </a:moveTo>
                    <a:cubicBezTo>
                      <a:pt x="7335" y="1313"/>
                      <a:pt x="8526" y="3956"/>
                      <a:pt x="7050" y="5647"/>
                    </a:cubicBezTo>
                    <a:lnTo>
                      <a:pt x="7050" y="5623"/>
                    </a:lnTo>
                    <a:cubicBezTo>
                      <a:pt x="6788" y="5885"/>
                      <a:pt x="6645" y="6242"/>
                      <a:pt x="6645" y="6600"/>
                    </a:cubicBezTo>
                    <a:lnTo>
                      <a:pt x="6645" y="7481"/>
                    </a:lnTo>
                    <a:cubicBezTo>
                      <a:pt x="6645" y="7862"/>
                      <a:pt x="6311" y="8195"/>
                      <a:pt x="5907" y="8195"/>
                    </a:cubicBezTo>
                    <a:lnTo>
                      <a:pt x="4240" y="8195"/>
                    </a:lnTo>
                    <a:cubicBezTo>
                      <a:pt x="3835" y="8195"/>
                      <a:pt x="3501" y="7862"/>
                      <a:pt x="3525" y="7481"/>
                    </a:cubicBezTo>
                    <a:lnTo>
                      <a:pt x="3525" y="6623"/>
                    </a:lnTo>
                    <a:cubicBezTo>
                      <a:pt x="3501" y="6266"/>
                      <a:pt x="3382" y="5909"/>
                      <a:pt x="3120" y="5647"/>
                    </a:cubicBezTo>
                    <a:cubicBezTo>
                      <a:pt x="1644" y="3956"/>
                      <a:pt x="2835" y="1313"/>
                      <a:pt x="5097" y="1313"/>
                    </a:cubicBezTo>
                    <a:close/>
                    <a:moveTo>
                      <a:pt x="5044" y="1"/>
                    </a:moveTo>
                    <a:cubicBezTo>
                      <a:pt x="4998" y="1"/>
                      <a:pt x="4952" y="2"/>
                      <a:pt x="4906" y="3"/>
                    </a:cubicBezTo>
                    <a:cubicBezTo>
                      <a:pt x="2620" y="98"/>
                      <a:pt x="810" y="1980"/>
                      <a:pt x="787" y="4266"/>
                    </a:cubicBezTo>
                    <a:lnTo>
                      <a:pt x="144" y="6171"/>
                    </a:lnTo>
                    <a:cubicBezTo>
                      <a:pt x="1" y="6647"/>
                      <a:pt x="334" y="7147"/>
                      <a:pt x="834" y="7147"/>
                    </a:cubicBezTo>
                    <a:lnTo>
                      <a:pt x="1406" y="7147"/>
                    </a:lnTo>
                    <a:lnTo>
                      <a:pt x="1406" y="8076"/>
                    </a:lnTo>
                    <a:cubicBezTo>
                      <a:pt x="1406" y="8719"/>
                      <a:pt x="1930" y="9243"/>
                      <a:pt x="2573" y="9243"/>
                    </a:cubicBezTo>
                    <a:lnTo>
                      <a:pt x="3287" y="9243"/>
                    </a:lnTo>
                    <a:lnTo>
                      <a:pt x="3287" y="10434"/>
                    </a:lnTo>
                    <a:cubicBezTo>
                      <a:pt x="3287" y="10600"/>
                      <a:pt x="3430" y="10743"/>
                      <a:pt x="3620" y="10743"/>
                    </a:cubicBezTo>
                    <a:lnTo>
                      <a:pt x="7788" y="10743"/>
                    </a:lnTo>
                    <a:cubicBezTo>
                      <a:pt x="7978" y="10743"/>
                      <a:pt x="8121" y="10600"/>
                      <a:pt x="8121" y="10434"/>
                    </a:cubicBezTo>
                    <a:lnTo>
                      <a:pt x="8121" y="7338"/>
                    </a:lnTo>
                    <a:cubicBezTo>
                      <a:pt x="9003" y="6457"/>
                      <a:pt x="9455" y="5195"/>
                      <a:pt x="9360" y="3932"/>
                    </a:cubicBezTo>
                    <a:cubicBezTo>
                      <a:pt x="9173" y="1692"/>
                      <a:pt x="7271" y="1"/>
                      <a:pt x="5044" y="1"/>
                    </a:cubicBezTo>
                    <a:close/>
                  </a:path>
                </a:pathLst>
              </a:custGeom>
              <a:solidFill>
                <a:srgbClr val="FF72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2AADF6CA-6B30-409C-8A4F-EEBBD9522C93}"/>
              </a:ext>
            </a:extLst>
          </p:cNvPr>
          <p:cNvSpPr txBox="1"/>
          <p:nvPr/>
        </p:nvSpPr>
        <p:spPr>
          <a:xfrm>
            <a:off x="1172464" y="4285308"/>
            <a:ext cx="72167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000000"/>
                </a:solidFill>
                <a:latin typeface="#9Slide03 Neutra" panose="02040603050506020204" pitchFamily="18" charset="0"/>
              </a:defRPr>
            </a:lvl1pPr>
          </a:lstStyle>
          <a:p>
            <a:r>
              <a:rPr lang="vi-VN" sz="2600"/>
              <a:t>?</a:t>
            </a:r>
            <a:r>
              <a:rPr lang="en-US" sz="2600"/>
              <a:t>2</a:t>
            </a:r>
            <a:r>
              <a:rPr lang="vi-VN" sz="2600"/>
              <a:t>. </a:t>
            </a:r>
            <a:endParaRPr lang="en-US" sz="2600"/>
          </a:p>
        </p:txBody>
      </p:sp>
      <p:pic>
        <p:nvPicPr>
          <p:cNvPr id="128" name="Picture 127">
            <a:extLst>
              <a:ext uri="{FF2B5EF4-FFF2-40B4-BE49-F238E27FC236}">
                <a16:creationId xmlns:a16="http://schemas.microsoft.com/office/drawing/2014/main" id="{BA5BC1DB-D177-489B-AB99-C956D8A88BF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6442" y="97267"/>
            <a:ext cx="658718" cy="243348"/>
          </a:xfrm>
          <a:prstGeom prst="rect">
            <a:avLst/>
          </a:prstGeom>
        </p:spPr>
      </p:pic>
      <p:pic>
        <p:nvPicPr>
          <p:cNvPr id="77" name="Graphic 76">
            <a:extLst>
              <a:ext uri="{FF2B5EF4-FFF2-40B4-BE49-F238E27FC236}">
                <a16:creationId xmlns:a16="http://schemas.microsoft.com/office/drawing/2014/main" id="{DDC2317C-8F94-4A9E-A716-3C7DE95FE2E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09323" y="5028232"/>
            <a:ext cx="297052" cy="5100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65EFA7-0343-4DE6-8653-26399281D7C4}"/>
              </a:ext>
            </a:extLst>
          </p:cNvPr>
          <p:cNvSpPr txBox="1"/>
          <p:nvPr/>
        </p:nvSpPr>
        <p:spPr>
          <a:xfrm>
            <a:off x="987229" y="240655"/>
            <a:ext cx="6056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725E"/>
                </a:solidFill>
                <a:latin typeface="#9Slide03 Neutra" panose="02040603050506020204" pitchFamily="18" charset="0"/>
              </a:rPr>
              <a:t>SỐ THỰC VÀ TẬP HỢP SỐ THỰC</a:t>
            </a:r>
          </a:p>
        </p:txBody>
      </p:sp>
    </p:spTree>
    <p:extLst>
      <p:ext uri="{BB962C8B-B14F-4D97-AF65-F5344CB8AC3E}">
        <p14:creationId xmlns:p14="http://schemas.microsoft.com/office/powerpoint/2010/main" val="13160776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  <p:bldP spid="127" grpId="0"/>
      <p:bldP spid="101" grpId="0"/>
      <p:bldP spid="118" grpId="0"/>
      <p:bldP spid="115" grpId="0"/>
      <p:bldP spid="97" grpId="0"/>
      <p:bldP spid="58" grpId="0"/>
      <p:bldP spid="7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137">
            <a:extLst>
              <a:ext uri="{FF2B5EF4-FFF2-40B4-BE49-F238E27FC236}">
                <a16:creationId xmlns:a16="http://schemas.microsoft.com/office/drawing/2014/main" id="{B1ACA0FC-F0B6-4117-84C3-198573AF3383}"/>
              </a:ext>
            </a:extLst>
          </p:cNvPr>
          <p:cNvSpPr/>
          <p:nvPr/>
        </p:nvSpPr>
        <p:spPr>
          <a:xfrm>
            <a:off x="-461914" y="1244920"/>
            <a:ext cx="12863305" cy="2714919"/>
          </a:xfrm>
          <a:prstGeom prst="rect">
            <a:avLst/>
          </a:prstGeom>
          <a:solidFill>
            <a:schemeClr val="accent6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F603EA-6B18-7927-2626-365F801CF7D2}"/>
              </a:ext>
            </a:extLst>
          </p:cNvPr>
          <p:cNvSpPr/>
          <p:nvPr/>
        </p:nvSpPr>
        <p:spPr>
          <a:xfrm>
            <a:off x="-461914" y="-311086"/>
            <a:ext cx="1140644" cy="10558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36FE3BF3-8F08-4E13-9F50-70483EC6C7DE}"/>
              </a:ext>
            </a:extLst>
          </p:cNvPr>
          <p:cNvSpPr/>
          <p:nvPr/>
        </p:nvSpPr>
        <p:spPr>
          <a:xfrm>
            <a:off x="-461914" y="-311086"/>
            <a:ext cx="1140644" cy="10558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0" name="Google Shape;1016;p39">
            <a:extLst>
              <a:ext uri="{FF2B5EF4-FFF2-40B4-BE49-F238E27FC236}">
                <a16:creationId xmlns:a16="http://schemas.microsoft.com/office/drawing/2014/main" id="{FDCE8F8D-45DE-47D6-96A7-6F1364F8DEA7}"/>
              </a:ext>
            </a:extLst>
          </p:cNvPr>
          <p:cNvGrpSpPr/>
          <p:nvPr/>
        </p:nvGrpSpPr>
        <p:grpSpPr>
          <a:xfrm>
            <a:off x="244114" y="208881"/>
            <a:ext cx="746135" cy="710599"/>
            <a:chOff x="1513275" y="1160975"/>
            <a:chExt cx="290225" cy="272975"/>
          </a:xfrm>
        </p:grpSpPr>
        <p:sp>
          <p:nvSpPr>
            <p:cNvPr id="141" name="Google Shape;1017;p39">
              <a:extLst>
                <a:ext uri="{FF2B5EF4-FFF2-40B4-BE49-F238E27FC236}">
                  <a16:creationId xmlns:a16="http://schemas.microsoft.com/office/drawing/2014/main" id="{7C1340FA-07AE-430B-87C3-26307B21096F}"/>
                </a:ext>
              </a:extLst>
            </p:cNvPr>
            <p:cNvSpPr/>
            <p:nvPr/>
          </p:nvSpPr>
          <p:spPr>
            <a:xfrm>
              <a:off x="1513875" y="1161875"/>
              <a:ext cx="288450" cy="270900"/>
            </a:xfrm>
            <a:custGeom>
              <a:avLst/>
              <a:gdLst/>
              <a:ahLst/>
              <a:cxnLst/>
              <a:rect l="l" t="t" r="r" b="b"/>
              <a:pathLst>
                <a:path w="11538" h="10836" extrusionOk="0">
                  <a:moveTo>
                    <a:pt x="643" y="1"/>
                  </a:moveTo>
                  <a:cubicBezTo>
                    <a:pt x="286" y="1"/>
                    <a:pt x="0" y="286"/>
                    <a:pt x="0" y="644"/>
                  </a:cubicBezTo>
                  <a:lnTo>
                    <a:pt x="0" y="10192"/>
                  </a:lnTo>
                  <a:cubicBezTo>
                    <a:pt x="0" y="10550"/>
                    <a:pt x="286" y="10835"/>
                    <a:pt x="643" y="10835"/>
                  </a:cubicBezTo>
                  <a:lnTo>
                    <a:pt x="10894" y="10835"/>
                  </a:lnTo>
                  <a:cubicBezTo>
                    <a:pt x="11252" y="10835"/>
                    <a:pt x="11537" y="10550"/>
                    <a:pt x="11537" y="10192"/>
                  </a:cubicBezTo>
                  <a:lnTo>
                    <a:pt x="11537" y="644"/>
                  </a:lnTo>
                  <a:cubicBezTo>
                    <a:pt x="11537" y="286"/>
                    <a:pt x="11252" y="1"/>
                    <a:pt x="108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1018;p39">
              <a:extLst>
                <a:ext uri="{FF2B5EF4-FFF2-40B4-BE49-F238E27FC236}">
                  <a16:creationId xmlns:a16="http://schemas.microsoft.com/office/drawing/2014/main" id="{CB4E9C87-6E33-4DF6-BDC4-77E40C1BA2CE}"/>
                </a:ext>
              </a:extLst>
            </p:cNvPr>
            <p:cNvSpPr/>
            <p:nvPr/>
          </p:nvSpPr>
          <p:spPr>
            <a:xfrm>
              <a:off x="1513275" y="1160975"/>
              <a:ext cx="290225" cy="272975"/>
            </a:xfrm>
            <a:custGeom>
              <a:avLst/>
              <a:gdLst/>
              <a:ahLst/>
              <a:cxnLst/>
              <a:rect l="l" t="t" r="r" b="b"/>
              <a:pathLst>
                <a:path w="11609" h="10919" extrusionOk="0">
                  <a:moveTo>
                    <a:pt x="6037" y="1"/>
                  </a:moveTo>
                  <a:lnTo>
                    <a:pt x="1370" y="25"/>
                  </a:lnTo>
                  <a:lnTo>
                    <a:pt x="631" y="25"/>
                  </a:lnTo>
                  <a:cubicBezTo>
                    <a:pt x="441" y="25"/>
                    <a:pt x="286" y="108"/>
                    <a:pt x="155" y="263"/>
                  </a:cubicBezTo>
                  <a:cubicBezTo>
                    <a:pt x="84" y="346"/>
                    <a:pt x="48" y="453"/>
                    <a:pt x="24" y="561"/>
                  </a:cubicBezTo>
                  <a:lnTo>
                    <a:pt x="24" y="680"/>
                  </a:lnTo>
                  <a:cubicBezTo>
                    <a:pt x="24" y="680"/>
                    <a:pt x="24" y="644"/>
                    <a:pt x="48" y="572"/>
                  </a:cubicBezTo>
                  <a:cubicBezTo>
                    <a:pt x="60" y="465"/>
                    <a:pt x="108" y="358"/>
                    <a:pt x="179" y="275"/>
                  </a:cubicBezTo>
                  <a:cubicBezTo>
                    <a:pt x="298" y="144"/>
                    <a:pt x="465" y="61"/>
                    <a:pt x="643" y="49"/>
                  </a:cubicBezTo>
                  <a:lnTo>
                    <a:pt x="1382" y="49"/>
                  </a:lnTo>
                  <a:lnTo>
                    <a:pt x="6037" y="96"/>
                  </a:lnTo>
                  <a:lnTo>
                    <a:pt x="10799" y="96"/>
                  </a:lnTo>
                  <a:cubicBezTo>
                    <a:pt x="10824" y="93"/>
                    <a:pt x="10847" y="91"/>
                    <a:pt x="10870" y="91"/>
                  </a:cubicBezTo>
                  <a:cubicBezTo>
                    <a:pt x="10925" y="91"/>
                    <a:pt x="10975" y="100"/>
                    <a:pt x="11026" y="108"/>
                  </a:cubicBezTo>
                  <a:cubicBezTo>
                    <a:pt x="11180" y="156"/>
                    <a:pt x="11299" y="239"/>
                    <a:pt x="11383" y="358"/>
                  </a:cubicBezTo>
                  <a:cubicBezTo>
                    <a:pt x="11454" y="501"/>
                    <a:pt x="11502" y="644"/>
                    <a:pt x="11490" y="799"/>
                  </a:cubicBezTo>
                  <a:lnTo>
                    <a:pt x="11490" y="1763"/>
                  </a:lnTo>
                  <a:lnTo>
                    <a:pt x="11490" y="10264"/>
                  </a:lnTo>
                  <a:cubicBezTo>
                    <a:pt x="11490" y="10526"/>
                    <a:pt x="11311" y="10764"/>
                    <a:pt x="11037" y="10836"/>
                  </a:cubicBezTo>
                  <a:cubicBezTo>
                    <a:pt x="10954" y="10871"/>
                    <a:pt x="10859" y="10871"/>
                    <a:pt x="10776" y="10871"/>
                  </a:cubicBezTo>
                  <a:lnTo>
                    <a:pt x="596" y="10871"/>
                  </a:lnTo>
                  <a:cubicBezTo>
                    <a:pt x="310" y="10836"/>
                    <a:pt x="72" y="10598"/>
                    <a:pt x="48" y="10324"/>
                  </a:cubicBezTo>
                  <a:cubicBezTo>
                    <a:pt x="24" y="9157"/>
                    <a:pt x="24" y="8073"/>
                    <a:pt x="24" y="7085"/>
                  </a:cubicBezTo>
                  <a:cubicBezTo>
                    <a:pt x="12" y="5121"/>
                    <a:pt x="12" y="3513"/>
                    <a:pt x="12" y="2418"/>
                  </a:cubicBezTo>
                  <a:cubicBezTo>
                    <a:pt x="12" y="3513"/>
                    <a:pt x="0" y="5109"/>
                    <a:pt x="0" y="7085"/>
                  </a:cubicBezTo>
                  <a:lnTo>
                    <a:pt x="0" y="10324"/>
                  </a:lnTo>
                  <a:cubicBezTo>
                    <a:pt x="12" y="10467"/>
                    <a:pt x="84" y="10621"/>
                    <a:pt x="191" y="10717"/>
                  </a:cubicBezTo>
                  <a:cubicBezTo>
                    <a:pt x="310" y="10824"/>
                    <a:pt x="441" y="10895"/>
                    <a:pt x="608" y="10919"/>
                  </a:cubicBezTo>
                  <a:lnTo>
                    <a:pt x="10799" y="10919"/>
                  </a:lnTo>
                  <a:cubicBezTo>
                    <a:pt x="10895" y="10919"/>
                    <a:pt x="10990" y="10895"/>
                    <a:pt x="11085" y="10883"/>
                  </a:cubicBezTo>
                  <a:cubicBezTo>
                    <a:pt x="11192" y="10871"/>
                    <a:pt x="11276" y="10812"/>
                    <a:pt x="11347" y="10752"/>
                  </a:cubicBezTo>
                  <a:cubicBezTo>
                    <a:pt x="11502" y="10621"/>
                    <a:pt x="11585" y="10443"/>
                    <a:pt x="11585" y="10228"/>
                  </a:cubicBezTo>
                  <a:lnTo>
                    <a:pt x="11585" y="1727"/>
                  </a:lnTo>
                  <a:lnTo>
                    <a:pt x="11585" y="763"/>
                  </a:lnTo>
                  <a:cubicBezTo>
                    <a:pt x="11609" y="692"/>
                    <a:pt x="11585" y="596"/>
                    <a:pt x="11573" y="525"/>
                  </a:cubicBezTo>
                  <a:cubicBezTo>
                    <a:pt x="11549" y="453"/>
                    <a:pt x="11514" y="382"/>
                    <a:pt x="11466" y="299"/>
                  </a:cubicBezTo>
                  <a:cubicBezTo>
                    <a:pt x="11371" y="168"/>
                    <a:pt x="11228" y="84"/>
                    <a:pt x="11073" y="37"/>
                  </a:cubicBezTo>
                  <a:cubicBezTo>
                    <a:pt x="10990" y="1"/>
                    <a:pt x="10907" y="1"/>
                    <a:pt x="10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5" name="TextBox 144">
            <a:extLst>
              <a:ext uri="{FF2B5EF4-FFF2-40B4-BE49-F238E27FC236}">
                <a16:creationId xmlns:a16="http://schemas.microsoft.com/office/drawing/2014/main" id="{FAE5B78F-C7C9-417F-99CD-AB935021F047}"/>
              </a:ext>
            </a:extLst>
          </p:cNvPr>
          <p:cNvSpPr txBox="1"/>
          <p:nvPr/>
        </p:nvSpPr>
        <p:spPr>
          <a:xfrm>
            <a:off x="448769" y="271434"/>
            <a:ext cx="3353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3"/>
                </a:solidFill>
                <a:latin typeface="#9Slide03 Neutra" panose="02040603050506020204" pitchFamily="18" charset="0"/>
              </a:rPr>
              <a:t>1</a:t>
            </a:r>
          </a:p>
        </p:txBody>
      </p: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DD2462DD-8E64-4A6F-B721-59CA6BE7A603}"/>
              </a:ext>
            </a:extLst>
          </p:cNvPr>
          <p:cNvGrpSpPr/>
          <p:nvPr/>
        </p:nvGrpSpPr>
        <p:grpSpPr>
          <a:xfrm>
            <a:off x="495373" y="1379385"/>
            <a:ext cx="532933" cy="501257"/>
            <a:chOff x="4393694" y="3429000"/>
            <a:chExt cx="1251944" cy="1177532"/>
          </a:xfrm>
        </p:grpSpPr>
        <p:grpSp>
          <p:nvGrpSpPr>
            <p:cNvPr id="175" name="Google Shape;1155;p42">
              <a:extLst>
                <a:ext uri="{FF2B5EF4-FFF2-40B4-BE49-F238E27FC236}">
                  <a16:creationId xmlns:a16="http://schemas.microsoft.com/office/drawing/2014/main" id="{F9D86284-5283-4583-A07A-6D00B2F08390}"/>
                </a:ext>
              </a:extLst>
            </p:cNvPr>
            <p:cNvGrpSpPr/>
            <p:nvPr/>
          </p:nvGrpSpPr>
          <p:grpSpPr>
            <a:xfrm>
              <a:off x="4393694" y="3429000"/>
              <a:ext cx="1251944" cy="1177532"/>
              <a:chOff x="1513275" y="1160975"/>
              <a:chExt cx="290225" cy="272975"/>
            </a:xfrm>
          </p:grpSpPr>
          <p:sp>
            <p:nvSpPr>
              <p:cNvPr id="179" name="Google Shape;1156;p42">
                <a:extLst>
                  <a:ext uri="{FF2B5EF4-FFF2-40B4-BE49-F238E27FC236}">
                    <a16:creationId xmlns:a16="http://schemas.microsoft.com/office/drawing/2014/main" id="{6F020210-7FE0-4682-B701-C065C6C1AF4D}"/>
                  </a:ext>
                </a:extLst>
              </p:cNvPr>
              <p:cNvSpPr/>
              <p:nvPr/>
            </p:nvSpPr>
            <p:spPr>
              <a:xfrm>
                <a:off x="1513875" y="1161875"/>
                <a:ext cx="288450" cy="270900"/>
              </a:xfrm>
              <a:custGeom>
                <a:avLst/>
                <a:gdLst/>
                <a:ahLst/>
                <a:cxnLst/>
                <a:rect l="l" t="t" r="r" b="b"/>
                <a:pathLst>
                  <a:path w="11538" h="10836" extrusionOk="0">
                    <a:moveTo>
                      <a:pt x="643" y="1"/>
                    </a:moveTo>
                    <a:cubicBezTo>
                      <a:pt x="286" y="1"/>
                      <a:pt x="0" y="286"/>
                      <a:pt x="0" y="644"/>
                    </a:cubicBezTo>
                    <a:lnTo>
                      <a:pt x="0" y="10192"/>
                    </a:lnTo>
                    <a:cubicBezTo>
                      <a:pt x="0" y="10550"/>
                      <a:pt x="286" y="10835"/>
                      <a:pt x="643" y="10835"/>
                    </a:cubicBezTo>
                    <a:lnTo>
                      <a:pt x="10894" y="10835"/>
                    </a:lnTo>
                    <a:cubicBezTo>
                      <a:pt x="11252" y="10835"/>
                      <a:pt x="11537" y="10550"/>
                      <a:pt x="11537" y="10192"/>
                    </a:cubicBezTo>
                    <a:lnTo>
                      <a:pt x="11537" y="644"/>
                    </a:lnTo>
                    <a:cubicBezTo>
                      <a:pt x="11537" y="286"/>
                      <a:pt x="11252" y="1"/>
                      <a:pt x="108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157;p42">
                <a:extLst>
                  <a:ext uri="{FF2B5EF4-FFF2-40B4-BE49-F238E27FC236}">
                    <a16:creationId xmlns:a16="http://schemas.microsoft.com/office/drawing/2014/main" id="{EFB54116-EFBC-4E2F-9122-6E4565DBDE98}"/>
                  </a:ext>
                </a:extLst>
              </p:cNvPr>
              <p:cNvSpPr/>
              <p:nvPr/>
            </p:nvSpPr>
            <p:spPr>
              <a:xfrm>
                <a:off x="1513275" y="1160975"/>
                <a:ext cx="290225" cy="272975"/>
              </a:xfrm>
              <a:custGeom>
                <a:avLst/>
                <a:gdLst/>
                <a:ahLst/>
                <a:cxnLst/>
                <a:rect l="l" t="t" r="r" b="b"/>
                <a:pathLst>
                  <a:path w="11609" h="10919" extrusionOk="0">
                    <a:moveTo>
                      <a:pt x="6037" y="1"/>
                    </a:moveTo>
                    <a:lnTo>
                      <a:pt x="1370" y="25"/>
                    </a:lnTo>
                    <a:lnTo>
                      <a:pt x="631" y="25"/>
                    </a:lnTo>
                    <a:cubicBezTo>
                      <a:pt x="441" y="25"/>
                      <a:pt x="286" y="108"/>
                      <a:pt x="155" y="263"/>
                    </a:cubicBezTo>
                    <a:cubicBezTo>
                      <a:pt x="84" y="346"/>
                      <a:pt x="48" y="453"/>
                      <a:pt x="24" y="561"/>
                    </a:cubicBezTo>
                    <a:lnTo>
                      <a:pt x="24" y="680"/>
                    </a:lnTo>
                    <a:cubicBezTo>
                      <a:pt x="24" y="680"/>
                      <a:pt x="24" y="644"/>
                      <a:pt x="48" y="572"/>
                    </a:cubicBezTo>
                    <a:cubicBezTo>
                      <a:pt x="60" y="465"/>
                      <a:pt x="108" y="358"/>
                      <a:pt x="179" y="275"/>
                    </a:cubicBezTo>
                    <a:cubicBezTo>
                      <a:pt x="298" y="144"/>
                      <a:pt x="465" y="61"/>
                      <a:pt x="643" y="49"/>
                    </a:cubicBezTo>
                    <a:lnTo>
                      <a:pt x="1382" y="49"/>
                    </a:lnTo>
                    <a:lnTo>
                      <a:pt x="6037" y="96"/>
                    </a:lnTo>
                    <a:lnTo>
                      <a:pt x="10799" y="96"/>
                    </a:lnTo>
                    <a:cubicBezTo>
                      <a:pt x="10824" y="93"/>
                      <a:pt x="10847" y="91"/>
                      <a:pt x="10870" y="91"/>
                    </a:cubicBezTo>
                    <a:cubicBezTo>
                      <a:pt x="10925" y="91"/>
                      <a:pt x="10975" y="100"/>
                      <a:pt x="11026" y="108"/>
                    </a:cubicBezTo>
                    <a:cubicBezTo>
                      <a:pt x="11180" y="156"/>
                      <a:pt x="11299" y="239"/>
                      <a:pt x="11383" y="358"/>
                    </a:cubicBezTo>
                    <a:cubicBezTo>
                      <a:pt x="11454" y="501"/>
                      <a:pt x="11502" y="644"/>
                      <a:pt x="11490" y="799"/>
                    </a:cubicBezTo>
                    <a:lnTo>
                      <a:pt x="11490" y="1763"/>
                    </a:lnTo>
                    <a:lnTo>
                      <a:pt x="11490" y="10264"/>
                    </a:lnTo>
                    <a:cubicBezTo>
                      <a:pt x="11490" y="10526"/>
                      <a:pt x="11311" y="10764"/>
                      <a:pt x="11037" y="10836"/>
                    </a:cubicBezTo>
                    <a:cubicBezTo>
                      <a:pt x="10954" y="10871"/>
                      <a:pt x="10859" y="10871"/>
                      <a:pt x="10776" y="10871"/>
                    </a:cubicBezTo>
                    <a:lnTo>
                      <a:pt x="596" y="10871"/>
                    </a:lnTo>
                    <a:cubicBezTo>
                      <a:pt x="310" y="10836"/>
                      <a:pt x="72" y="10598"/>
                      <a:pt x="48" y="10324"/>
                    </a:cubicBezTo>
                    <a:cubicBezTo>
                      <a:pt x="24" y="9157"/>
                      <a:pt x="24" y="8073"/>
                      <a:pt x="24" y="7085"/>
                    </a:cubicBezTo>
                    <a:cubicBezTo>
                      <a:pt x="12" y="5121"/>
                      <a:pt x="12" y="3513"/>
                      <a:pt x="12" y="2418"/>
                    </a:cubicBezTo>
                    <a:cubicBezTo>
                      <a:pt x="12" y="3513"/>
                      <a:pt x="0" y="5109"/>
                      <a:pt x="0" y="7085"/>
                    </a:cubicBezTo>
                    <a:lnTo>
                      <a:pt x="0" y="10324"/>
                    </a:lnTo>
                    <a:cubicBezTo>
                      <a:pt x="12" y="10467"/>
                      <a:pt x="84" y="10621"/>
                      <a:pt x="191" y="10717"/>
                    </a:cubicBezTo>
                    <a:cubicBezTo>
                      <a:pt x="310" y="10824"/>
                      <a:pt x="441" y="10895"/>
                      <a:pt x="608" y="10919"/>
                    </a:cubicBezTo>
                    <a:lnTo>
                      <a:pt x="10799" y="10919"/>
                    </a:lnTo>
                    <a:cubicBezTo>
                      <a:pt x="10895" y="10919"/>
                      <a:pt x="10990" y="10895"/>
                      <a:pt x="11085" y="10883"/>
                    </a:cubicBezTo>
                    <a:cubicBezTo>
                      <a:pt x="11192" y="10871"/>
                      <a:pt x="11276" y="10812"/>
                      <a:pt x="11347" y="10752"/>
                    </a:cubicBezTo>
                    <a:cubicBezTo>
                      <a:pt x="11502" y="10621"/>
                      <a:pt x="11585" y="10443"/>
                      <a:pt x="11585" y="10228"/>
                    </a:cubicBezTo>
                    <a:lnTo>
                      <a:pt x="11585" y="1727"/>
                    </a:lnTo>
                    <a:lnTo>
                      <a:pt x="11585" y="763"/>
                    </a:lnTo>
                    <a:cubicBezTo>
                      <a:pt x="11609" y="692"/>
                      <a:pt x="11585" y="596"/>
                      <a:pt x="11573" y="525"/>
                    </a:cubicBezTo>
                    <a:cubicBezTo>
                      <a:pt x="11549" y="453"/>
                      <a:pt x="11514" y="382"/>
                      <a:pt x="11466" y="299"/>
                    </a:cubicBezTo>
                    <a:cubicBezTo>
                      <a:pt x="11371" y="168"/>
                      <a:pt x="11228" y="84"/>
                      <a:pt x="11073" y="37"/>
                    </a:cubicBezTo>
                    <a:cubicBezTo>
                      <a:pt x="10990" y="1"/>
                      <a:pt x="10907" y="1"/>
                      <a:pt x="108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158;p42">
                <a:extLst>
                  <a:ext uri="{FF2B5EF4-FFF2-40B4-BE49-F238E27FC236}">
                    <a16:creationId xmlns:a16="http://schemas.microsoft.com/office/drawing/2014/main" id="{2806558D-15DB-41D5-AEE9-67C71609FFD4}"/>
                  </a:ext>
                </a:extLst>
              </p:cNvPr>
              <p:cNvSpPr/>
              <p:nvPr/>
            </p:nvSpPr>
            <p:spPr>
              <a:xfrm>
                <a:off x="1583225" y="1392275"/>
                <a:ext cx="147350" cy="1500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60" extrusionOk="0">
                    <a:moveTo>
                      <a:pt x="2941" y="0"/>
                    </a:moveTo>
                    <a:cubicBezTo>
                      <a:pt x="1322" y="0"/>
                      <a:pt x="0" y="12"/>
                      <a:pt x="0" y="24"/>
                    </a:cubicBezTo>
                    <a:cubicBezTo>
                      <a:pt x="0" y="36"/>
                      <a:pt x="1322" y="60"/>
                      <a:pt x="2941" y="60"/>
                    </a:cubicBezTo>
                    <a:cubicBezTo>
                      <a:pt x="4572" y="60"/>
                      <a:pt x="5894" y="36"/>
                      <a:pt x="5894" y="24"/>
                    </a:cubicBezTo>
                    <a:cubicBezTo>
                      <a:pt x="5894" y="12"/>
                      <a:pt x="4572" y="0"/>
                      <a:pt x="29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159;p42">
                <a:extLst>
                  <a:ext uri="{FF2B5EF4-FFF2-40B4-BE49-F238E27FC236}">
                    <a16:creationId xmlns:a16="http://schemas.microsoft.com/office/drawing/2014/main" id="{13A9E831-99C8-46F5-B547-38237D5C15B9}"/>
                  </a:ext>
                </a:extLst>
              </p:cNvPr>
              <p:cNvSpPr/>
              <p:nvPr/>
            </p:nvSpPr>
            <p:spPr>
              <a:xfrm>
                <a:off x="1615975" y="1405950"/>
                <a:ext cx="81875" cy="1525"/>
              </a:xfrm>
              <a:custGeom>
                <a:avLst/>
                <a:gdLst/>
                <a:ahLst/>
                <a:cxnLst/>
                <a:rect l="l" t="t" r="r" b="b"/>
                <a:pathLst>
                  <a:path w="3275" h="61" extrusionOk="0">
                    <a:moveTo>
                      <a:pt x="1631" y="1"/>
                    </a:moveTo>
                    <a:cubicBezTo>
                      <a:pt x="726" y="1"/>
                      <a:pt x="0" y="13"/>
                      <a:pt x="0" y="25"/>
                    </a:cubicBezTo>
                    <a:cubicBezTo>
                      <a:pt x="0" y="48"/>
                      <a:pt x="726" y="60"/>
                      <a:pt x="1631" y="60"/>
                    </a:cubicBezTo>
                    <a:cubicBezTo>
                      <a:pt x="2548" y="60"/>
                      <a:pt x="3274" y="48"/>
                      <a:pt x="3274" y="25"/>
                    </a:cubicBezTo>
                    <a:cubicBezTo>
                      <a:pt x="3274" y="1"/>
                      <a:pt x="2548" y="1"/>
                      <a:pt x="16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207;p42">
              <a:extLst>
                <a:ext uri="{FF2B5EF4-FFF2-40B4-BE49-F238E27FC236}">
                  <a16:creationId xmlns:a16="http://schemas.microsoft.com/office/drawing/2014/main" id="{047CF2DE-3282-46B4-B2E6-1FA44610583C}"/>
                </a:ext>
              </a:extLst>
            </p:cNvPr>
            <p:cNvGrpSpPr/>
            <p:nvPr/>
          </p:nvGrpSpPr>
          <p:grpSpPr>
            <a:xfrm>
              <a:off x="4634702" y="3648616"/>
              <a:ext cx="753186" cy="725625"/>
              <a:chOff x="-63665750" y="1914325"/>
              <a:chExt cx="328450" cy="316450"/>
            </a:xfrm>
          </p:grpSpPr>
          <p:sp>
            <p:nvSpPr>
              <p:cNvPr id="177" name="Google Shape;1208;p42">
                <a:extLst>
                  <a:ext uri="{FF2B5EF4-FFF2-40B4-BE49-F238E27FC236}">
                    <a16:creationId xmlns:a16="http://schemas.microsoft.com/office/drawing/2014/main" id="{3DFDA78F-6862-444C-9FB7-E7F92567ED68}"/>
                  </a:ext>
                </a:extLst>
              </p:cNvPr>
              <p:cNvSpPr/>
              <p:nvPr/>
            </p:nvSpPr>
            <p:spPr>
              <a:xfrm>
                <a:off x="-63665750" y="1914325"/>
                <a:ext cx="328450" cy="316450"/>
              </a:xfrm>
              <a:custGeom>
                <a:avLst/>
                <a:gdLst/>
                <a:ahLst/>
                <a:cxnLst/>
                <a:rect l="l" t="t" r="r" b="b"/>
                <a:pathLst>
                  <a:path w="13138" h="12658" extrusionOk="0">
                    <a:moveTo>
                      <a:pt x="8144" y="835"/>
                    </a:moveTo>
                    <a:cubicBezTo>
                      <a:pt x="9097" y="835"/>
                      <a:pt x="10050" y="1197"/>
                      <a:pt x="10775" y="1922"/>
                    </a:cubicBezTo>
                    <a:cubicBezTo>
                      <a:pt x="12256" y="3371"/>
                      <a:pt x="12256" y="5734"/>
                      <a:pt x="10775" y="7183"/>
                    </a:cubicBezTo>
                    <a:cubicBezTo>
                      <a:pt x="10050" y="7908"/>
                      <a:pt x="9097" y="8270"/>
                      <a:pt x="8144" y="8270"/>
                    </a:cubicBezTo>
                    <a:cubicBezTo>
                      <a:pt x="7191" y="8270"/>
                      <a:pt x="6238" y="7908"/>
                      <a:pt x="5513" y="7183"/>
                    </a:cubicBezTo>
                    <a:cubicBezTo>
                      <a:pt x="4064" y="5734"/>
                      <a:pt x="4064" y="3371"/>
                      <a:pt x="5513" y="1922"/>
                    </a:cubicBezTo>
                    <a:cubicBezTo>
                      <a:pt x="6238" y="1197"/>
                      <a:pt x="7191" y="835"/>
                      <a:pt x="8144" y="835"/>
                    </a:cubicBezTo>
                    <a:close/>
                    <a:moveTo>
                      <a:pt x="3466" y="8632"/>
                    </a:moveTo>
                    <a:lnTo>
                      <a:pt x="4064" y="9231"/>
                    </a:lnTo>
                    <a:lnTo>
                      <a:pt x="1607" y="11688"/>
                    </a:lnTo>
                    <a:lnTo>
                      <a:pt x="1008" y="11090"/>
                    </a:lnTo>
                    <a:lnTo>
                      <a:pt x="3466" y="8632"/>
                    </a:lnTo>
                    <a:close/>
                    <a:moveTo>
                      <a:pt x="8172" y="0"/>
                    </a:moveTo>
                    <a:cubicBezTo>
                      <a:pt x="7010" y="0"/>
                      <a:pt x="5844" y="441"/>
                      <a:pt x="4946" y="1323"/>
                    </a:cubicBezTo>
                    <a:cubicBezTo>
                      <a:pt x="3277" y="3024"/>
                      <a:pt x="3182" y="5671"/>
                      <a:pt x="4694" y="7467"/>
                    </a:cubicBezTo>
                    <a:lnTo>
                      <a:pt x="4096" y="8065"/>
                    </a:lnTo>
                    <a:lnTo>
                      <a:pt x="3214" y="7183"/>
                    </a:lnTo>
                    <a:cubicBezTo>
                      <a:pt x="3151" y="7104"/>
                      <a:pt x="3048" y="7065"/>
                      <a:pt x="2942" y="7065"/>
                    </a:cubicBezTo>
                    <a:cubicBezTo>
                      <a:pt x="2836" y="7065"/>
                      <a:pt x="2725" y="7104"/>
                      <a:pt x="2646" y="7183"/>
                    </a:cubicBezTo>
                    <a:cubicBezTo>
                      <a:pt x="2489" y="7341"/>
                      <a:pt x="2489" y="7624"/>
                      <a:pt x="2646" y="7782"/>
                    </a:cubicBezTo>
                    <a:lnTo>
                      <a:pt x="2899" y="8065"/>
                    </a:lnTo>
                    <a:lnTo>
                      <a:pt x="158" y="10806"/>
                    </a:lnTo>
                    <a:cubicBezTo>
                      <a:pt x="0" y="10964"/>
                      <a:pt x="0" y="11247"/>
                      <a:pt x="158" y="11405"/>
                    </a:cubicBezTo>
                    <a:lnTo>
                      <a:pt x="1292" y="12539"/>
                    </a:lnTo>
                    <a:cubicBezTo>
                      <a:pt x="1371" y="12618"/>
                      <a:pt x="1481" y="12657"/>
                      <a:pt x="1591" y="12657"/>
                    </a:cubicBezTo>
                    <a:cubicBezTo>
                      <a:pt x="1701" y="12657"/>
                      <a:pt x="1812" y="12618"/>
                      <a:pt x="1890" y="12539"/>
                    </a:cubicBezTo>
                    <a:lnTo>
                      <a:pt x="4631" y="9798"/>
                    </a:lnTo>
                    <a:lnTo>
                      <a:pt x="4915" y="10050"/>
                    </a:lnTo>
                    <a:cubicBezTo>
                      <a:pt x="4994" y="10129"/>
                      <a:pt x="5104" y="10168"/>
                      <a:pt x="5214" y="10168"/>
                    </a:cubicBezTo>
                    <a:cubicBezTo>
                      <a:pt x="5324" y="10168"/>
                      <a:pt x="5435" y="10129"/>
                      <a:pt x="5513" y="10050"/>
                    </a:cubicBezTo>
                    <a:cubicBezTo>
                      <a:pt x="5671" y="9893"/>
                      <a:pt x="5671" y="9640"/>
                      <a:pt x="5513" y="9483"/>
                    </a:cubicBezTo>
                    <a:lnTo>
                      <a:pt x="4631" y="8601"/>
                    </a:lnTo>
                    <a:lnTo>
                      <a:pt x="5230" y="8034"/>
                    </a:lnTo>
                    <a:cubicBezTo>
                      <a:pt x="6059" y="8730"/>
                      <a:pt x="7090" y="9078"/>
                      <a:pt x="8127" y="9078"/>
                    </a:cubicBezTo>
                    <a:cubicBezTo>
                      <a:pt x="9296" y="9078"/>
                      <a:pt x="10472" y="8635"/>
                      <a:pt x="11373" y="7750"/>
                    </a:cubicBezTo>
                    <a:cubicBezTo>
                      <a:pt x="13138" y="5986"/>
                      <a:pt x="13138" y="3087"/>
                      <a:pt x="11373" y="1323"/>
                    </a:cubicBezTo>
                    <a:cubicBezTo>
                      <a:pt x="10491" y="441"/>
                      <a:pt x="9333" y="0"/>
                      <a:pt x="8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209;p42">
                <a:extLst>
                  <a:ext uri="{FF2B5EF4-FFF2-40B4-BE49-F238E27FC236}">
                    <a16:creationId xmlns:a16="http://schemas.microsoft.com/office/drawing/2014/main" id="{54332A0D-415F-47B0-8E88-A74B01A52370}"/>
                  </a:ext>
                </a:extLst>
              </p:cNvPr>
              <p:cNvSpPr/>
              <p:nvPr/>
            </p:nvSpPr>
            <p:spPr>
              <a:xfrm>
                <a:off x="-63524775" y="1955275"/>
                <a:ext cx="123675" cy="134700"/>
              </a:xfrm>
              <a:custGeom>
                <a:avLst/>
                <a:gdLst/>
                <a:ahLst/>
                <a:cxnLst/>
                <a:rect l="l" t="t" r="r" b="b"/>
                <a:pathLst>
                  <a:path w="4947" h="5388" extrusionOk="0">
                    <a:moveTo>
                      <a:pt x="2458" y="882"/>
                    </a:moveTo>
                    <a:cubicBezTo>
                      <a:pt x="2930" y="882"/>
                      <a:pt x="3308" y="1229"/>
                      <a:pt x="3308" y="1702"/>
                    </a:cubicBezTo>
                    <a:cubicBezTo>
                      <a:pt x="3308" y="2174"/>
                      <a:pt x="2962" y="2521"/>
                      <a:pt x="2458" y="2521"/>
                    </a:cubicBezTo>
                    <a:cubicBezTo>
                      <a:pt x="1985" y="2521"/>
                      <a:pt x="1639" y="2174"/>
                      <a:pt x="1639" y="1702"/>
                    </a:cubicBezTo>
                    <a:cubicBezTo>
                      <a:pt x="1639" y="1229"/>
                      <a:pt x="2048" y="882"/>
                      <a:pt x="2458" y="882"/>
                    </a:cubicBezTo>
                    <a:close/>
                    <a:moveTo>
                      <a:pt x="2458" y="3340"/>
                    </a:moveTo>
                    <a:cubicBezTo>
                      <a:pt x="3245" y="3340"/>
                      <a:pt x="3876" y="3875"/>
                      <a:pt x="4096" y="4600"/>
                    </a:cubicBezTo>
                    <a:lnTo>
                      <a:pt x="883" y="4600"/>
                    </a:lnTo>
                    <a:cubicBezTo>
                      <a:pt x="1040" y="3875"/>
                      <a:pt x="1733" y="3340"/>
                      <a:pt x="2458" y="3340"/>
                    </a:cubicBezTo>
                    <a:close/>
                    <a:moveTo>
                      <a:pt x="2458" y="0"/>
                    </a:moveTo>
                    <a:cubicBezTo>
                      <a:pt x="1576" y="0"/>
                      <a:pt x="820" y="756"/>
                      <a:pt x="820" y="1670"/>
                    </a:cubicBezTo>
                    <a:cubicBezTo>
                      <a:pt x="820" y="2080"/>
                      <a:pt x="977" y="2489"/>
                      <a:pt x="1292" y="2804"/>
                    </a:cubicBezTo>
                    <a:cubicBezTo>
                      <a:pt x="536" y="3245"/>
                      <a:pt x="0" y="4033"/>
                      <a:pt x="0" y="4978"/>
                    </a:cubicBezTo>
                    <a:cubicBezTo>
                      <a:pt x="0" y="5230"/>
                      <a:pt x="189" y="5388"/>
                      <a:pt x="410" y="5388"/>
                    </a:cubicBezTo>
                    <a:lnTo>
                      <a:pt x="4569" y="5388"/>
                    </a:lnTo>
                    <a:cubicBezTo>
                      <a:pt x="4789" y="5388"/>
                      <a:pt x="4947" y="5199"/>
                      <a:pt x="4947" y="4978"/>
                    </a:cubicBezTo>
                    <a:cubicBezTo>
                      <a:pt x="4947" y="4033"/>
                      <a:pt x="4443" y="3245"/>
                      <a:pt x="3655" y="2804"/>
                    </a:cubicBezTo>
                    <a:cubicBezTo>
                      <a:pt x="3939" y="2489"/>
                      <a:pt x="4128" y="2080"/>
                      <a:pt x="4128" y="1670"/>
                    </a:cubicBezTo>
                    <a:cubicBezTo>
                      <a:pt x="4128" y="756"/>
                      <a:pt x="3371" y="0"/>
                      <a:pt x="24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3" name="TextBox 182">
            <a:extLst>
              <a:ext uri="{FF2B5EF4-FFF2-40B4-BE49-F238E27FC236}">
                <a16:creationId xmlns:a16="http://schemas.microsoft.com/office/drawing/2014/main" id="{E55DA930-1ADA-42A3-B53C-9ABDE83E49D4}"/>
              </a:ext>
            </a:extLst>
          </p:cNvPr>
          <p:cNvSpPr txBox="1"/>
          <p:nvPr/>
        </p:nvSpPr>
        <p:spPr>
          <a:xfrm>
            <a:off x="1153494" y="1396482"/>
            <a:ext cx="1988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FF725E"/>
                </a:solidFill>
                <a:latin typeface="#9Slide03 Neutra" panose="02040603050506020204" pitchFamily="18" charset="0"/>
              </a:defRPr>
            </a:lvl1pPr>
          </a:lstStyle>
          <a:p>
            <a:r>
              <a:rPr lang="en-US" sz="2400">
                <a:solidFill>
                  <a:srgbClr val="000000"/>
                </a:solidFill>
              </a:rPr>
              <a:t>Định nghĩa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66632DDC-6F29-4A73-B9D5-29487A4A49DE}"/>
              </a:ext>
            </a:extLst>
          </p:cNvPr>
          <p:cNvSpPr txBox="1"/>
          <p:nvPr/>
        </p:nvSpPr>
        <p:spPr>
          <a:xfrm>
            <a:off x="1153494" y="2011144"/>
            <a:ext cx="8286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000000"/>
                </a:solidFill>
                <a:latin typeface="#9Slide03 SVNAvo" panose="02040603050506020204" pitchFamily="18" charset="0"/>
              </a:defRPr>
            </a:lvl1pPr>
          </a:lstStyle>
          <a:p>
            <a:r>
              <a:rPr lang="vi-VN"/>
              <a:t>Số hữu tỉ và số vô tỉ được gọi chung là số thực</a:t>
            </a:r>
            <a:r>
              <a:rPr lang="en-US"/>
              <a:t>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2525E6FA-5194-4C03-A310-AB9A276E74E8}"/>
                  </a:ext>
                </a:extLst>
              </p:cNvPr>
              <p:cNvSpPr txBox="1"/>
              <p:nvPr/>
            </p:nvSpPr>
            <p:spPr>
              <a:xfrm>
                <a:off x="1153494" y="3332664"/>
                <a:ext cx="591219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sz="2800">
                    <a:solidFill>
                      <a:srgbClr val="000000"/>
                    </a:solidFill>
                    <a:latin typeface="#9Slide03 SVNAvo" panose="02040603050506020204" pitchFamily="18" charset="0"/>
                  </a:defRPr>
                </a:lvl1pPr>
              </a:lstStyle>
              <a:p>
                <a:r>
                  <a:rPr lang="vi-VN" dirty="0"/>
                  <a:t>Tập hợp các số thực kí hiệu 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85" name="TextBox 184">
                <a:extLst>
                  <a:ext uri="{FF2B5EF4-FFF2-40B4-BE49-F238E27FC236}">
                    <a16:creationId xmlns:a16="http://schemas.microsoft.com/office/drawing/2014/main" id="{2525E6FA-5194-4C03-A310-AB9A276E7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494" y="3332664"/>
                <a:ext cx="5912196" cy="523220"/>
              </a:xfrm>
              <a:prstGeom prst="rect">
                <a:avLst/>
              </a:prstGeom>
              <a:blipFill>
                <a:blip r:embed="rId3"/>
                <a:stretch>
                  <a:fillRect l="-2062" t="-15116" r="-619" b="-29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7" name="TextBox 256">
            <a:extLst>
              <a:ext uri="{FF2B5EF4-FFF2-40B4-BE49-F238E27FC236}">
                <a16:creationId xmlns:a16="http://schemas.microsoft.com/office/drawing/2014/main" id="{F1FECAB9-8137-4048-90E9-020CFE19A079}"/>
              </a:ext>
            </a:extLst>
          </p:cNvPr>
          <p:cNvSpPr txBox="1"/>
          <p:nvPr/>
        </p:nvSpPr>
        <p:spPr>
          <a:xfrm>
            <a:off x="1153494" y="2739360"/>
            <a:ext cx="1269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FF725E"/>
                </a:solidFill>
                <a:latin typeface="#9Slide03 Neutra" panose="02040603050506020204" pitchFamily="18" charset="0"/>
              </a:defRPr>
            </a:lvl1pPr>
          </a:lstStyle>
          <a:p>
            <a:r>
              <a:rPr lang="en-US" sz="2400">
                <a:solidFill>
                  <a:srgbClr val="000000"/>
                </a:solidFill>
              </a:rPr>
              <a:t>Kí hiệu</a:t>
            </a:r>
          </a:p>
        </p:txBody>
      </p: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9F73010A-CF8C-45D8-872E-35C44489D3D3}"/>
              </a:ext>
            </a:extLst>
          </p:cNvPr>
          <p:cNvGrpSpPr/>
          <p:nvPr/>
        </p:nvGrpSpPr>
        <p:grpSpPr>
          <a:xfrm>
            <a:off x="495373" y="2703152"/>
            <a:ext cx="532933" cy="501257"/>
            <a:chOff x="4393694" y="3429000"/>
            <a:chExt cx="1251944" cy="1177532"/>
          </a:xfrm>
        </p:grpSpPr>
        <p:grpSp>
          <p:nvGrpSpPr>
            <p:cNvPr id="259" name="Google Shape;1155;p42">
              <a:extLst>
                <a:ext uri="{FF2B5EF4-FFF2-40B4-BE49-F238E27FC236}">
                  <a16:creationId xmlns:a16="http://schemas.microsoft.com/office/drawing/2014/main" id="{03EEB475-03FE-4F93-B4B7-69A5DFB491A8}"/>
                </a:ext>
              </a:extLst>
            </p:cNvPr>
            <p:cNvGrpSpPr/>
            <p:nvPr/>
          </p:nvGrpSpPr>
          <p:grpSpPr>
            <a:xfrm>
              <a:off x="4393694" y="3429000"/>
              <a:ext cx="1251944" cy="1177532"/>
              <a:chOff x="1513275" y="1160975"/>
              <a:chExt cx="290225" cy="272975"/>
            </a:xfrm>
          </p:grpSpPr>
          <p:sp>
            <p:nvSpPr>
              <p:cNvPr id="263" name="Google Shape;1156;p42">
                <a:extLst>
                  <a:ext uri="{FF2B5EF4-FFF2-40B4-BE49-F238E27FC236}">
                    <a16:creationId xmlns:a16="http://schemas.microsoft.com/office/drawing/2014/main" id="{D6886936-2470-4DDE-B556-00C3F9CBD5A3}"/>
                  </a:ext>
                </a:extLst>
              </p:cNvPr>
              <p:cNvSpPr/>
              <p:nvPr/>
            </p:nvSpPr>
            <p:spPr>
              <a:xfrm>
                <a:off x="1513875" y="1161875"/>
                <a:ext cx="288450" cy="270900"/>
              </a:xfrm>
              <a:custGeom>
                <a:avLst/>
                <a:gdLst/>
                <a:ahLst/>
                <a:cxnLst/>
                <a:rect l="l" t="t" r="r" b="b"/>
                <a:pathLst>
                  <a:path w="11538" h="10836" extrusionOk="0">
                    <a:moveTo>
                      <a:pt x="643" y="1"/>
                    </a:moveTo>
                    <a:cubicBezTo>
                      <a:pt x="286" y="1"/>
                      <a:pt x="0" y="286"/>
                      <a:pt x="0" y="644"/>
                    </a:cubicBezTo>
                    <a:lnTo>
                      <a:pt x="0" y="10192"/>
                    </a:lnTo>
                    <a:cubicBezTo>
                      <a:pt x="0" y="10550"/>
                      <a:pt x="286" y="10835"/>
                      <a:pt x="643" y="10835"/>
                    </a:cubicBezTo>
                    <a:lnTo>
                      <a:pt x="10894" y="10835"/>
                    </a:lnTo>
                    <a:cubicBezTo>
                      <a:pt x="11252" y="10835"/>
                      <a:pt x="11537" y="10550"/>
                      <a:pt x="11537" y="10192"/>
                    </a:cubicBezTo>
                    <a:lnTo>
                      <a:pt x="11537" y="644"/>
                    </a:lnTo>
                    <a:cubicBezTo>
                      <a:pt x="11537" y="286"/>
                      <a:pt x="11252" y="1"/>
                      <a:pt x="108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1157;p42">
                <a:extLst>
                  <a:ext uri="{FF2B5EF4-FFF2-40B4-BE49-F238E27FC236}">
                    <a16:creationId xmlns:a16="http://schemas.microsoft.com/office/drawing/2014/main" id="{8EA92D71-6F9B-498D-87E2-F29B68C73894}"/>
                  </a:ext>
                </a:extLst>
              </p:cNvPr>
              <p:cNvSpPr/>
              <p:nvPr/>
            </p:nvSpPr>
            <p:spPr>
              <a:xfrm>
                <a:off x="1513275" y="1160975"/>
                <a:ext cx="290225" cy="272975"/>
              </a:xfrm>
              <a:custGeom>
                <a:avLst/>
                <a:gdLst/>
                <a:ahLst/>
                <a:cxnLst/>
                <a:rect l="l" t="t" r="r" b="b"/>
                <a:pathLst>
                  <a:path w="11609" h="10919" extrusionOk="0">
                    <a:moveTo>
                      <a:pt x="6037" y="1"/>
                    </a:moveTo>
                    <a:lnTo>
                      <a:pt x="1370" y="25"/>
                    </a:lnTo>
                    <a:lnTo>
                      <a:pt x="631" y="25"/>
                    </a:lnTo>
                    <a:cubicBezTo>
                      <a:pt x="441" y="25"/>
                      <a:pt x="286" y="108"/>
                      <a:pt x="155" y="263"/>
                    </a:cubicBezTo>
                    <a:cubicBezTo>
                      <a:pt x="84" y="346"/>
                      <a:pt x="48" y="453"/>
                      <a:pt x="24" y="561"/>
                    </a:cubicBezTo>
                    <a:lnTo>
                      <a:pt x="24" y="680"/>
                    </a:lnTo>
                    <a:cubicBezTo>
                      <a:pt x="24" y="680"/>
                      <a:pt x="24" y="644"/>
                      <a:pt x="48" y="572"/>
                    </a:cubicBezTo>
                    <a:cubicBezTo>
                      <a:pt x="60" y="465"/>
                      <a:pt x="108" y="358"/>
                      <a:pt x="179" y="275"/>
                    </a:cubicBezTo>
                    <a:cubicBezTo>
                      <a:pt x="298" y="144"/>
                      <a:pt x="465" y="61"/>
                      <a:pt x="643" y="49"/>
                    </a:cubicBezTo>
                    <a:lnTo>
                      <a:pt x="1382" y="49"/>
                    </a:lnTo>
                    <a:lnTo>
                      <a:pt x="6037" y="96"/>
                    </a:lnTo>
                    <a:lnTo>
                      <a:pt x="10799" y="96"/>
                    </a:lnTo>
                    <a:cubicBezTo>
                      <a:pt x="10824" y="93"/>
                      <a:pt x="10847" y="91"/>
                      <a:pt x="10870" y="91"/>
                    </a:cubicBezTo>
                    <a:cubicBezTo>
                      <a:pt x="10925" y="91"/>
                      <a:pt x="10975" y="100"/>
                      <a:pt x="11026" y="108"/>
                    </a:cubicBezTo>
                    <a:cubicBezTo>
                      <a:pt x="11180" y="156"/>
                      <a:pt x="11299" y="239"/>
                      <a:pt x="11383" y="358"/>
                    </a:cubicBezTo>
                    <a:cubicBezTo>
                      <a:pt x="11454" y="501"/>
                      <a:pt x="11502" y="644"/>
                      <a:pt x="11490" y="799"/>
                    </a:cubicBezTo>
                    <a:lnTo>
                      <a:pt x="11490" y="1763"/>
                    </a:lnTo>
                    <a:lnTo>
                      <a:pt x="11490" y="10264"/>
                    </a:lnTo>
                    <a:cubicBezTo>
                      <a:pt x="11490" y="10526"/>
                      <a:pt x="11311" y="10764"/>
                      <a:pt x="11037" y="10836"/>
                    </a:cubicBezTo>
                    <a:cubicBezTo>
                      <a:pt x="10954" y="10871"/>
                      <a:pt x="10859" y="10871"/>
                      <a:pt x="10776" y="10871"/>
                    </a:cubicBezTo>
                    <a:lnTo>
                      <a:pt x="596" y="10871"/>
                    </a:lnTo>
                    <a:cubicBezTo>
                      <a:pt x="310" y="10836"/>
                      <a:pt x="72" y="10598"/>
                      <a:pt x="48" y="10324"/>
                    </a:cubicBezTo>
                    <a:cubicBezTo>
                      <a:pt x="24" y="9157"/>
                      <a:pt x="24" y="8073"/>
                      <a:pt x="24" y="7085"/>
                    </a:cubicBezTo>
                    <a:cubicBezTo>
                      <a:pt x="12" y="5121"/>
                      <a:pt x="12" y="3513"/>
                      <a:pt x="12" y="2418"/>
                    </a:cubicBezTo>
                    <a:cubicBezTo>
                      <a:pt x="12" y="3513"/>
                      <a:pt x="0" y="5109"/>
                      <a:pt x="0" y="7085"/>
                    </a:cubicBezTo>
                    <a:lnTo>
                      <a:pt x="0" y="10324"/>
                    </a:lnTo>
                    <a:cubicBezTo>
                      <a:pt x="12" y="10467"/>
                      <a:pt x="84" y="10621"/>
                      <a:pt x="191" y="10717"/>
                    </a:cubicBezTo>
                    <a:cubicBezTo>
                      <a:pt x="310" y="10824"/>
                      <a:pt x="441" y="10895"/>
                      <a:pt x="608" y="10919"/>
                    </a:cubicBezTo>
                    <a:lnTo>
                      <a:pt x="10799" y="10919"/>
                    </a:lnTo>
                    <a:cubicBezTo>
                      <a:pt x="10895" y="10919"/>
                      <a:pt x="10990" y="10895"/>
                      <a:pt x="11085" y="10883"/>
                    </a:cubicBezTo>
                    <a:cubicBezTo>
                      <a:pt x="11192" y="10871"/>
                      <a:pt x="11276" y="10812"/>
                      <a:pt x="11347" y="10752"/>
                    </a:cubicBezTo>
                    <a:cubicBezTo>
                      <a:pt x="11502" y="10621"/>
                      <a:pt x="11585" y="10443"/>
                      <a:pt x="11585" y="10228"/>
                    </a:cubicBezTo>
                    <a:lnTo>
                      <a:pt x="11585" y="1727"/>
                    </a:lnTo>
                    <a:lnTo>
                      <a:pt x="11585" y="763"/>
                    </a:lnTo>
                    <a:cubicBezTo>
                      <a:pt x="11609" y="692"/>
                      <a:pt x="11585" y="596"/>
                      <a:pt x="11573" y="525"/>
                    </a:cubicBezTo>
                    <a:cubicBezTo>
                      <a:pt x="11549" y="453"/>
                      <a:pt x="11514" y="382"/>
                      <a:pt x="11466" y="299"/>
                    </a:cubicBezTo>
                    <a:cubicBezTo>
                      <a:pt x="11371" y="168"/>
                      <a:pt x="11228" y="84"/>
                      <a:pt x="11073" y="37"/>
                    </a:cubicBezTo>
                    <a:cubicBezTo>
                      <a:pt x="10990" y="1"/>
                      <a:pt x="10907" y="1"/>
                      <a:pt x="108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1158;p42">
                <a:extLst>
                  <a:ext uri="{FF2B5EF4-FFF2-40B4-BE49-F238E27FC236}">
                    <a16:creationId xmlns:a16="http://schemas.microsoft.com/office/drawing/2014/main" id="{7210391F-ABFA-4693-8CC6-EC54059D6ECD}"/>
                  </a:ext>
                </a:extLst>
              </p:cNvPr>
              <p:cNvSpPr/>
              <p:nvPr/>
            </p:nvSpPr>
            <p:spPr>
              <a:xfrm>
                <a:off x="1583225" y="1392275"/>
                <a:ext cx="147350" cy="1500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60" extrusionOk="0">
                    <a:moveTo>
                      <a:pt x="2941" y="0"/>
                    </a:moveTo>
                    <a:cubicBezTo>
                      <a:pt x="1322" y="0"/>
                      <a:pt x="0" y="12"/>
                      <a:pt x="0" y="24"/>
                    </a:cubicBezTo>
                    <a:cubicBezTo>
                      <a:pt x="0" y="36"/>
                      <a:pt x="1322" y="60"/>
                      <a:pt x="2941" y="60"/>
                    </a:cubicBezTo>
                    <a:cubicBezTo>
                      <a:pt x="4572" y="60"/>
                      <a:pt x="5894" y="36"/>
                      <a:pt x="5894" y="24"/>
                    </a:cubicBezTo>
                    <a:cubicBezTo>
                      <a:pt x="5894" y="12"/>
                      <a:pt x="4572" y="0"/>
                      <a:pt x="29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1159;p42">
                <a:extLst>
                  <a:ext uri="{FF2B5EF4-FFF2-40B4-BE49-F238E27FC236}">
                    <a16:creationId xmlns:a16="http://schemas.microsoft.com/office/drawing/2014/main" id="{BFA2BFEB-B404-4C37-95B2-E66A648A51C2}"/>
                  </a:ext>
                </a:extLst>
              </p:cNvPr>
              <p:cNvSpPr/>
              <p:nvPr/>
            </p:nvSpPr>
            <p:spPr>
              <a:xfrm>
                <a:off x="1615975" y="1405950"/>
                <a:ext cx="81875" cy="1525"/>
              </a:xfrm>
              <a:custGeom>
                <a:avLst/>
                <a:gdLst/>
                <a:ahLst/>
                <a:cxnLst/>
                <a:rect l="l" t="t" r="r" b="b"/>
                <a:pathLst>
                  <a:path w="3275" h="61" extrusionOk="0">
                    <a:moveTo>
                      <a:pt x="1631" y="1"/>
                    </a:moveTo>
                    <a:cubicBezTo>
                      <a:pt x="726" y="1"/>
                      <a:pt x="0" y="13"/>
                      <a:pt x="0" y="25"/>
                    </a:cubicBezTo>
                    <a:cubicBezTo>
                      <a:pt x="0" y="48"/>
                      <a:pt x="726" y="60"/>
                      <a:pt x="1631" y="60"/>
                    </a:cubicBezTo>
                    <a:cubicBezTo>
                      <a:pt x="2548" y="60"/>
                      <a:pt x="3274" y="48"/>
                      <a:pt x="3274" y="25"/>
                    </a:cubicBezTo>
                    <a:cubicBezTo>
                      <a:pt x="3274" y="1"/>
                      <a:pt x="2548" y="1"/>
                      <a:pt x="16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0" name="Google Shape;1207;p42">
              <a:extLst>
                <a:ext uri="{FF2B5EF4-FFF2-40B4-BE49-F238E27FC236}">
                  <a16:creationId xmlns:a16="http://schemas.microsoft.com/office/drawing/2014/main" id="{2B261037-A797-4E2C-8911-44B7E30F4A9F}"/>
                </a:ext>
              </a:extLst>
            </p:cNvPr>
            <p:cNvGrpSpPr/>
            <p:nvPr/>
          </p:nvGrpSpPr>
          <p:grpSpPr>
            <a:xfrm>
              <a:off x="4634702" y="3648616"/>
              <a:ext cx="753186" cy="725625"/>
              <a:chOff x="-63665750" y="1914325"/>
              <a:chExt cx="328450" cy="316450"/>
            </a:xfrm>
          </p:grpSpPr>
          <p:sp>
            <p:nvSpPr>
              <p:cNvPr id="261" name="Google Shape;1208;p42">
                <a:extLst>
                  <a:ext uri="{FF2B5EF4-FFF2-40B4-BE49-F238E27FC236}">
                    <a16:creationId xmlns:a16="http://schemas.microsoft.com/office/drawing/2014/main" id="{F2C3BC60-740B-4898-8DFF-E3745113FFAD}"/>
                  </a:ext>
                </a:extLst>
              </p:cNvPr>
              <p:cNvSpPr/>
              <p:nvPr/>
            </p:nvSpPr>
            <p:spPr>
              <a:xfrm>
                <a:off x="-63665750" y="1914325"/>
                <a:ext cx="328450" cy="316450"/>
              </a:xfrm>
              <a:custGeom>
                <a:avLst/>
                <a:gdLst/>
                <a:ahLst/>
                <a:cxnLst/>
                <a:rect l="l" t="t" r="r" b="b"/>
                <a:pathLst>
                  <a:path w="13138" h="12658" extrusionOk="0">
                    <a:moveTo>
                      <a:pt x="8144" y="835"/>
                    </a:moveTo>
                    <a:cubicBezTo>
                      <a:pt x="9097" y="835"/>
                      <a:pt x="10050" y="1197"/>
                      <a:pt x="10775" y="1922"/>
                    </a:cubicBezTo>
                    <a:cubicBezTo>
                      <a:pt x="12256" y="3371"/>
                      <a:pt x="12256" y="5734"/>
                      <a:pt x="10775" y="7183"/>
                    </a:cubicBezTo>
                    <a:cubicBezTo>
                      <a:pt x="10050" y="7908"/>
                      <a:pt x="9097" y="8270"/>
                      <a:pt x="8144" y="8270"/>
                    </a:cubicBezTo>
                    <a:cubicBezTo>
                      <a:pt x="7191" y="8270"/>
                      <a:pt x="6238" y="7908"/>
                      <a:pt x="5513" y="7183"/>
                    </a:cubicBezTo>
                    <a:cubicBezTo>
                      <a:pt x="4064" y="5734"/>
                      <a:pt x="4064" y="3371"/>
                      <a:pt x="5513" y="1922"/>
                    </a:cubicBezTo>
                    <a:cubicBezTo>
                      <a:pt x="6238" y="1197"/>
                      <a:pt x="7191" y="835"/>
                      <a:pt x="8144" y="835"/>
                    </a:cubicBezTo>
                    <a:close/>
                    <a:moveTo>
                      <a:pt x="3466" y="8632"/>
                    </a:moveTo>
                    <a:lnTo>
                      <a:pt x="4064" y="9231"/>
                    </a:lnTo>
                    <a:lnTo>
                      <a:pt x="1607" y="11688"/>
                    </a:lnTo>
                    <a:lnTo>
                      <a:pt x="1008" y="11090"/>
                    </a:lnTo>
                    <a:lnTo>
                      <a:pt x="3466" y="8632"/>
                    </a:lnTo>
                    <a:close/>
                    <a:moveTo>
                      <a:pt x="8172" y="0"/>
                    </a:moveTo>
                    <a:cubicBezTo>
                      <a:pt x="7010" y="0"/>
                      <a:pt x="5844" y="441"/>
                      <a:pt x="4946" y="1323"/>
                    </a:cubicBezTo>
                    <a:cubicBezTo>
                      <a:pt x="3277" y="3024"/>
                      <a:pt x="3182" y="5671"/>
                      <a:pt x="4694" y="7467"/>
                    </a:cubicBezTo>
                    <a:lnTo>
                      <a:pt x="4096" y="8065"/>
                    </a:lnTo>
                    <a:lnTo>
                      <a:pt x="3214" y="7183"/>
                    </a:lnTo>
                    <a:cubicBezTo>
                      <a:pt x="3151" y="7104"/>
                      <a:pt x="3048" y="7065"/>
                      <a:pt x="2942" y="7065"/>
                    </a:cubicBezTo>
                    <a:cubicBezTo>
                      <a:pt x="2836" y="7065"/>
                      <a:pt x="2725" y="7104"/>
                      <a:pt x="2646" y="7183"/>
                    </a:cubicBezTo>
                    <a:cubicBezTo>
                      <a:pt x="2489" y="7341"/>
                      <a:pt x="2489" y="7624"/>
                      <a:pt x="2646" y="7782"/>
                    </a:cubicBezTo>
                    <a:lnTo>
                      <a:pt x="2899" y="8065"/>
                    </a:lnTo>
                    <a:lnTo>
                      <a:pt x="158" y="10806"/>
                    </a:lnTo>
                    <a:cubicBezTo>
                      <a:pt x="0" y="10964"/>
                      <a:pt x="0" y="11247"/>
                      <a:pt x="158" y="11405"/>
                    </a:cubicBezTo>
                    <a:lnTo>
                      <a:pt x="1292" y="12539"/>
                    </a:lnTo>
                    <a:cubicBezTo>
                      <a:pt x="1371" y="12618"/>
                      <a:pt x="1481" y="12657"/>
                      <a:pt x="1591" y="12657"/>
                    </a:cubicBezTo>
                    <a:cubicBezTo>
                      <a:pt x="1701" y="12657"/>
                      <a:pt x="1812" y="12618"/>
                      <a:pt x="1890" y="12539"/>
                    </a:cubicBezTo>
                    <a:lnTo>
                      <a:pt x="4631" y="9798"/>
                    </a:lnTo>
                    <a:lnTo>
                      <a:pt x="4915" y="10050"/>
                    </a:lnTo>
                    <a:cubicBezTo>
                      <a:pt x="4994" y="10129"/>
                      <a:pt x="5104" y="10168"/>
                      <a:pt x="5214" y="10168"/>
                    </a:cubicBezTo>
                    <a:cubicBezTo>
                      <a:pt x="5324" y="10168"/>
                      <a:pt x="5435" y="10129"/>
                      <a:pt x="5513" y="10050"/>
                    </a:cubicBezTo>
                    <a:cubicBezTo>
                      <a:pt x="5671" y="9893"/>
                      <a:pt x="5671" y="9640"/>
                      <a:pt x="5513" y="9483"/>
                    </a:cubicBezTo>
                    <a:lnTo>
                      <a:pt x="4631" y="8601"/>
                    </a:lnTo>
                    <a:lnTo>
                      <a:pt x="5230" y="8034"/>
                    </a:lnTo>
                    <a:cubicBezTo>
                      <a:pt x="6059" y="8730"/>
                      <a:pt x="7090" y="9078"/>
                      <a:pt x="8127" y="9078"/>
                    </a:cubicBezTo>
                    <a:cubicBezTo>
                      <a:pt x="9296" y="9078"/>
                      <a:pt x="10472" y="8635"/>
                      <a:pt x="11373" y="7750"/>
                    </a:cubicBezTo>
                    <a:cubicBezTo>
                      <a:pt x="13138" y="5986"/>
                      <a:pt x="13138" y="3087"/>
                      <a:pt x="11373" y="1323"/>
                    </a:cubicBezTo>
                    <a:cubicBezTo>
                      <a:pt x="10491" y="441"/>
                      <a:pt x="9333" y="0"/>
                      <a:pt x="8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1209;p42">
                <a:extLst>
                  <a:ext uri="{FF2B5EF4-FFF2-40B4-BE49-F238E27FC236}">
                    <a16:creationId xmlns:a16="http://schemas.microsoft.com/office/drawing/2014/main" id="{9E56848A-FE37-40DC-9665-3178880B6D4D}"/>
                  </a:ext>
                </a:extLst>
              </p:cNvPr>
              <p:cNvSpPr/>
              <p:nvPr/>
            </p:nvSpPr>
            <p:spPr>
              <a:xfrm>
                <a:off x="-63524775" y="1955275"/>
                <a:ext cx="123675" cy="134700"/>
              </a:xfrm>
              <a:custGeom>
                <a:avLst/>
                <a:gdLst/>
                <a:ahLst/>
                <a:cxnLst/>
                <a:rect l="l" t="t" r="r" b="b"/>
                <a:pathLst>
                  <a:path w="4947" h="5388" extrusionOk="0">
                    <a:moveTo>
                      <a:pt x="2458" y="882"/>
                    </a:moveTo>
                    <a:cubicBezTo>
                      <a:pt x="2930" y="882"/>
                      <a:pt x="3308" y="1229"/>
                      <a:pt x="3308" y="1702"/>
                    </a:cubicBezTo>
                    <a:cubicBezTo>
                      <a:pt x="3308" y="2174"/>
                      <a:pt x="2962" y="2521"/>
                      <a:pt x="2458" y="2521"/>
                    </a:cubicBezTo>
                    <a:cubicBezTo>
                      <a:pt x="1985" y="2521"/>
                      <a:pt x="1639" y="2174"/>
                      <a:pt x="1639" y="1702"/>
                    </a:cubicBezTo>
                    <a:cubicBezTo>
                      <a:pt x="1639" y="1229"/>
                      <a:pt x="2048" y="882"/>
                      <a:pt x="2458" y="882"/>
                    </a:cubicBezTo>
                    <a:close/>
                    <a:moveTo>
                      <a:pt x="2458" y="3340"/>
                    </a:moveTo>
                    <a:cubicBezTo>
                      <a:pt x="3245" y="3340"/>
                      <a:pt x="3876" y="3875"/>
                      <a:pt x="4096" y="4600"/>
                    </a:cubicBezTo>
                    <a:lnTo>
                      <a:pt x="883" y="4600"/>
                    </a:lnTo>
                    <a:cubicBezTo>
                      <a:pt x="1040" y="3875"/>
                      <a:pt x="1733" y="3340"/>
                      <a:pt x="2458" y="3340"/>
                    </a:cubicBezTo>
                    <a:close/>
                    <a:moveTo>
                      <a:pt x="2458" y="0"/>
                    </a:moveTo>
                    <a:cubicBezTo>
                      <a:pt x="1576" y="0"/>
                      <a:pt x="820" y="756"/>
                      <a:pt x="820" y="1670"/>
                    </a:cubicBezTo>
                    <a:cubicBezTo>
                      <a:pt x="820" y="2080"/>
                      <a:pt x="977" y="2489"/>
                      <a:pt x="1292" y="2804"/>
                    </a:cubicBezTo>
                    <a:cubicBezTo>
                      <a:pt x="536" y="3245"/>
                      <a:pt x="0" y="4033"/>
                      <a:pt x="0" y="4978"/>
                    </a:cubicBezTo>
                    <a:cubicBezTo>
                      <a:pt x="0" y="5230"/>
                      <a:pt x="189" y="5388"/>
                      <a:pt x="410" y="5388"/>
                    </a:cubicBezTo>
                    <a:lnTo>
                      <a:pt x="4569" y="5388"/>
                    </a:lnTo>
                    <a:cubicBezTo>
                      <a:pt x="4789" y="5388"/>
                      <a:pt x="4947" y="5199"/>
                      <a:pt x="4947" y="4978"/>
                    </a:cubicBezTo>
                    <a:cubicBezTo>
                      <a:pt x="4947" y="4033"/>
                      <a:pt x="4443" y="3245"/>
                      <a:pt x="3655" y="2804"/>
                    </a:cubicBezTo>
                    <a:cubicBezTo>
                      <a:pt x="3939" y="2489"/>
                      <a:pt x="4128" y="2080"/>
                      <a:pt x="4128" y="1670"/>
                    </a:cubicBezTo>
                    <a:cubicBezTo>
                      <a:pt x="4128" y="756"/>
                      <a:pt x="3371" y="0"/>
                      <a:pt x="24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8D669ED0-EDD5-44A8-BD21-DA497D28877A}"/>
              </a:ext>
            </a:extLst>
          </p:cNvPr>
          <p:cNvSpPr txBox="1"/>
          <p:nvPr/>
        </p:nvSpPr>
        <p:spPr>
          <a:xfrm>
            <a:off x="1713360" y="4266572"/>
            <a:ext cx="51042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000000"/>
                </a:solidFill>
                <a:latin typeface="#9Slide03 SVNAvo" panose="02040603050506020204" pitchFamily="18" charset="0"/>
              </a:defRPr>
            </a:lvl1pPr>
          </a:lstStyle>
          <a:p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hay </a:t>
            </a:r>
            <a:r>
              <a:rPr lang="en-US" dirty="0" err="1"/>
              <a:t>sai</a:t>
            </a:r>
            <a:r>
              <a:rPr lang="en-US" dirty="0"/>
              <a:t>?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AF5D4B2-4601-40BA-BCB4-874B4DB5DBF6}"/>
              </a:ext>
            </a:extLst>
          </p:cNvPr>
          <p:cNvGrpSpPr/>
          <p:nvPr/>
        </p:nvGrpSpPr>
        <p:grpSpPr>
          <a:xfrm>
            <a:off x="517248" y="4267375"/>
            <a:ext cx="532933" cy="501257"/>
            <a:chOff x="457435" y="3814248"/>
            <a:chExt cx="532933" cy="501257"/>
          </a:xfrm>
        </p:grpSpPr>
        <p:grpSp>
          <p:nvGrpSpPr>
            <p:cNvPr id="60" name="Google Shape;1155;p42">
              <a:extLst>
                <a:ext uri="{FF2B5EF4-FFF2-40B4-BE49-F238E27FC236}">
                  <a16:creationId xmlns:a16="http://schemas.microsoft.com/office/drawing/2014/main" id="{2C32E475-83DE-46D8-817A-BF09E5FA4471}"/>
                </a:ext>
              </a:extLst>
            </p:cNvPr>
            <p:cNvGrpSpPr/>
            <p:nvPr/>
          </p:nvGrpSpPr>
          <p:grpSpPr>
            <a:xfrm>
              <a:off x="457435" y="3814248"/>
              <a:ext cx="532933" cy="501257"/>
              <a:chOff x="1513276" y="1161111"/>
              <a:chExt cx="290225" cy="273007"/>
            </a:xfrm>
          </p:grpSpPr>
          <p:sp>
            <p:nvSpPr>
              <p:cNvPr id="67" name="Google Shape;1156;p42">
                <a:extLst>
                  <a:ext uri="{FF2B5EF4-FFF2-40B4-BE49-F238E27FC236}">
                    <a16:creationId xmlns:a16="http://schemas.microsoft.com/office/drawing/2014/main" id="{3364D06C-A5B7-4C28-AC99-9E8B000EBFB3}"/>
                  </a:ext>
                </a:extLst>
              </p:cNvPr>
              <p:cNvSpPr/>
              <p:nvPr/>
            </p:nvSpPr>
            <p:spPr>
              <a:xfrm>
                <a:off x="1513875" y="1162011"/>
                <a:ext cx="288450" cy="270932"/>
              </a:xfrm>
              <a:custGeom>
                <a:avLst/>
                <a:gdLst/>
                <a:ahLst/>
                <a:cxnLst/>
                <a:rect l="l" t="t" r="r" b="b"/>
                <a:pathLst>
                  <a:path w="11538" h="10836" extrusionOk="0">
                    <a:moveTo>
                      <a:pt x="643" y="1"/>
                    </a:moveTo>
                    <a:cubicBezTo>
                      <a:pt x="286" y="1"/>
                      <a:pt x="0" y="286"/>
                      <a:pt x="0" y="644"/>
                    </a:cubicBezTo>
                    <a:lnTo>
                      <a:pt x="0" y="10192"/>
                    </a:lnTo>
                    <a:cubicBezTo>
                      <a:pt x="0" y="10550"/>
                      <a:pt x="286" y="10835"/>
                      <a:pt x="643" y="10835"/>
                    </a:cubicBezTo>
                    <a:lnTo>
                      <a:pt x="10894" y="10835"/>
                    </a:lnTo>
                    <a:cubicBezTo>
                      <a:pt x="11252" y="10835"/>
                      <a:pt x="11537" y="10550"/>
                      <a:pt x="11537" y="10192"/>
                    </a:cubicBezTo>
                    <a:lnTo>
                      <a:pt x="11537" y="644"/>
                    </a:lnTo>
                    <a:cubicBezTo>
                      <a:pt x="11537" y="286"/>
                      <a:pt x="11252" y="1"/>
                      <a:pt x="108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157;p42">
                <a:extLst>
                  <a:ext uri="{FF2B5EF4-FFF2-40B4-BE49-F238E27FC236}">
                    <a16:creationId xmlns:a16="http://schemas.microsoft.com/office/drawing/2014/main" id="{04A322E4-43D5-41A8-AA20-739D4EACD63B}"/>
                  </a:ext>
                </a:extLst>
              </p:cNvPr>
              <p:cNvSpPr/>
              <p:nvPr/>
            </p:nvSpPr>
            <p:spPr>
              <a:xfrm>
                <a:off x="1513276" y="1161111"/>
                <a:ext cx="290225" cy="273007"/>
              </a:xfrm>
              <a:custGeom>
                <a:avLst/>
                <a:gdLst/>
                <a:ahLst/>
                <a:cxnLst/>
                <a:rect l="l" t="t" r="r" b="b"/>
                <a:pathLst>
                  <a:path w="11609" h="10919" extrusionOk="0">
                    <a:moveTo>
                      <a:pt x="6037" y="1"/>
                    </a:moveTo>
                    <a:lnTo>
                      <a:pt x="1370" y="25"/>
                    </a:lnTo>
                    <a:lnTo>
                      <a:pt x="631" y="25"/>
                    </a:lnTo>
                    <a:cubicBezTo>
                      <a:pt x="441" y="25"/>
                      <a:pt x="286" y="108"/>
                      <a:pt x="155" y="263"/>
                    </a:cubicBezTo>
                    <a:cubicBezTo>
                      <a:pt x="84" y="346"/>
                      <a:pt x="48" y="453"/>
                      <a:pt x="24" y="561"/>
                    </a:cubicBezTo>
                    <a:lnTo>
                      <a:pt x="24" y="680"/>
                    </a:lnTo>
                    <a:cubicBezTo>
                      <a:pt x="24" y="680"/>
                      <a:pt x="24" y="644"/>
                      <a:pt x="48" y="572"/>
                    </a:cubicBezTo>
                    <a:cubicBezTo>
                      <a:pt x="60" y="465"/>
                      <a:pt x="108" y="358"/>
                      <a:pt x="179" y="275"/>
                    </a:cubicBezTo>
                    <a:cubicBezTo>
                      <a:pt x="298" y="144"/>
                      <a:pt x="465" y="61"/>
                      <a:pt x="643" y="49"/>
                    </a:cubicBezTo>
                    <a:lnTo>
                      <a:pt x="1382" y="49"/>
                    </a:lnTo>
                    <a:lnTo>
                      <a:pt x="6037" y="96"/>
                    </a:lnTo>
                    <a:lnTo>
                      <a:pt x="10799" y="96"/>
                    </a:lnTo>
                    <a:cubicBezTo>
                      <a:pt x="10824" y="93"/>
                      <a:pt x="10847" y="91"/>
                      <a:pt x="10870" y="91"/>
                    </a:cubicBezTo>
                    <a:cubicBezTo>
                      <a:pt x="10925" y="91"/>
                      <a:pt x="10975" y="100"/>
                      <a:pt x="11026" y="108"/>
                    </a:cubicBezTo>
                    <a:cubicBezTo>
                      <a:pt x="11180" y="156"/>
                      <a:pt x="11299" y="239"/>
                      <a:pt x="11383" y="358"/>
                    </a:cubicBezTo>
                    <a:cubicBezTo>
                      <a:pt x="11454" y="501"/>
                      <a:pt x="11502" y="644"/>
                      <a:pt x="11490" y="799"/>
                    </a:cubicBezTo>
                    <a:lnTo>
                      <a:pt x="11490" y="1763"/>
                    </a:lnTo>
                    <a:lnTo>
                      <a:pt x="11490" y="10264"/>
                    </a:lnTo>
                    <a:cubicBezTo>
                      <a:pt x="11490" y="10526"/>
                      <a:pt x="11311" y="10764"/>
                      <a:pt x="11037" y="10836"/>
                    </a:cubicBezTo>
                    <a:cubicBezTo>
                      <a:pt x="10954" y="10871"/>
                      <a:pt x="10859" y="10871"/>
                      <a:pt x="10776" y="10871"/>
                    </a:cubicBezTo>
                    <a:lnTo>
                      <a:pt x="596" y="10871"/>
                    </a:lnTo>
                    <a:cubicBezTo>
                      <a:pt x="310" y="10836"/>
                      <a:pt x="72" y="10598"/>
                      <a:pt x="48" y="10324"/>
                    </a:cubicBezTo>
                    <a:cubicBezTo>
                      <a:pt x="24" y="9157"/>
                      <a:pt x="24" y="8073"/>
                      <a:pt x="24" y="7085"/>
                    </a:cubicBezTo>
                    <a:cubicBezTo>
                      <a:pt x="12" y="5121"/>
                      <a:pt x="12" y="3513"/>
                      <a:pt x="12" y="2418"/>
                    </a:cubicBezTo>
                    <a:cubicBezTo>
                      <a:pt x="12" y="3513"/>
                      <a:pt x="0" y="5109"/>
                      <a:pt x="0" y="7085"/>
                    </a:cubicBezTo>
                    <a:lnTo>
                      <a:pt x="0" y="10324"/>
                    </a:lnTo>
                    <a:cubicBezTo>
                      <a:pt x="12" y="10467"/>
                      <a:pt x="84" y="10621"/>
                      <a:pt x="191" y="10717"/>
                    </a:cubicBezTo>
                    <a:cubicBezTo>
                      <a:pt x="310" y="10824"/>
                      <a:pt x="441" y="10895"/>
                      <a:pt x="608" y="10919"/>
                    </a:cubicBezTo>
                    <a:lnTo>
                      <a:pt x="10799" y="10919"/>
                    </a:lnTo>
                    <a:cubicBezTo>
                      <a:pt x="10895" y="10919"/>
                      <a:pt x="10990" y="10895"/>
                      <a:pt x="11085" y="10883"/>
                    </a:cubicBezTo>
                    <a:cubicBezTo>
                      <a:pt x="11192" y="10871"/>
                      <a:pt x="11276" y="10812"/>
                      <a:pt x="11347" y="10752"/>
                    </a:cubicBezTo>
                    <a:cubicBezTo>
                      <a:pt x="11502" y="10621"/>
                      <a:pt x="11585" y="10443"/>
                      <a:pt x="11585" y="10228"/>
                    </a:cubicBezTo>
                    <a:lnTo>
                      <a:pt x="11585" y="1727"/>
                    </a:lnTo>
                    <a:lnTo>
                      <a:pt x="11585" y="763"/>
                    </a:lnTo>
                    <a:cubicBezTo>
                      <a:pt x="11609" y="692"/>
                      <a:pt x="11585" y="596"/>
                      <a:pt x="11573" y="525"/>
                    </a:cubicBezTo>
                    <a:cubicBezTo>
                      <a:pt x="11549" y="453"/>
                      <a:pt x="11514" y="382"/>
                      <a:pt x="11466" y="299"/>
                    </a:cubicBezTo>
                    <a:cubicBezTo>
                      <a:pt x="11371" y="168"/>
                      <a:pt x="11228" y="84"/>
                      <a:pt x="11073" y="37"/>
                    </a:cubicBezTo>
                    <a:cubicBezTo>
                      <a:pt x="10990" y="1"/>
                      <a:pt x="10907" y="1"/>
                      <a:pt x="108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1158;p42">
                <a:extLst>
                  <a:ext uri="{FF2B5EF4-FFF2-40B4-BE49-F238E27FC236}">
                    <a16:creationId xmlns:a16="http://schemas.microsoft.com/office/drawing/2014/main" id="{9862F4F8-E9E0-4AEF-A1BF-19AF9412CA3F}"/>
                  </a:ext>
                </a:extLst>
              </p:cNvPr>
              <p:cNvSpPr/>
              <p:nvPr/>
            </p:nvSpPr>
            <p:spPr>
              <a:xfrm>
                <a:off x="1583225" y="1392433"/>
                <a:ext cx="147350" cy="1500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60" extrusionOk="0">
                    <a:moveTo>
                      <a:pt x="2941" y="0"/>
                    </a:moveTo>
                    <a:cubicBezTo>
                      <a:pt x="1322" y="0"/>
                      <a:pt x="0" y="12"/>
                      <a:pt x="0" y="24"/>
                    </a:cubicBezTo>
                    <a:cubicBezTo>
                      <a:pt x="0" y="36"/>
                      <a:pt x="1322" y="60"/>
                      <a:pt x="2941" y="60"/>
                    </a:cubicBezTo>
                    <a:cubicBezTo>
                      <a:pt x="4572" y="60"/>
                      <a:pt x="5894" y="36"/>
                      <a:pt x="5894" y="24"/>
                    </a:cubicBezTo>
                    <a:cubicBezTo>
                      <a:pt x="5894" y="12"/>
                      <a:pt x="4572" y="0"/>
                      <a:pt x="29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1159;p42">
                <a:extLst>
                  <a:ext uri="{FF2B5EF4-FFF2-40B4-BE49-F238E27FC236}">
                    <a16:creationId xmlns:a16="http://schemas.microsoft.com/office/drawing/2014/main" id="{3042E3EC-35C4-408E-868C-2164DEEEE659}"/>
                  </a:ext>
                </a:extLst>
              </p:cNvPr>
              <p:cNvSpPr/>
              <p:nvPr/>
            </p:nvSpPr>
            <p:spPr>
              <a:xfrm>
                <a:off x="1615975" y="1405950"/>
                <a:ext cx="81875" cy="1525"/>
              </a:xfrm>
              <a:custGeom>
                <a:avLst/>
                <a:gdLst/>
                <a:ahLst/>
                <a:cxnLst/>
                <a:rect l="l" t="t" r="r" b="b"/>
                <a:pathLst>
                  <a:path w="3275" h="61" extrusionOk="0">
                    <a:moveTo>
                      <a:pt x="1631" y="1"/>
                    </a:moveTo>
                    <a:cubicBezTo>
                      <a:pt x="726" y="1"/>
                      <a:pt x="0" y="13"/>
                      <a:pt x="0" y="25"/>
                    </a:cubicBezTo>
                    <a:cubicBezTo>
                      <a:pt x="0" y="48"/>
                      <a:pt x="726" y="60"/>
                      <a:pt x="1631" y="60"/>
                    </a:cubicBezTo>
                    <a:cubicBezTo>
                      <a:pt x="2548" y="60"/>
                      <a:pt x="3274" y="48"/>
                      <a:pt x="3274" y="25"/>
                    </a:cubicBezTo>
                    <a:cubicBezTo>
                      <a:pt x="3274" y="1"/>
                      <a:pt x="2548" y="1"/>
                      <a:pt x="16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" name="Google Shape;2796;p39">
              <a:extLst>
                <a:ext uri="{FF2B5EF4-FFF2-40B4-BE49-F238E27FC236}">
                  <a16:creationId xmlns:a16="http://schemas.microsoft.com/office/drawing/2014/main" id="{A152CA5B-0BFE-4858-BD7D-A53159F8E7E8}"/>
                </a:ext>
              </a:extLst>
            </p:cNvPr>
            <p:cNvGrpSpPr/>
            <p:nvPr/>
          </p:nvGrpSpPr>
          <p:grpSpPr>
            <a:xfrm>
              <a:off x="576799" y="3923022"/>
              <a:ext cx="264559" cy="300577"/>
              <a:chOff x="3387575" y="4075829"/>
              <a:chExt cx="236375" cy="268600"/>
            </a:xfrm>
          </p:grpSpPr>
          <p:sp>
            <p:nvSpPr>
              <p:cNvPr id="62" name="Google Shape;2797;p39">
                <a:extLst>
                  <a:ext uri="{FF2B5EF4-FFF2-40B4-BE49-F238E27FC236}">
                    <a16:creationId xmlns:a16="http://schemas.microsoft.com/office/drawing/2014/main" id="{84517AD5-CB52-4FCB-BFC6-B5BD7812256C}"/>
                  </a:ext>
                </a:extLst>
              </p:cNvPr>
              <p:cNvSpPr/>
              <p:nvPr/>
            </p:nvSpPr>
            <p:spPr>
              <a:xfrm>
                <a:off x="3491175" y="4249150"/>
                <a:ext cx="4705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644" extrusionOk="0">
                    <a:moveTo>
                      <a:pt x="0" y="0"/>
                    </a:moveTo>
                    <a:lnTo>
                      <a:pt x="0" y="548"/>
                    </a:lnTo>
                    <a:cubicBezTo>
                      <a:pt x="0" y="595"/>
                      <a:pt x="24" y="643"/>
                      <a:pt x="96" y="643"/>
                    </a:cubicBezTo>
                    <a:lnTo>
                      <a:pt x="1763" y="643"/>
                    </a:lnTo>
                    <a:cubicBezTo>
                      <a:pt x="1834" y="643"/>
                      <a:pt x="1882" y="595"/>
                      <a:pt x="1882" y="548"/>
                    </a:cubicBezTo>
                    <a:lnTo>
                      <a:pt x="18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2798;p39">
                <a:extLst>
                  <a:ext uri="{FF2B5EF4-FFF2-40B4-BE49-F238E27FC236}">
                    <a16:creationId xmlns:a16="http://schemas.microsoft.com/office/drawing/2014/main" id="{BED1FBD2-C174-42FE-936C-D9DF868C49D4}"/>
                  </a:ext>
                </a:extLst>
              </p:cNvPr>
              <p:cNvSpPr/>
              <p:nvPr/>
            </p:nvSpPr>
            <p:spPr>
              <a:xfrm>
                <a:off x="3447985" y="4123750"/>
                <a:ext cx="130150" cy="109925"/>
              </a:xfrm>
              <a:custGeom>
                <a:avLst/>
                <a:gdLst/>
                <a:ahLst/>
                <a:cxnLst/>
                <a:rect l="l" t="t" r="r" b="b"/>
                <a:pathLst>
                  <a:path w="5206" h="4397" extrusionOk="0">
                    <a:moveTo>
                      <a:pt x="2642" y="0"/>
                    </a:moveTo>
                    <a:cubicBezTo>
                      <a:pt x="962" y="0"/>
                      <a:pt x="0" y="2008"/>
                      <a:pt x="1181" y="3301"/>
                    </a:cubicBezTo>
                    <a:cubicBezTo>
                      <a:pt x="1443" y="3611"/>
                      <a:pt x="1633" y="3992"/>
                      <a:pt x="1681" y="4397"/>
                    </a:cubicBezTo>
                    <a:lnTo>
                      <a:pt x="2348" y="4397"/>
                    </a:lnTo>
                    <a:lnTo>
                      <a:pt x="2348" y="2730"/>
                    </a:lnTo>
                    <a:lnTo>
                      <a:pt x="1800" y="2206"/>
                    </a:lnTo>
                    <a:cubicBezTo>
                      <a:pt x="1580" y="1968"/>
                      <a:pt x="1783" y="1660"/>
                      <a:pt x="2029" y="1660"/>
                    </a:cubicBezTo>
                    <a:cubicBezTo>
                      <a:pt x="2103" y="1660"/>
                      <a:pt x="2181" y="1687"/>
                      <a:pt x="2252" y="1754"/>
                    </a:cubicBezTo>
                    <a:lnTo>
                      <a:pt x="2657" y="2158"/>
                    </a:lnTo>
                    <a:lnTo>
                      <a:pt x="3062" y="1754"/>
                    </a:lnTo>
                    <a:cubicBezTo>
                      <a:pt x="3128" y="1687"/>
                      <a:pt x="3203" y="1660"/>
                      <a:pt x="3276" y="1660"/>
                    </a:cubicBezTo>
                    <a:cubicBezTo>
                      <a:pt x="3517" y="1660"/>
                      <a:pt x="3734" y="1968"/>
                      <a:pt x="3514" y="2206"/>
                    </a:cubicBezTo>
                    <a:lnTo>
                      <a:pt x="2967" y="2730"/>
                    </a:lnTo>
                    <a:lnTo>
                      <a:pt x="2967" y="4397"/>
                    </a:lnTo>
                    <a:lnTo>
                      <a:pt x="3634" y="4397"/>
                    </a:lnTo>
                    <a:cubicBezTo>
                      <a:pt x="3681" y="3992"/>
                      <a:pt x="3872" y="3611"/>
                      <a:pt x="4157" y="3301"/>
                    </a:cubicBezTo>
                    <a:cubicBezTo>
                      <a:pt x="5205" y="2087"/>
                      <a:pt x="4467" y="182"/>
                      <a:pt x="2895" y="15"/>
                    </a:cubicBezTo>
                    <a:cubicBezTo>
                      <a:pt x="2809" y="5"/>
                      <a:pt x="2725" y="0"/>
                      <a:pt x="2642" y="0"/>
                    </a:cubicBezTo>
                    <a:close/>
                  </a:path>
                </a:pathLst>
              </a:custGeom>
              <a:solidFill>
                <a:srgbClr val="FF72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2799;p39">
                <a:extLst>
                  <a:ext uri="{FF2B5EF4-FFF2-40B4-BE49-F238E27FC236}">
                    <a16:creationId xmlns:a16="http://schemas.microsoft.com/office/drawing/2014/main" id="{55B4DC19-07E3-4B5C-9167-1052AC849944}"/>
                  </a:ext>
                </a:extLst>
              </p:cNvPr>
              <p:cNvSpPr/>
              <p:nvPr/>
            </p:nvSpPr>
            <p:spPr>
              <a:xfrm>
                <a:off x="3387575" y="4075829"/>
                <a:ext cx="236375" cy="268600"/>
              </a:xfrm>
              <a:custGeom>
                <a:avLst/>
                <a:gdLst/>
                <a:ahLst/>
                <a:cxnLst/>
                <a:rect l="l" t="t" r="r" b="b"/>
                <a:pathLst>
                  <a:path w="9455" h="10744" extrusionOk="0">
                    <a:moveTo>
                      <a:pt x="5097" y="1313"/>
                    </a:moveTo>
                    <a:cubicBezTo>
                      <a:pt x="7335" y="1313"/>
                      <a:pt x="8526" y="3956"/>
                      <a:pt x="7050" y="5647"/>
                    </a:cubicBezTo>
                    <a:lnTo>
                      <a:pt x="7050" y="5623"/>
                    </a:lnTo>
                    <a:cubicBezTo>
                      <a:pt x="6788" y="5885"/>
                      <a:pt x="6645" y="6242"/>
                      <a:pt x="6645" y="6600"/>
                    </a:cubicBezTo>
                    <a:lnTo>
                      <a:pt x="6645" y="7481"/>
                    </a:lnTo>
                    <a:cubicBezTo>
                      <a:pt x="6645" y="7862"/>
                      <a:pt x="6311" y="8195"/>
                      <a:pt x="5907" y="8195"/>
                    </a:cubicBezTo>
                    <a:lnTo>
                      <a:pt x="4240" y="8195"/>
                    </a:lnTo>
                    <a:cubicBezTo>
                      <a:pt x="3835" y="8195"/>
                      <a:pt x="3501" y="7862"/>
                      <a:pt x="3525" y="7481"/>
                    </a:cubicBezTo>
                    <a:lnTo>
                      <a:pt x="3525" y="6623"/>
                    </a:lnTo>
                    <a:cubicBezTo>
                      <a:pt x="3501" y="6266"/>
                      <a:pt x="3382" y="5909"/>
                      <a:pt x="3120" y="5647"/>
                    </a:cubicBezTo>
                    <a:cubicBezTo>
                      <a:pt x="1644" y="3956"/>
                      <a:pt x="2835" y="1313"/>
                      <a:pt x="5097" y="1313"/>
                    </a:cubicBezTo>
                    <a:close/>
                    <a:moveTo>
                      <a:pt x="5044" y="1"/>
                    </a:moveTo>
                    <a:cubicBezTo>
                      <a:pt x="4998" y="1"/>
                      <a:pt x="4952" y="2"/>
                      <a:pt x="4906" y="3"/>
                    </a:cubicBezTo>
                    <a:cubicBezTo>
                      <a:pt x="2620" y="98"/>
                      <a:pt x="810" y="1980"/>
                      <a:pt x="787" y="4266"/>
                    </a:cubicBezTo>
                    <a:lnTo>
                      <a:pt x="144" y="6171"/>
                    </a:lnTo>
                    <a:cubicBezTo>
                      <a:pt x="1" y="6647"/>
                      <a:pt x="334" y="7147"/>
                      <a:pt x="834" y="7147"/>
                    </a:cubicBezTo>
                    <a:lnTo>
                      <a:pt x="1406" y="7147"/>
                    </a:lnTo>
                    <a:lnTo>
                      <a:pt x="1406" y="8076"/>
                    </a:lnTo>
                    <a:cubicBezTo>
                      <a:pt x="1406" y="8719"/>
                      <a:pt x="1930" y="9243"/>
                      <a:pt x="2573" y="9243"/>
                    </a:cubicBezTo>
                    <a:lnTo>
                      <a:pt x="3287" y="9243"/>
                    </a:lnTo>
                    <a:lnTo>
                      <a:pt x="3287" y="10434"/>
                    </a:lnTo>
                    <a:cubicBezTo>
                      <a:pt x="3287" y="10600"/>
                      <a:pt x="3430" y="10743"/>
                      <a:pt x="3620" y="10743"/>
                    </a:cubicBezTo>
                    <a:lnTo>
                      <a:pt x="7788" y="10743"/>
                    </a:lnTo>
                    <a:cubicBezTo>
                      <a:pt x="7978" y="10743"/>
                      <a:pt x="8121" y="10600"/>
                      <a:pt x="8121" y="10434"/>
                    </a:cubicBezTo>
                    <a:lnTo>
                      <a:pt x="8121" y="7338"/>
                    </a:lnTo>
                    <a:cubicBezTo>
                      <a:pt x="9003" y="6457"/>
                      <a:pt x="9455" y="5195"/>
                      <a:pt x="9360" y="3932"/>
                    </a:cubicBezTo>
                    <a:cubicBezTo>
                      <a:pt x="9173" y="1692"/>
                      <a:pt x="7271" y="1"/>
                      <a:pt x="5044" y="1"/>
                    </a:cubicBezTo>
                    <a:close/>
                  </a:path>
                </a:pathLst>
              </a:custGeom>
              <a:solidFill>
                <a:srgbClr val="FF72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2AADF6CA-6B30-409C-8A4F-EEBBD9522C93}"/>
              </a:ext>
            </a:extLst>
          </p:cNvPr>
          <p:cNvSpPr txBox="1"/>
          <p:nvPr/>
        </p:nvSpPr>
        <p:spPr>
          <a:xfrm>
            <a:off x="1172464" y="4285308"/>
            <a:ext cx="73129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000000"/>
                </a:solidFill>
                <a:latin typeface="#9Slide03 Neutra" panose="02040603050506020204" pitchFamily="18" charset="0"/>
              </a:defRPr>
            </a:lvl1pPr>
          </a:lstStyle>
          <a:p>
            <a:r>
              <a:rPr lang="vi-VN" sz="2600" dirty="0"/>
              <a:t>?</a:t>
            </a:r>
            <a:r>
              <a:rPr lang="en-US" sz="2600" dirty="0"/>
              <a:t>3</a:t>
            </a:r>
            <a:r>
              <a:rPr lang="vi-VN" sz="2600" dirty="0"/>
              <a:t>. </a:t>
            </a:r>
            <a:endParaRPr lang="en-US" sz="2600" dirty="0"/>
          </a:p>
        </p:txBody>
      </p:sp>
      <p:pic>
        <p:nvPicPr>
          <p:cNvPr id="128" name="Picture 127">
            <a:extLst>
              <a:ext uri="{FF2B5EF4-FFF2-40B4-BE49-F238E27FC236}">
                <a16:creationId xmlns:a16="http://schemas.microsoft.com/office/drawing/2014/main" id="{BA5BC1DB-D177-489B-AB99-C956D8A88B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6442" y="97267"/>
            <a:ext cx="658718" cy="243348"/>
          </a:xfrm>
          <a:prstGeom prst="rect">
            <a:avLst/>
          </a:prstGeom>
        </p:spPr>
      </p:pic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E416CA70-B931-44A2-B79E-01C24C656563}"/>
              </a:ext>
            </a:extLst>
          </p:cNvPr>
          <p:cNvCxnSpPr>
            <a:cxnSpLocks/>
          </p:cNvCxnSpPr>
          <p:nvPr/>
        </p:nvCxnSpPr>
        <p:spPr>
          <a:xfrm>
            <a:off x="5421411" y="5051778"/>
            <a:ext cx="0" cy="140281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</a:ln>
          <a:effectLst/>
        </p:spPr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BF2ADEBA-00D0-423C-ABCF-FF8172D117FC}"/>
              </a:ext>
            </a:extLst>
          </p:cNvPr>
          <p:cNvCxnSpPr>
            <a:cxnSpLocks/>
          </p:cNvCxnSpPr>
          <p:nvPr/>
        </p:nvCxnSpPr>
        <p:spPr>
          <a:xfrm flipH="1">
            <a:off x="1713360" y="5741500"/>
            <a:ext cx="9194894" cy="0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solid"/>
          </a:ln>
          <a:effectLst/>
        </p:spPr>
      </p:cxn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E3EABFF1-8CEB-4827-B6DD-A1CA956FEF65}"/>
              </a:ext>
            </a:extLst>
          </p:cNvPr>
          <p:cNvGrpSpPr/>
          <p:nvPr/>
        </p:nvGrpSpPr>
        <p:grpSpPr>
          <a:xfrm>
            <a:off x="5811218" y="5169817"/>
            <a:ext cx="405571" cy="296609"/>
            <a:chOff x="7529577" y="3679152"/>
            <a:chExt cx="405571" cy="296609"/>
          </a:xfrm>
        </p:grpSpPr>
        <p:sp>
          <p:nvSpPr>
            <p:cNvPr id="157" name="Google Shape;2909;p42">
              <a:extLst>
                <a:ext uri="{FF2B5EF4-FFF2-40B4-BE49-F238E27FC236}">
                  <a16:creationId xmlns:a16="http://schemas.microsoft.com/office/drawing/2014/main" id="{D49517D4-1606-49CA-9AF6-C2E43E3EA6D0}"/>
                </a:ext>
              </a:extLst>
            </p:cNvPr>
            <p:cNvSpPr/>
            <p:nvPr/>
          </p:nvSpPr>
          <p:spPr>
            <a:xfrm>
              <a:off x="7529577" y="3792462"/>
              <a:ext cx="405571" cy="183299"/>
            </a:xfrm>
            <a:custGeom>
              <a:avLst/>
              <a:gdLst/>
              <a:ahLst/>
              <a:cxnLst/>
              <a:rect l="l" t="t" r="r" b="b"/>
              <a:pathLst>
                <a:path w="3929" h="1506" extrusionOk="0">
                  <a:moveTo>
                    <a:pt x="2874" y="0"/>
                  </a:moveTo>
                  <a:lnTo>
                    <a:pt x="1" y="356"/>
                  </a:lnTo>
                  <a:lnTo>
                    <a:pt x="876" y="1506"/>
                  </a:lnTo>
                  <a:lnTo>
                    <a:pt x="3928" y="890"/>
                  </a:lnTo>
                  <a:lnTo>
                    <a:pt x="2874" y="0"/>
                  </a:lnTo>
                  <a:close/>
                </a:path>
              </a:pathLst>
            </a:custGeom>
            <a:solidFill>
              <a:srgbClr val="00E727"/>
            </a:solidFill>
            <a:ln>
              <a:solidFill>
                <a:srgbClr val="00206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</a:endParaRPr>
            </a:p>
          </p:txBody>
        </p: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83EA5DD1-51C7-4CA4-87E8-4869526B6757}"/>
                </a:ext>
              </a:extLst>
            </p:cNvPr>
            <p:cNvCxnSpPr>
              <a:cxnSpLocks/>
            </p:cNvCxnSpPr>
            <p:nvPr/>
          </p:nvCxnSpPr>
          <p:spPr>
            <a:xfrm>
              <a:off x="7615240" y="3775906"/>
              <a:ext cx="104775" cy="76200"/>
            </a:xfrm>
            <a:prstGeom prst="line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</a:ln>
            <a:effectLst/>
          </p:spPr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534FDA5D-6065-4FD9-86A2-32410DC6D6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00963" y="3679152"/>
              <a:ext cx="180975" cy="169472"/>
            </a:xfrm>
            <a:prstGeom prst="line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9BF71B7D-FB3E-4BE0-B33F-69DA0D742F55}"/>
                  </a:ext>
                </a:extLst>
              </p:cNvPr>
              <p:cNvSpPr txBox="1"/>
              <p:nvPr/>
            </p:nvSpPr>
            <p:spPr>
              <a:xfrm>
                <a:off x="1809747" y="5048668"/>
                <a:ext cx="359303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sz="2800">
                    <a:solidFill>
                      <a:srgbClr val="000000"/>
                    </a:solidFill>
                    <a:latin typeface="#9Slide03 SVNAvo" panose="02040603050506020204" pitchFamily="18" charset="0"/>
                  </a:defRPr>
                </a:lvl1pPr>
              </a:lstStyle>
              <a:p>
                <a:r>
                  <a:rPr lang="en-US" dirty="0" err="1"/>
                  <a:t>Nếu</a:t>
                </a:r>
                <a:r>
                  <a:rPr lang="en-US" dirty="0"/>
                  <a:t>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ℚ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thì</a:t>
                </a:r>
                <a:r>
                  <a:rPr lang="en-US" dirty="0"/>
                  <a:t>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9BF71B7D-FB3E-4BE0-B33F-69DA0D742F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747" y="5048668"/>
                <a:ext cx="3593035" cy="523220"/>
              </a:xfrm>
              <a:prstGeom prst="rect">
                <a:avLst/>
              </a:prstGeom>
              <a:blipFill>
                <a:blip r:embed="rId5"/>
                <a:stretch>
                  <a:fillRect l="-3565" t="-13953" r="-2377" b="-29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E5A00E45-3FF3-4A5D-B8AB-AFD734423731}"/>
                  </a:ext>
                </a:extLst>
              </p:cNvPr>
              <p:cNvSpPr txBox="1"/>
              <p:nvPr/>
            </p:nvSpPr>
            <p:spPr>
              <a:xfrm>
                <a:off x="1809747" y="5885817"/>
                <a:ext cx="31906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sz="2800">
                    <a:solidFill>
                      <a:srgbClr val="000000"/>
                    </a:solidFill>
                    <a:latin typeface="#9Slide03 SVNAvo" panose="02040603050506020204" pitchFamily="18" charset="0"/>
                  </a:defRPr>
                </a:lvl1pPr>
              </a:lstStyle>
              <a:p>
                <a:r>
                  <a:rPr lang="en-US" dirty="0" err="1"/>
                  <a:t>Nếu</a:t>
                </a:r>
                <a:r>
                  <a:rPr lang="en-US" dirty="0"/>
                  <a:t>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thì</a:t>
                </a:r>
                <a:r>
                  <a:rPr lang="en-US" dirty="0"/>
                  <a:t>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ℚ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E5A00E45-3FF3-4A5D-B8AB-AFD734423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747" y="5885817"/>
                <a:ext cx="3190682" cy="523220"/>
              </a:xfrm>
              <a:prstGeom prst="rect">
                <a:avLst/>
              </a:prstGeom>
              <a:blipFill>
                <a:blip r:embed="rId6"/>
                <a:stretch>
                  <a:fillRect l="-4015" t="-11765" r="-2677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BCD0185C-0376-4A21-BC15-819E5F6415A2}"/>
              </a:ext>
            </a:extLst>
          </p:cNvPr>
          <p:cNvGrpSpPr/>
          <p:nvPr/>
        </p:nvGrpSpPr>
        <p:grpSpPr>
          <a:xfrm>
            <a:off x="5784385" y="5885817"/>
            <a:ext cx="4311461" cy="557525"/>
            <a:chOff x="5784385" y="5928849"/>
            <a:chExt cx="4311461" cy="557525"/>
          </a:xfrm>
        </p:grpSpPr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0A2CF76B-4C3A-4547-91FD-E298A3802D00}"/>
                </a:ext>
              </a:extLst>
            </p:cNvPr>
            <p:cNvGrpSpPr/>
            <p:nvPr/>
          </p:nvGrpSpPr>
          <p:grpSpPr>
            <a:xfrm>
              <a:off x="5784385" y="6053427"/>
              <a:ext cx="405571" cy="295479"/>
              <a:chOff x="6557003" y="4045980"/>
              <a:chExt cx="405571" cy="295479"/>
            </a:xfrm>
          </p:grpSpPr>
          <p:sp>
            <p:nvSpPr>
              <p:cNvPr id="166" name="Google Shape;2910;p42">
                <a:extLst>
                  <a:ext uri="{FF2B5EF4-FFF2-40B4-BE49-F238E27FC236}">
                    <a16:creationId xmlns:a16="http://schemas.microsoft.com/office/drawing/2014/main" id="{77F849A5-1B71-408E-8349-E2CDA2EA9764}"/>
                  </a:ext>
                </a:extLst>
              </p:cNvPr>
              <p:cNvSpPr/>
              <p:nvPr/>
            </p:nvSpPr>
            <p:spPr>
              <a:xfrm rot="10800000" flipH="1">
                <a:off x="6557003" y="4157111"/>
                <a:ext cx="405571" cy="184348"/>
              </a:xfrm>
              <a:custGeom>
                <a:avLst/>
                <a:gdLst/>
                <a:ahLst/>
                <a:cxnLst/>
                <a:rect l="l" t="t" r="r" b="b"/>
                <a:pathLst>
                  <a:path w="4449" h="2423" extrusionOk="0">
                    <a:moveTo>
                      <a:pt x="1684" y="1"/>
                    </a:moveTo>
                    <a:lnTo>
                      <a:pt x="1" y="1588"/>
                    </a:lnTo>
                    <a:lnTo>
                      <a:pt x="3066" y="2423"/>
                    </a:lnTo>
                    <a:lnTo>
                      <a:pt x="4448" y="1739"/>
                    </a:lnTo>
                    <a:lnTo>
                      <a:pt x="1684" y="1"/>
                    </a:lnTo>
                    <a:close/>
                  </a:path>
                </a:pathLst>
              </a:custGeom>
              <a:solidFill>
                <a:srgbClr val="FF08C0"/>
              </a:solidFill>
              <a:ln>
                <a:solidFill>
                  <a:srgbClr val="002060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</a:endParaRPr>
              </a:p>
            </p:txBody>
          </p: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5159722E-7ABE-493B-8EA2-60290188D9A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681985" y="4045980"/>
                <a:ext cx="132143" cy="187018"/>
              </a:xfrm>
              <a:prstGeom prst="lin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0DBE446E-EDD9-4A8C-B076-23205CCFB1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81985" y="4046417"/>
                <a:ext cx="132143" cy="187018"/>
              </a:xfrm>
              <a:prstGeom prst="line">
                <a:avLst/>
              </a:prstGeom>
              <a:noFill/>
              <a:ln w="38100" cap="flat" cmpd="sng" algn="ctr">
                <a:solidFill>
                  <a:srgbClr val="002060"/>
                </a:solidFill>
                <a:prstDash val="solid"/>
              </a:ln>
              <a:effectLst/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TextBox 171">
                  <a:extLst>
                    <a:ext uri="{FF2B5EF4-FFF2-40B4-BE49-F238E27FC236}">
                      <a16:creationId xmlns:a16="http://schemas.microsoft.com/office/drawing/2014/main" id="{35B7A621-6BAE-4AFB-8585-CFF1F9ABF299}"/>
                    </a:ext>
                  </a:extLst>
                </p:cNvPr>
                <p:cNvSpPr txBox="1"/>
                <p:nvPr/>
              </p:nvSpPr>
              <p:spPr>
                <a:xfrm>
                  <a:off x="6314939" y="5928849"/>
                  <a:ext cx="3780907" cy="5575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sz="2800">
                      <a:solidFill>
                        <a:srgbClr val="000000"/>
                      </a:solidFill>
                      <a:latin typeface="#9Slide03 SVNAvo" panose="02040603050506020204" pitchFamily="18" charset="0"/>
                    </a:defRPr>
                  </a:lvl1pPr>
                </a:lstStyle>
                <a:p>
                  <a:r>
                    <a:rPr lang="en-US" dirty="0"/>
                    <a:t>Ví </a:t>
                  </a:r>
                  <a:r>
                    <a:rPr lang="en-US" dirty="0" err="1"/>
                    <a:t>dụ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#9Slide03 SVNAvo" panose="02040603050506020204"/>
                            </a:rPr>
                            <m:t>3</m:t>
                          </m:r>
                        </m:e>
                      </m:rad>
                    </m:oMath>
                  </a14:m>
                  <a:r>
                    <a:rPr lang="en-US" dirty="0">
                      <a:latin typeface="#9Slide03 SVNAvo" panose="02040603050506020204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 err="1"/>
                    <a:t>và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en-US">
                              <a:latin typeface="#9Slide03 SVNAvo" panose="02040603050506020204"/>
                            </a:rPr>
                            <m:t>3</m:t>
                          </m:r>
                        </m:e>
                      </m:rad>
                    </m:oMath>
                  </a14:m>
                  <a:r>
                    <a:rPr lang="en-US" dirty="0">
                      <a:latin typeface="#9Slide03 SVNAvo" panose="02040603050506020204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ℚ</m:t>
                      </m:r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172" name="TextBox 171">
                  <a:extLst>
                    <a:ext uri="{FF2B5EF4-FFF2-40B4-BE49-F238E27FC236}">
                      <a16:creationId xmlns:a16="http://schemas.microsoft.com/office/drawing/2014/main" id="{35B7A621-6BAE-4AFB-8585-CFF1F9ABF2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4939" y="5928849"/>
                  <a:ext cx="3780907" cy="557525"/>
                </a:xfrm>
                <a:prstGeom prst="rect">
                  <a:avLst/>
                </a:prstGeom>
                <a:blipFill>
                  <a:blip r:embed="rId7"/>
                  <a:stretch>
                    <a:fillRect l="-3387" t="-4396" b="-318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64" name="Graphic 63">
            <a:extLst>
              <a:ext uri="{FF2B5EF4-FFF2-40B4-BE49-F238E27FC236}">
                <a16:creationId xmlns:a16="http://schemas.microsoft.com/office/drawing/2014/main" id="{24B8041A-ABD2-41A3-A576-C6E0E497A9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9323" y="5028232"/>
            <a:ext cx="297052" cy="5100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02DE01-DCFA-D8B5-4F86-EE320085749C}"/>
              </a:ext>
            </a:extLst>
          </p:cNvPr>
          <p:cNvSpPr txBox="1"/>
          <p:nvPr/>
        </p:nvSpPr>
        <p:spPr>
          <a:xfrm>
            <a:off x="987229" y="240655"/>
            <a:ext cx="6056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725E"/>
                </a:solidFill>
                <a:latin typeface="#9Slide03 Neutra" panose="02040603050506020204" pitchFamily="18" charset="0"/>
              </a:rPr>
              <a:t>SỐ THỰC VÀ TẬP HỢP SỐ THỰC</a:t>
            </a:r>
          </a:p>
        </p:txBody>
      </p:sp>
    </p:spTree>
    <p:extLst>
      <p:ext uri="{BB962C8B-B14F-4D97-AF65-F5344CB8AC3E}">
        <p14:creationId xmlns:p14="http://schemas.microsoft.com/office/powerpoint/2010/main" val="25975601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71" grpId="0"/>
      <p:bldP spid="170" grpId="0"/>
      <p:bldP spid="17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AE9371AA-DB66-4265-9459-EDC20719FB6A}"/>
              </a:ext>
            </a:extLst>
          </p:cNvPr>
          <p:cNvSpPr/>
          <p:nvPr/>
        </p:nvSpPr>
        <p:spPr>
          <a:xfrm>
            <a:off x="-423216" y="1036947"/>
            <a:ext cx="12998785" cy="3431357"/>
          </a:xfrm>
          <a:prstGeom prst="rect">
            <a:avLst/>
          </a:prstGeom>
          <a:solidFill>
            <a:schemeClr val="accent6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C1657DB-37F1-472B-A3F8-241A0F004667}"/>
              </a:ext>
            </a:extLst>
          </p:cNvPr>
          <p:cNvSpPr/>
          <p:nvPr/>
        </p:nvSpPr>
        <p:spPr>
          <a:xfrm>
            <a:off x="-461914" y="-311086"/>
            <a:ext cx="1140644" cy="10558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2CFA4F-4B3E-46CA-893D-87DD9D046020}"/>
              </a:ext>
            </a:extLst>
          </p:cNvPr>
          <p:cNvSpPr/>
          <p:nvPr/>
        </p:nvSpPr>
        <p:spPr>
          <a:xfrm>
            <a:off x="-461914" y="-311086"/>
            <a:ext cx="1140644" cy="10558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oogle Shape;1016;p39">
            <a:extLst>
              <a:ext uri="{FF2B5EF4-FFF2-40B4-BE49-F238E27FC236}">
                <a16:creationId xmlns:a16="http://schemas.microsoft.com/office/drawing/2014/main" id="{725A0B75-C30E-453D-91E1-29323F849835}"/>
              </a:ext>
            </a:extLst>
          </p:cNvPr>
          <p:cNvGrpSpPr/>
          <p:nvPr/>
        </p:nvGrpSpPr>
        <p:grpSpPr>
          <a:xfrm>
            <a:off x="244114" y="208881"/>
            <a:ext cx="746135" cy="710599"/>
            <a:chOff x="1513275" y="1160975"/>
            <a:chExt cx="290225" cy="272975"/>
          </a:xfrm>
        </p:grpSpPr>
        <p:sp>
          <p:nvSpPr>
            <p:cNvPr id="18" name="Google Shape;1017;p39">
              <a:extLst>
                <a:ext uri="{FF2B5EF4-FFF2-40B4-BE49-F238E27FC236}">
                  <a16:creationId xmlns:a16="http://schemas.microsoft.com/office/drawing/2014/main" id="{22EAC1F5-3438-4A22-B3E4-7FA1970E1436}"/>
                </a:ext>
              </a:extLst>
            </p:cNvPr>
            <p:cNvSpPr/>
            <p:nvPr/>
          </p:nvSpPr>
          <p:spPr>
            <a:xfrm>
              <a:off x="1513875" y="1161875"/>
              <a:ext cx="288450" cy="270900"/>
            </a:xfrm>
            <a:custGeom>
              <a:avLst/>
              <a:gdLst/>
              <a:ahLst/>
              <a:cxnLst/>
              <a:rect l="l" t="t" r="r" b="b"/>
              <a:pathLst>
                <a:path w="11538" h="10836" extrusionOk="0">
                  <a:moveTo>
                    <a:pt x="643" y="1"/>
                  </a:moveTo>
                  <a:cubicBezTo>
                    <a:pt x="286" y="1"/>
                    <a:pt x="0" y="286"/>
                    <a:pt x="0" y="644"/>
                  </a:cubicBezTo>
                  <a:lnTo>
                    <a:pt x="0" y="10192"/>
                  </a:lnTo>
                  <a:cubicBezTo>
                    <a:pt x="0" y="10550"/>
                    <a:pt x="286" y="10835"/>
                    <a:pt x="643" y="10835"/>
                  </a:cubicBezTo>
                  <a:lnTo>
                    <a:pt x="10894" y="10835"/>
                  </a:lnTo>
                  <a:cubicBezTo>
                    <a:pt x="11252" y="10835"/>
                    <a:pt x="11537" y="10550"/>
                    <a:pt x="11537" y="10192"/>
                  </a:cubicBezTo>
                  <a:lnTo>
                    <a:pt x="11537" y="644"/>
                  </a:lnTo>
                  <a:cubicBezTo>
                    <a:pt x="11537" y="286"/>
                    <a:pt x="11252" y="1"/>
                    <a:pt x="108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018;p39">
              <a:extLst>
                <a:ext uri="{FF2B5EF4-FFF2-40B4-BE49-F238E27FC236}">
                  <a16:creationId xmlns:a16="http://schemas.microsoft.com/office/drawing/2014/main" id="{9CD014F7-EA5E-452A-9BA2-AF71CC50453E}"/>
                </a:ext>
              </a:extLst>
            </p:cNvPr>
            <p:cNvSpPr/>
            <p:nvPr/>
          </p:nvSpPr>
          <p:spPr>
            <a:xfrm>
              <a:off x="1513275" y="1160975"/>
              <a:ext cx="290225" cy="272975"/>
            </a:xfrm>
            <a:custGeom>
              <a:avLst/>
              <a:gdLst/>
              <a:ahLst/>
              <a:cxnLst/>
              <a:rect l="l" t="t" r="r" b="b"/>
              <a:pathLst>
                <a:path w="11609" h="10919" extrusionOk="0">
                  <a:moveTo>
                    <a:pt x="6037" y="1"/>
                  </a:moveTo>
                  <a:lnTo>
                    <a:pt x="1370" y="25"/>
                  </a:lnTo>
                  <a:lnTo>
                    <a:pt x="631" y="25"/>
                  </a:lnTo>
                  <a:cubicBezTo>
                    <a:pt x="441" y="25"/>
                    <a:pt x="286" y="108"/>
                    <a:pt x="155" y="263"/>
                  </a:cubicBezTo>
                  <a:cubicBezTo>
                    <a:pt x="84" y="346"/>
                    <a:pt x="48" y="453"/>
                    <a:pt x="24" y="561"/>
                  </a:cubicBezTo>
                  <a:lnTo>
                    <a:pt x="24" y="680"/>
                  </a:lnTo>
                  <a:cubicBezTo>
                    <a:pt x="24" y="680"/>
                    <a:pt x="24" y="644"/>
                    <a:pt x="48" y="572"/>
                  </a:cubicBezTo>
                  <a:cubicBezTo>
                    <a:pt x="60" y="465"/>
                    <a:pt x="108" y="358"/>
                    <a:pt x="179" y="275"/>
                  </a:cubicBezTo>
                  <a:cubicBezTo>
                    <a:pt x="298" y="144"/>
                    <a:pt x="465" y="61"/>
                    <a:pt x="643" y="49"/>
                  </a:cubicBezTo>
                  <a:lnTo>
                    <a:pt x="1382" y="49"/>
                  </a:lnTo>
                  <a:lnTo>
                    <a:pt x="6037" y="96"/>
                  </a:lnTo>
                  <a:lnTo>
                    <a:pt x="10799" y="96"/>
                  </a:lnTo>
                  <a:cubicBezTo>
                    <a:pt x="10824" y="93"/>
                    <a:pt x="10847" y="91"/>
                    <a:pt x="10870" y="91"/>
                  </a:cubicBezTo>
                  <a:cubicBezTo>
                    <a:pt x="10925" y="91"/>
                    <a:pt x="10975" y="100"/>
                    <a:pt x="11026" y="108"/>
                  </a:cubicBezTo>
                  <a:cubicBezTo>
                    <a:pt x="11180" y="156"/>
                    <a:pt x="11299" y="239"/>
                    <a:pt x="11383" y="358"/>
                  </a:cubicBezTo>
                  <a:cubicBezTo>
                    <a:pt x="11454" y="501"/>
                    <a:pt x="11502" y="644"/>
                    <a:pt x="11490" y="799"/>
                  </a:cubicBezTo>
                  <a:lnTo>
                    <a:pt x="11490" y="1763"/>
                  </a:lnTo>
                  <a:lnTo>
                    <a:pt x="11490" y="10264"/>
                  </a:lnTo>
                  <a:cubicBezTo>
                    <a:pt x="11490" y="10526"/>
                    <a:pt x="11311" y="10764"/>
                    <a:pt x="11037" y="10836"/>
                  </a:cubicBezTo>
                  <a:cubicBezTo>
                    <a:pt x="10954" y="10871"/>
                    <a:pt x="10859" y="10871"/>
                    <a:pt x="10776" y="10871"/>
                  </a:cubicBezTo>
                  <a:lnTo>
                    <a:pt x="596" y="10871"/>
                  </a:lnTo>
                  <a:cubicBezTo>
                    <a:pt x="310" y="10836"/>
                    <a:pt x="72" y="10598"/>
                    <a:pt x="48" y="10324"/>
                  </a:cubicBezTo>
                  <a:cubicBezTo>
                    <a:pt x="24" y="9157"/>
                    <a:pt x="24" y="8073"/>
                    <a:pt x="24" y="7085"/>
                  </a:cubicBezTo>
                  <a:cubicBezTo>
                    <a:pt x="12" y="5121"/>
                    <a:pt x="12" y="3513"/>
                    <a:pt x="12" y="2418"/>
                  </a:cubicBezTo>
                  <a:cubicBezTo>
                    <a:pt x="12" y="3513"/>
                    <a:pt x="0" y="5109"/>
                    <a:pt x="0" y="7085"/>
                  </a:cubicBezTo>
                  <a:lnTo>
                    <a:pt x="0" y="10324"/>
                  </a:lnTo>
                  <a:cubicBezTo>
                    <a:pt x="12" y="10467"/>
                    <a:pt x="84" y="10621"/>
                    <a:pt x="191" y="10717"/>
                  </a:cubicBezTo>
                  <a:cubicBezTo>
                    <a:pt x="310" y="10824"/>
                    <a:pt x="441" y="10895"/>
                    <a:pt x="608" y="10919"/>
                  </a:cubicBezTo>
                  <a:lnTo>
                    <a:pt x="10799" y="10919"/>
                  </a:lnTo>
                  <a:cubicBezTo>
                    <a:pt x="10895" y="10919"/>
                    <a:pt x="10990" y="10895"/>
                    <a:pt x="11085" y="10883"/>
                  </a:cubicBezTo>
                  <a:cubicBezTo>
                    <a:pt x="11192" y="10871"/>
                    <a:pt x="11276" y="10812"/>
                    <a:pt x="11347" y="10752"/>
                  </a:cubicBezTo>
                  <a:cubicBezTo>
                    <a:pt x="11502" y="10621"/>
                    <a:pt x="11585" y="10443"/>
                    <a:pt x="11585" y="10228"/>
                  </a:cubicBezTo>
                  <a:lnTo>
                    <a:pt x="11585" y="1727"/>
                  </a:lnTo>
                  <a:lnTo>
                    <a:pt x="11585" y="763"/>
                  </a:lnTo>
                  <a:cubicBezTo>
                    <a:pt x="11609" y="692"/>
                    <a:pt x="11585" y="596"/>
                    <a:pt x="11573" y="525"/>
                  </a:cubicBezTo>
                  <a:cubicBezTo>
                    <a:pt x="11549" y="453"/>
                    <a:pt x="11514" y="382"/>
                    <a:pt x="11466" y="299"/>
                  </a:cubicBezTo>
                  <a:cubicBezTo>
                    <a:pt x="11371" y="168"/>
                    <a:pt x="11228" y="84"/>
                    <a:pt x="11073" y="37"/>
                  </a:cubicBezTo>
                  <a:cubicBezTo>
                    <a:pt x="10990" y="1"/>
                    <a:pt x="10907" y="1"/>
                    <a:pt x="10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D255F94-44B1-4201-AF55-794206EA43EB}"/>
              </a:ext>
            </a:extLst>
          </p:cNvPr>
          <p:cNvSpPr txBox="1"/>
          <p:nvPr/>
        </p:nvSpPr>
        <p:spPr>
          <a:xfrm>
            <a:off x="399532" y="27143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3"/>
                </a:solidFill>
                <a:latin typeface="#9Slide03 Neutra" panose="02040603050506020204" pitchFamily="18" charset="0"/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F0C246-472F-4F93-924C-E056C602C56E}"/>
              </a:ext>
            </a:extLst>
          </p:cNvPr>
          <p:cNvSpPr txBox="1"/>
          <p:nvPr/>
        </p:nvSpPr>
        <p:spPr>
          <a:xfrm>
            <a:off x="987229" y="240655"/>
            <a:ext cx="7582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725E"/>
                </a:solidFill>
                <a:latin typeface="#9Slide03 Neutra" panose="02040603050506020204" pitchFamily="18" charset="0"/>
              </a:rPr>
              <a:t>THỨ TỰ TRONG TẬP HỢP CÁC SỐ THỰC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3F42383-4952-4CC5-8788-D8793CAAA9A9}"/>
              </a:ext>
            </a:extLst>
          </p:cNvPr>
          <p:cNvGrpSpPr/>
          <p:nvPr/>
        </p:nvGrpSpPr>
        <p:grpSpPr>
          <a:xfrm>
            <a:off x="330989" y="1205378"/>
            <a:ext cx="532933" cy="501257"/>
            <a:chOff x="4393694" y="3429000"/>
            <a:chExt cx="1251944" cy="1177532"/>
          </a:xfrm>
        </p:grpSpPr>
        <p:grpSp>
          <p:nvGrpSpPr>
            <p:cNvPr id="43" name="Google Shape;1155;p42">
              <a:extLst>
                <a:ext uri="{FF2B5EF4-FFF2-40B4-BE49-F238E27FC236}">
                  <a16:creationId xmlns:a16="http://schemas.microsoft.com/office/drawing/2014/main" id="{B0655045-C60C-41D4-A0B4-159BB0C0D73A}"/>
                </a:ext>
              </a:extLst>
            </p:cNvPr>
            <p:cNvGrpSpPr/>
            <p:nvPr/>
          </p:nvGrpSpPr>
          <p:grpSpPr>
            <a:xfrm>
              <a:off x="4393694" y="3429000"/>
              <a:ext cx="1251944" cy="1177532"/>
              <a:chOff x="1513275" y="1160975"/>
              <a:chExt cx="290225" cy="272975"/>
            </a:xfrm>
          </p:grpSpPr>
          <p:sp>
            <p:nvSpPr>
              <p:cNvPr id="55" name="Google Shape;1156;p42">
                <a:extLst>
                  <a:ext uri="{FF2B5EF4-FFF2-40B4-BE49-F238E27FC236}">
                    <a16:creationId xmlns:a16="http://schemas.microsoft.com/office/drawing/2014/main" id="{EF2E0743-751D-4DDA-952C-925F6C41A3C1}"/>
                  </a:ext>
                </a:extLst>
              </p:cNvPr>
              <p:cNvSpPr/>
              <p:nvPr/>
            </p:nvSpPr>
            <p:spPr>
              <a:xfrm>
                <a:off x="1513875" y="1161875"/>
                <a:ext cx="288450" cy="270900"/>
              </a:xfrm>
              <a:custGeom>
                <a:avLst/>
                <a:gdLst/>
                <a:ahLst/>
                <a:cxnLst/>
                <a:rect l="l" t="t" r="r" b="b"/>
                <a:pathLst>
                  <a:path w="11538" h="10836" extrusionOk="0">
                    <a:moveTo>
                      <a:pt x="643" y="1"/>
                    </a:moveTo>
                    <a:cubicBezTo>
                      <a:pt x="286" y="1"/>
                      <a:pt x="0" y="286"/>
                      <a:pt x="0" y="644"/>
                    </a:cubicBezTo>
                    <a:lnTo>
                      <a:pt x="0" y="10192"/>
                    </a:lnTo>
                    <a:cubicBezTo>
                      <a:pt x="0" y="10550"/>
                      <a:pt x="286" y="10835"/>
                      <a:pt x="643" y="10835"/>
                    </a:cubicBezTo>
                    <a:lnTo>
                      <a:pt x="10894" y="10835"/>
                    </a:lnTo>
                    <a:cubicBezTo>
                      <a:pt x="11252" y="10835"/>
                      <a:pt x="11537" y="10550"/>
                      <a:pt x="11537" y="10192"/>
                    </a:cubicBezTo>
                    <a:lnTo>
                      <a:pt x="11537" y="644"/>
                    </a:lnTo>
                    <a:cubicBezTo>
                      <a:pt x="11537" y="286"/>
                      <a:pt x="11252" y="1"/>
                      <a:pt x="108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157;p42">
                <a:extLst>
                  <a:ext uri="{FF2B5EF4-FFF2-40B4-BE49-F238E27FC236}">
                    <a16:creationId xmlns:a16="http://schemas.microsoft.com/office/drawing/2014/main" id="{2AF79E85-FF25-4C41-8E6B-F1FC2586FF7D}"/>
                  </a:ext>
                </a:extLst>
              </p:cNvPr>
              <p:cNvSpPr/>
              <p:nvPr/>
            </p:nvSpPr>
            <p:spPr>
              <a:xfrm>
                <a:off x="1513275" y="1160975"/>
                <a:ext cx="290225" cy="272975"/>
              </a:xfrm>
              <a:custGeom>
                <a:avLst/>
                <a:gdLst/>
                <a:ahLst/>
                <a:cxnLst/>
                <a:rect l="l" t="t" r="r" b="b"/>
                <a:pathLst>
                  <a:path w="11609" h="10919" extrusionOk="0">
                    <a:moveTo>
                      <a:pt x="6037" y="1"/>
                    </a:moveTo>
                    <a:lnTo>
                      <a:pt x="1370" y="25"/>
                    </a:lnTo>
                    <a:lnTo>
                      <a:pt x="631" y="25"/>
                    </a:lnTo>
                    <a:cubicBezTo>
                      <a:pt x="441" y="25"/>
                      <a:pt x="286" y="108"/>
                      <a:pt x="155" y="263"/>
                    </a:cubicBezTo>
                    <a:cubicBezTo>
                      <a:pt x="84" y="346"/>
                      <a:pt x="48" y="453"/>
                      <a:pt x="24" y="561"/>
                    </a:cubicBezTo>
                    <a:lnTo>
                      <a:pt x="24" y="680"/>
                    </a:lnTo>
                    <a:cubicBezTo>
                      <a:pt x="24" y="680"/>
                      <a:pt x="24" y="644"/>
                      <a:pt x="48" y="572"/>
                    </a:cubicBezTo>
                    <a:cubicBezTo>
                      <a:pt x="60" y="465"/>
                      <a:pt x="108" y="358"/>
                      <a:pt x="179" y="275"/>
                    </a:cubicBezTo>
                    <a:cubicBezTo>
                      <a:pt x="298" y="144"/>
                      <a:pt x="465" y="61"/>
                      <a:pt x="643" y="49"/>
                    </a:cubicBezTo>
                    <a:lnTo>
                      <a:pt x="1382" y="49"/>
                    </a:lnTo>
                    <a:lnTo>
                      <a:pt x="6037" y="96"/>
                    </a:lnTo>
                    <a:lnTo>
                      <a:pt x="10799" y="96"/>
                    </a:lnTo>
                    <a:cubicBezTo>
                      <a:pt x="10824" y="93"/>
                      <a:pt x="10847" y="91"/>
                      <a:pt x="10870" y="91"/>
                    </a:cubicBezTo>
                    <a:cubicBezTo>
                      <a:pt x="10925" y="91"/>
                      <a:pt x="10975" y="100"/>
                      <a:pt x="11026" y="108"/>
                    </a:cubicBezTo>
                    <a:cubicBezTo>
                      <a:pt x="11180" y="156"/>
                      <a:pt x="11299" y="239"/>
                      <a:pt x="11383" y="358"/>
                    </a:cubicBezTo>
                    <a:cubicBezTo>
                      <a:pt x="11454" y="501"/>
                      <a:pt x="11502" y="644"/>
                      <a:pt x="11490" y="799"/>
                    </a:cubicBezTo>
                    <a:lnTo>
                      <a:pt x="11490" y="1763"/>
                    </a:lnTo>
                    <a:lnTo>
                      <a:pt x="11490" y="10264"/>
                    </a:lnTo>
                    <a:cubicBezTo>
                      <a:pt x="11490" y="10526"/>
                      <a:pt x="11311" y="10764"/>
                      <a:pt x="11037" y="10836"/>
                    </a:cubicBezTo>
                    <a:cubicBezTo>
                      <a:pt x="10954" y="10871"/>
                      <a:pt x="10859" y="10871"/>
                      <a:pt x="10776" y="10871"/>
                    </a:cubicBezTo>
                    <a:lnTo>
                      <a:pt x="596" y="10871"/>
                    </a:lnTo>
                    <a:cubicBezTo>
                      <a:pt x="310" y="10836"/>
                      <a:pt x="72" y="10598"/>
                      <a:pt x="48" y="10324"/>
                    </a:cubicBezTo>
                    <a:cubicBezTo>
                      <a:pt x="24" y="9157"/>
                      <a:pt x="24" y="8073"/>
                      <a:pt x="24" y="7085"/>
                    </a:cubicBezTo>
                    <a:cubicBezTo>
                      <a:pt x="12" y="5121"/>
                      <a:pt x="12" y="3513"/>
                      <a:pt x="12" y="2418"/>
                    </a:cubicBezTo>
                    <a:cubicBezTo>
                      <a:pt x="12" y="3513"/>
                      <a:pt x="0" y="5109"/>
                      <a:pt x="0" y="7085"/>
                    </a:cubicBezTo>
                    <a:lnTo>
                      <a:pt x="0" y="10324"/>
                    </a:lnTo>
                    <a:cubicBezTo>
                      <a:pt x="12" y="10467"/>
                      <a:pt x="84" y="10621"/>
                      <a:pt x="191" y="10717"/>
                    </a:cubicBezTo>
                    <a:cubicBezTo>
                      <a:pt x="310" y="10824"/>
                      <a:pt x="441" y="10895"/>
                      <a:pt x="608" y="10919"/>
                    </a:cubicBezTo>
                    <a:lnTo>
                      <a:pt x="10799" y="10919"/>
                    </a:lnTo>
                    <a:cubicBezTo>
                      <a:pt x="10895" y="10919"/>
                      <a:pt x="10990" y="10895"/>
                      <a:pt x="11085" y="10883"/>
                    </a:cubicBezTo>
                    <a:cubicBezTo>
                      <a:pt x="11192" y="10871"/>
                      <a:pt x="11276" y="10812"/>
                      <a:pt x="11347" y="10752"/>
                    </a:cubicBezTo>
                    <a:cubicBezTo>
                      <a:pt x="11502" y="10621"/>
                      <a:pt x="11585" y="10443"/>
                      <a:pt x="11585" y="10228"/>
                    </a:cubicBezTo>
                    <a:lnTo>
                      <a:pt x="11585" y="1727"/>
                    </a:lnTo>
                    <a:lnTo>
                      <a:pt x="11585" y="763"/>
                    </a:lnTo>
                    <a:cubicBezTo>
                      <a:pt x="11609" y="692"/>
                      <a:pt x="11585" y="596"/>
                      <a:pt x="11573" y="525"/>
                    </a:cubicBezTo>
                    <a:cubicBezTo>
                      <a:pt x="11549" y="453"/>
                      <a:pt x="11514" y="382"/>
                      <a:pt x="11466" y="299"/>
                    </a:cubicBezTo>
                    <a:cubicBezTo>
                      <a:pt x="11371" y="168"/>
                      <a:pt x="11228" y="84"/>
                      <a:pt x="11073" y="37"/>
                    </a:cubicBezTo>
                    <a:cubicBezTo>
                      <a:pt x="10990" y="1"/>
                      <a:pt x="10907" y="1"/>
                      <a:pt x="108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158;p42">
                <a:extLst>
                  <a:ext uri="{FF2B5EF4-FFF2-40B4-BE49-F238E27FC236}">
                    <a16:creationId xmlns:a16="http://schemas.microsoft.com/office/drawing/2014/main" id="{1C0B468A-E16B-4E34-9FEF-70BA5393DB60}"/>
                  </a:ext>
                </a:extLst>
              </p:cNvPr>
              <p:cNvSpPr/>
              <p:nvPr/>
            </p:nvSpPr>
            <p:spPr>
              <a:xfrm>
                <a:off x="1583225" y="1392275"/>
                <a:ext cx="147350" cy="1500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60" extrusionOk="0">
                    <a:moveTo>
                      <a:pt x="2941" y="0"/>
                    </a:moveTo>
                    <a:cubicBezTo>
                      <a:pt x="1322" y="0"/>
                      <a:pt x="0" y="12"/>
                      <a:pt x="0" y="24"/>
                    </a:cubicBezTo>
                    <a:cubicBezTo>
                      <a:pt x="0" y="36"/>
                      <a:pt x="1322" y="60"/>
                      <a:pt x="2941" y="60"/>
                    </a:cubicBezTo>
                    <a:cubicBezTo>
                      <a:pt x="4572" y="60"/>
                      <a:pt x="5894" y="36"/>
                      <a:pt x="5894" y="24"/>
                    </a:cubicBezTo>
                    <a:cubicBezTo>
                      <a:pt x="5894" y="12"/>
                      <a:pt x="4572" y="0"/>
                      <a:pt x="29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159;p42">
                <a:extLst>
                  <a:ext uri="{FF2B5EF4-FFF2-40B4-BE49-F238E27FC236}">
                    <a16:creationId xmlns:a16="http://schemas.microsoft.com/office/drawing/2014/main" id="{EFFB078F-5619-4DF2-8030-CD3AF2D9676C}"/>
                  </a:ext>
                </a:extLst>
              </p:cNvPr>
              <p:cNvSpPr/>
              <p:nvPr/>
            </p:nvSpPr>
            <p:spPr>
              <a:xfrm>
                <a:off x="1615975" y="1405950"/>
                <a:ext cx="81875" cy="1525"/>
              </a:xfrm>
              <a:custGeom>
                <a:avLst/>
                <a:gdLst/>
                <a:ahLst/>
                <a:cxnLst/>
                <a:rect l="l" t="t" r="r" b="b"/>
                <a:pathLst>
                  <a:path w="3275" h="61" extrusionOk="0">
                    <a:moveTo>
                      <a:pt x="1631" y="1"/>
                    </a:moveTo>
                    <a:cubicBezTo>
                      <a:pt x="726" y="1"/>
                      <a:pt x="0" y="13"/>
                      <a:pt x="0" y="25"/>
                    </a:cubicBezTo>
                    <a:cubicBezTo>
                      <a:pt x="0" y="48"/>
                      <a:pt x="726" y="60"/>
                      <a:pt x="1631" y="60"/>
                    </a:cubicBezTo>
                    <a:cubicBezTo>
                      <a:pt x="2548" y="60"/>
                      <a:pt x="3274" y="48"/>
                      <a:pt x="3274" y="25"/>
                    </a:cubicBezTo>
                    <a:cubicBezTo>
                      <a:pt x="3274" y="1"/>
                      <a:pt x="2548" y="1"/>
                      <a:pt x="16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" name="Google Shape;1207;p42">
              <a:extLst>
                <a:ext uri="{FF2B5EF4-FFF2-40B4-BE49-F238E27FC236}">
                  <a16:creationId xmlns:a16="http://schemas.microsoft.com/office/drawing/2014/main" id="{70473478-655B-41DA-9279-737DEFCE0724}"/>
                </a:ext>
              </a:extLst>
            </p:cNvPr>
            <p:cNvGrpSpPr/>
            <p:nvPr/>
          </p:nvGrpSpPr>
          <p:grpSpPr>
            <a:xfrm>
              <a:off x="4634702" y="3648616"/>
              <a:ext cx="753186" cy="725625"/>
              <a:chOff x="-63665750" y="1914325"/>
              <a:chExt cx="328450" cy="316450"/>
            </a:xfrm>
          </p:grpSpPr>
          <p:sp>
            <p:nvSpPr>
              <p:cNvPr id="52" name="Google Shape;1208;p42">
                <a:extLst>
                  <a:ext uri="{FF2B5EF4-FFF2-40B4-BE49-F238E27FC236}">
                    <a16:creationId xmlns:a16="http://schemas.microsoft.com/office/drawing/2014/main" id="{F53729EF-3FED-4E07-BBDC-34D98E8A7B44}"/>
                  </a:ext>
                </a:extLst>
              </p:cNvPr>
              <p:cNvSpPr/>
              <p:nvPr/>
            </p:nvSpPr>
            <p:spPr>
              <a:xfrm>
                <a:off x="-63665750" y="1914325"/>
                <a:ext cx="328450" cy="316450"/>
              </a:xfrm>
              <a:custGeom>
                <a:avLst/>
                <a:gdLst/>
                <a:ahLst/>
                <a:cxnLst/>
                <a:rect l="l" t="t" r="r" b="b"/>
                <a:pathLst>
                  <a:path w="13138" h="12658" extrusionOk="0">
                    <a:moveTo>
                      <a:pt x="8144" y="835"/>
                    </a:moveTo>
                    <a:cubicBezTo>
                      <a:pt x="9097" y="835"/>
                      <a:pt x="10050" y="1197"/>
                      <a:pt x="10775" y="1922"/>
                    </a:cubicBezTo>
                    <a:cubicBezTo>
                      <a:pt x="12256" y="3371"/>
                      <a:pt x="12256" y="5734"/>
                      <a:pt x="10775" y="7183"/>
                    </a:cubicBezTo>
                    <a:cubicBezTo>
                      <a:pt x="10050" y="7908"/>
                      <a:pt x="9097" y="8270"/>
                      <a:pt x="8144" y="8270"/>
                    </a:cubicBezTo>
                    <a:cubicBezTo>
                      <a:pt x="7191" y="8270"/>
                      <a:pt x="6238" y="7908"/>
                      <a:pt x="5513" y="7183"/>
                    </a:cubicBezTo>
                    <a:cubicBezTo>
                      <a:pt x="4064" y="5734"/>
                      <a:pt x="4064" y="3371"/>
                      <a:pt x="5513" y="1922"/>
                    </a:cubicBezTo>
                    <a:cubicBezTo>
                      <a:pt x="6238" y="1197"/>
                      <a:pt x="7191" y="835"/>
                      <a:pt x="8144" y="835"/>
                    </a:cubicBezTo>
                    <a:close/>
                    <a:moveTo>
                      <a:pt x="3466" y="8632"/>
                    </a:moveTo>
                    <a:lnTo>
                      <a:pt x="4064" y="9231"/>
                    </a:lnTo>
                    <a:lnTo>
                      <a:pt x="1607" y="11688"/>
                    </a:lnTo>
                    <a:lnTo>
                      <a:pt x="1008" y="11090"/>
                    </a:lnTo>
                    <a:lnTo>
                      <a:pt x="3466" y="8632"/>
                    </a:lnTo>
                    <a:close/>
                    <a:moveTo>
                      <a:pt x="8172" y="0"/>
                    </a:moveTo>
                    <a:cubicBezTo>
                      <a:pt x="7010" y="0"/>
                      <a:pt x="5844" y="441"/>
                      <a:pt x="4946" y="1323"/>
                    </a:cubicBezTo>
                    <a:cubicBezTo>
                      <a:pt x="3277" y="3024"/>
                      <a:pt x="3182" y="5671"/>
                      <a:pt x="4694" y="7467"/>
                    </a:cubicBezTo>
                    <a:lnTo>
                      <a:pt x="4096" y="8065"/>
                    </a:lnTo>
                    <a:lnTo>
                      <a:pt x="3214" y="7183"/>
                    </a:lnTo>
                    <a:cubicBezTo>
                      <a:pt x="3151" y="7104"/>
                      <a:pt x="3048" y="7065"/>
                      <a:pt x="2942" y="7065"/>
                    </a:cubicBezTo>
                    <a:cubicBezTo>
                      <a:pt x="2836" y="7065"/>
                      <a:pt x="2725" y="7104"/>
                      <a:pt x="2646" y="7183"/>
                    </a:cubicBezTo>
                    <a:cubicBezTo>
                      <a:pt x="2489" y="7341"/>
                      <a:pt x="2489" y="7624"/>
                      <a:pt x="2646" y="7782"/>
                    </a:cubicBezTo>
                    <a:lnTo>
                      <a:pt x="2899" y="8065"/>
                    </a:lnTo>
                    <a:lnTo>
                      <a:pt x="158" y="10806"/>
                    </a:lnTo>
                    <a:cubicBezTo>
                      <a:pt x="0" y="10964"/>
                      <a:pt x="0" y="11247"/>
                      <a:pt x="158" y="11405"/>
                    </a:cubicBezTo>
                    <a:lnTo>
                      <a:pt x="1292" y="12539"/>
                    </a:lnTo>
                    <a:cubicBezTo>
                      <a:pt x="1371" y="12618"/>
                      <a:pt x="1481" y="12657"/>
                      <a:pt x="1591" y="12657"/>
                    </a:cubicBezTo>
                    <a:cubicBezTo>
                      <a:pt x="1701" y="12657"/>
                      <a:pt x="1812" y="12618"/>
                      <a:pt x="1890" y="12539"/>
                    </a:cubicBezTo>
                    <a:lnTo>
                      <a:pt x="4631" y="9798"/>
                    </a:lnTo>
                    <a:lnTo>
                      <a:pt x="4915" y="10050"/>
                    </a:lnTo>
                    <a:cubicBezTo>
                      <a:pt x="4994" y="10129"/>
                      <a:pt x="5104" y="10168"/>
                      <a:pt x="5214" y="10168"/>
                    </a:cubicBezTo>
                    <a:cubicBezTo>
                      <a:pt x="5324" y="10168"/>
                      <a:pt x="5435" y="10129"/>
                      <a:pt x="5513" y="10050"/>
                    </a:cubicBezTo>
                    <a:cubicBezTo>
                      <a:pt x="5671" y="9893"/>
                      <a:pt x="5671" y="9640"/>
                      <a:pt x="5513" y="9483"/>
                    </a:cubicBezTo>
                    <a:lnTo>
                      <a:pt x="4631" y="8601"/>
                    </a:lnTo>
                    <a:lnTo>
                      <a:pt x="5230" y="8034"/>
                    </a:lnTo>
                    <a:cubicBezTo>
                      <a:pt x="6059" y="8730"/>
                      <a:pt x="7090" y="9078"/>
                      <a:pt x="8127" y="9078"/>
                    </a:cubicBezTo>
                    <a:cubicBezTo>
                      <a:pt x="9296" y="9078"/>
                      <a:pt x="10472" y="8635"/>
                      <a:pt x="11373" y="7750"/>
                    </a:cubicBezTo>
                    <a:cubicBezTo>
                      <a:pt x="13138" y="5986"/>
                      <a:pt x="13138" y="3087"/>
                      <a:pt x="11373" y="1323"/>
                    </a:cubicBezTo>
                    <a:cubicBezTo>
                      <a:pt x="10491" y="441"/>
                      <a:pt x="9333" y="0"/>
                      <a:pt x="8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209;p42">
                <a:extLst>
                  <a:ext uri="{FF2B5EF4-FFF2-40B4-BE49-F238E27FC236}">
                    <a16:creationId xmlns:a16="http://schemas.microsoft.com/office/drawing/2014/main" id="{A48CC251-F5D8-489A-829A-711F58C5F78B}"/>
                  </a:ext>
                </a:extLst>
              </p:cNvPr>
              <p:cNvSpPr/>
              <p:nvPr/>
            </p:nvSpPr>
            <p:spPr>
              <a:xfrm>
                <a:off x="-63524775" y="1955275"/>
                <a:ext cx="123675" cy="134700"/>
              </a:xfrm>
              <a:custGeom>
                <a:avLst/>
                <a:gdLst/>
                <a:ahLst/>
                <a:cxnLst/>
                <a:rect l="l" t="t" r="r" b="b"/>
                <a:pathLst>
                  <a:path w="4947" h="5388" extrusionOk="0">
                    <a:moveTo>
                      <a:pt x="2458" y="882"/>
                    </a:moveTo>
                    <a:cubicBezTo>
                      <a:pt x="2930" y="882"/>
                      <a:pt x="3308" y="1229"/>
                      <a:pt x="3308" y="1702"/>
                    </a:cubicBezTo>
                    <a:cubicBezTo>
                      <a:pt x="3308" y="2174"/>
                      <a:pt x="2962" y="2521"/>
                      <a:pt x="2458" y="2521"/>
                    </a:cubicBezTo>
                    <a:cubicBezTo>
                      <a:pt x="1985" y="2521"/>
                      <a:pt x="1639" y="2174"/>
                      <a:pt x="1639" y="1702"/>
                    </a:cubicBezTo>
                    <a:cubicBezTo>
                      <a:pt x="1639" y="1229"/>
                      <a:pt x="2048" y="882"/>
                      <a:pt x="2458" y="882"/>
                    </a:cubicBezTo>
                    <a:close/>
                    <a:moveTo>
                      <a:pt x="2458" y="3340"/>
                    </a:moveTo>
                    <a:cubicBezTo>
                      <a:pt x="3245" y="3340"/>
                      <a:pt x="3876" y="3875"/>
                      <a:pt x="4096" y="4600"/>
                    </a:cubicBezTo>
                    <a:lnTo>
                      <a:pt x="883" y="4600"/>
                    </a:lnTo>
                    <a:cubicBezTo>
                      <a:pt x="1040" y="3875"/>
                      <a:pt x="1733" y="3340"/>
                      <a:pt x="2458" y="3340"/>
                    </a:cubicBezTo>
                    <a:close/>
                    <a:moveTo>
                      <a:pt x="2458" y="0"/>
                    </a:moveTo>
                    <a:cubicBezTo>
                      <a:pt x="1576" y="0"/>
                      <a:pt x="820" y="756"/>
                      <a:pt x="820" y="1670"/>
                    </a:cubicBezTo>
                    <a:cubicBezTo>
                      <a:pt x="820" y="2080"/>
                      <a:pt x="977" y="2489"/>
                      <a:pt x="1292" y="2804"/>
                    </a:cubicBezTo>
                    <a:cubicBezTo>
                      <a:pt x="536" y="3245"/>
                      <a:pt x="0" y="4033"/>
                      <a:pt x="0" y="4978"/>
                    </a:cubicBezTo>
                    <a:cubicBezTo>
                      <a:pt x="0" y="5230"/>
                      <a:pt x="189" y="5388"/>
                      <a:pt x="410" y="5388"/>
                    </a:cubicBezTo>
                    <a:lnTo>
                      <a:pt x="4569" y="5388"/>
                    </a:lnTo>
                    <a:cubicBezTo>
                      <a:pt x="4789" y="5388"/>
                      <a:pt x="4947" y="5199"/>
                      <a:pt x="4947" y="4978"/>
                    </a:cubicBezTo>
                    <a:cubicBezTo>
                      <a:pt x="4947" y="4033"/>
                      <a:pt x="4443" y="3245"/>
                      <a:pt x="3655" y="2804"/>
                    </a:cubicBezTo>
                    <a:cubicBezTo>
                      <a:pt x="3939" y="2489"/>
                      <a:pt x="4128" y="2080"/>
                      <a:pt x="4128" y="1670"/>
                    </a:cubicBezTo>
                    <a:cubicBezTo>
                      <a:pt x="4128" y="756"/>
                      <a:pt x="3371" y="0"/>
                      <a:pt x="24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3612093B-DA57-4185-BC25-DAD5213117C4}"/>
              </a:ext>
            </a:extLst>
          </p:cNvPr>
          <p:cNvSpPr txBox="1"/>
          <p:nvPr/>
        </p:nvSpPr>
        <p:spPr>
          <a:xfrm>
            <a:off x="1010211" y="1222475"/>
            <a:ext cx="3493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FF725E"/>
                </a:solidFill>
                <a:latin typeface="#9Slide03 Neutra" panose="02040603050506020204" pitchFamily="18" charset="0"/>
              </a:defRPr>
            </a:lvl1pPr>
          </a:lstStyle>
          <a:p>
            <a:r>
              <a:rPr lang="en-US" sz="2400" dirty="0">
                <a:solidFill>
                  <a:srgbClr val="000000"/>
                </a:solidFill>
              </a:rPr>
              <a:t>So </a:t>
            </a:r>
            <a:r>
              <a:rPr lang="en-US" sz="2400" dirty="0" err="1">
                <a:solidFill>
                  <a:srgbClr val="000000"/>
                </a:solidFill>
              </a:rPr>
              <a:t>sánh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hai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số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thực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F51898B-0E69-479C-B441-0C92102F86A0}"/>
              </a:ext>
            </a:extLst>
          </p:cNvPr>
          <p:cNvSpPr txBox="1"/>
          <p:nvPr/>
        </p:nvSpPr>
        <p:spPr>
          <a:xfrm>
            <a:off x="989110" y="1736619"/>
            <a:ext cx="7011856" cy="6472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000000"/>
                </a:solidFill>
                <a:latin typeface="#9Slide03 SVNAvo" panose="02040603050506020204" pitchFamily="18" charset="0"/>
              </a:defRPr>
            </a:lvl1pPr>
          </a:lstStyle>
          <a:p>
            <a:pPr marL="457200" indent="-457200">
              <a:lnSpc>
                <a:spcPct val="150000"/>
              </a:lnSpc>
              <a:buBlip>
                <a:blip r:embed="rId3"/>
              </a:buBlip>
            </a:pP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x, y </a:t>
            </a:r>
            <a:r>
              <a:rPr lang="en-US" dirty="0" err="1"/>
              <a:t>bất</a:t>
            </a:r>
            <a:r>
              <a:rPr lang="en-US" dirty="0"/>
              <a:t> </a:t>
            </a:r>
            <a:r>
              <a:rPr lang="en-US" dirty="0" err="1"/>
              <a:t>kì</a:t>
            </a:r>
            <a:r>
              <a:rPr lang="en-US" dirty="0"/>
              <a:t>, ta </a:t>
            </a:r>
            <a:r>
              <a:rPr lang="en-US" dirty="0" err="1"/>
              <a:t>luôn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: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DA0D8CA-AC13-4D92-B470-498D813444B6}"/>
              </a:ext>
            </a:extLst>
          </p:cNvPr>
          <p:cNvSpPr txBox="1"/>
          <p:nvPr/>
        </p:nvSpPr>
        <p:spPr>
          <a:xfrm>
            <a:off x="3251311" y="2414810"/>
            <a:ext cx="5689378" cy="6472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000000"/>
                </a:solidFill>
                <a:latin typeface="#9Slide03 SVNAvo" panose="02040603050506020204" pitchFamily="18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/>
              <a:t>x = y    </a:t>
            </a:r>
            <a:r>
              <a:rPr lang="en-US" dirty="0" err="1"/>
              <a:t>hoặc</a:t>
            </a:r>
            <a:r>
              <a:rPr lang="en-US" dirty="0"/>
              <a:t>   x &lt; y   </a:t>
            </a:r>
            <a:r>
              <a:rPr lang="en-US" dirty="0" err="1"/>
              <a:t>hoặc</a:t>
            </a:r>
            <a:r>
              <a:rPr lang="en-US" dirty="0"/>
              <a:t>   x &gt; y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4754CA0-AFD4-4061-A7CA-338E75308437}"/>
              </a:ext>
            </a:extLst>
          </p:cNvPr>
          <p:cNvSpPr txBox="1"/>
          <p:nvPr/>
        </p:nvSpPr>
        <p:spPr>
          <a:xfrm>
            <a:off x="989110" y="3114517"/>
            <a:ext cx="10427332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000000"/>
                </a:solidFill>
                <a:latin typeface="#9Slide03 SVNAvo" panose="02040603050506020204" pitchFamily="18" charset="0"/>
              </a:defRPr>
            </a:lvl1pPr>
          </a:lstStyle>
          <a:p>
            <a:pPr marL="457200" indent="-457200">
              <a:lnSpc>
                <a:spcPct val="150000"/>
              </a:lnSpc>
              <a:buBlip>
                <a:blip r:embed="rId3"/>
              </a:buBlip>
            </a:pPr>
            <a:r>
              <a:rPr lang="en-US" dirty="0"/>
              <a:t>Ta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so </a:t>
            </a:r>
            <a:r>
              <a:rPr lang="en-US" dirty="0" err="1"/>
              <a:t>sánh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so </a:t>
            </a:r>
            <a:r>
              <a:rPr lang="en-US" dirty="0" err="1"/>
              <a:t>sánh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hữu</a:t>
            </a:r>
            <a:r>
              <a:rPr lang="en-US" dirty="0"/>
              <a:t> </a:t>
            </a:r>
            <a:r>
              <a:rPr lang="en-US" dirty="0" err="1"/>
              <a:t>tỉ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thập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AB2FE18-7A7C-47EB-A0EA-40F829EE5B41}"/>
              </a:ext>
            </a:extLst>
          </p:cNvPr>
          <p:cNvSpPr txBox="1"/>
          <p:nvPr/>
        </p:nvSpPr>
        <p:spPr>
          <a:xfrm>
            <a:off x="1010211" y="4673539"/>
            <a:ext cx="981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000000"/>
                </a:solidFill>
                <a:latin typeface="#9Slide03 Neutra" panose="02040603050506020204" pitchFamily="18" charset="0"/>
              </a:defRPr>
            </a:lvl1pPr>
          </a:lstStyle>
          <a:p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endParaRPr lang="en-US" dirty="0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ED46086-FD8D-4914-9F12-C5D6A966A2AE}"/>
              </a:ext>
            </a:extLst>
          </p:cNvPr>
          <p:cNvGrpSpPr/>
          <p:nvPr/>
        </p:nvGrpSpPr>
        <p:grpSpPr>
          <a:xfrm>
            <a:off x="330989" y="4669840"/>
            <a:ext cx="532933" cy="501257"/>
            <a:chOff x="441834" y="4393989"/>
            <a:chExt cx="532933" cy="501257"/>
          </a:xfrm>
        </p:grpSpPr>
        <p:grpSp>
          <p:nvGrpSpPr>
            <p:cNvPr id="65" name="Google Shape;1155;p42">
              <a:extLst>
                <a:ext uri="{FF2B5EF4-FFF2-40B4-BE49-F238E27FC236}">
                  <a16:creationId xmlns:a16="http://schemas.microsoft.com/office/drawing/2014/main" id="{8B7C884F-77D3-44CE-B806-08ABE9618125}"/>
                </a:ext>
              </a:extLst>
            </p:cNvPr>
            <p:cNvGrpSpPr/>
            <p:nvPr/>
          </p:nvGrpSpPr>
          <p:grpSpPr>
            <a:xfrm>
              <a:off x="441834" y="4393989"/>
              <a:ext cx="532933" cy="501257"/>
              <a:chOff x="1513276" y="1161111"/>
              <a:chExt cx="290225" cy="273007"/>
            </a:xfrm>
          </p:grpSpPr>
          <p:sp>
            <p:nvSpPr>
              <p:cNvPr id="69" name="Google Shape;1156;p42">
                <a:extLst>
                  <a:ext uri="{FF2B5EF4-FFF2-40B4-BE49-F238E27FC236}">
                    <a16:creationId xmlns:a16="http://schemas.microsoft.com/office/drawing/2014/main" id="{DE455F69-FDE8-459B-9A66-DB2C3E6519B5}"/>
                  </a:ext>
                </a:extLst>
              </p:cNvPr>
              <p:cNvSpPr/>
              <p:nvPr/>
            </p:nvSpPr>
            <p:spPr>
              <a:xfrm>
                <a:off x="1513875" y="1162011"/>
                <a:ext cx="288450" cy="270932"/>
              </a:xfrm>
              <a:custGeom>
                <a:avLst/>
                <a:gdLst/>
                <a:ahLst/>
                <a:cxnLst/>
                <a:rect l="l" t="t" r="r" b="b"/>
                <a:pathLst>
                  <a:path w="11538" h="10836" extrusionOk="0">
                    <a:moveTo>
                      <a:pt x="643" y="1"/>
                    </a:moveTo>
                    <a:cubicBezTo>
                      <a:pt x="286" y="1"/>
                      <a:pt x="0" y="286"/>
                      <a:pt x="0" y="644"/>
                    </a:cubicBezTo>
                    <a:lnTo>
                      <a:pt x="0" y="10192"/>
                    </a:lnTo>
                    <a:cubicBezTo>
                      <a:pt x="0" y="10550"/>
                      <a:pt x="286" y="10835"/>
                      <a:pt x="643" y="10835"/>
                    </a:cubicBezTo>
                    <a:lnTo>
                      <a:pt x="10894" y="10835"/>
                    </a:lnTo>
                    <a:cubicBezTo>
                      <a:pt x="11252" y="10835"/>
                      <a:pt x="11537" y="10550"/>
                      <a:pt x="11537" y="10192"/>
                    </a:cubicBezTo>
                    <a:lnTo>
                      <a:pt x="11537" y="644"/>
                    </a:lnTo>
                    <a:cubicBezTo>
                      <a:pt x="11537" y="286"/>
                      <a:pt x="11252" y="1"/>
                      <a:pt x="108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1157;p42">
                <a:extLst>
                  <a:ext uri="{FF2B5EF4-FFF2-40B4-BE49-F238E27FC236}">
                    <a16:creationId xmlns:a16="http://schemas.microsoft.com/office/drawing/2014/main" id="{63906B3E-2165-44E7-935E-C17FCC0FCDF1}"/>
                  </a:ext>
                </a:extLst>
              </p:cNvPr>
              <p:cNvSpPr/>
              <p:nvPr/>
            </p:nvSpPr>
            <p:spPr>
              <a:xfrm>
                <a:off x="1513276" y="1161111"/>
                <a:ext cx="290225" cy="273007"/>
              </a:xfrm>
              <a:custGeom>
                <a:avLst/>
                <a:gdLst/>
                <a:ahLst/>
                <a:cxnLst/>
                <a:rect l="l" t="t" r="r" b="b"/>
                <a:pathLst>
                  <a:path w="11609" h="10919" extrusionOk="0">
                    <a:moveTo>
                      <a:pt x="6037" y="1"/>
                    </a:moveTo>
                    <a:lnTo>
                      <a:pt x="1370" y="25"/>
                    </a:lnTo>
                    <a:lnTo>
                      <a:pt x="631" y="25"/>
                    </a:lnTo>
                    <a:cubicBezTo>
                      <a:pt x="441" y="25"/>
                      <a:pt x="286" y="108"/>
                      <a:pt x="155" y="263"/>
                    </a:cubicBezTo>
                    <a:cubicBezTo>
                      <a:pt x="84" y="346"/>
                      <a:pt x="48" y="453"/>
                      <a:pt x="24" y="561"/>
                    </a:cubicBezTo>
                    <a:lnTo>
                      <a:pt x="24" y="680"/>
                    </a:lnTo>
                    <a:cubicBezTo>
                      <a:pt x="24" y="680"/>
                      <a:pt x="24" y="644"/>
                      <a:pt x="48" y="572"/>
                    </a:cubicBezTo>
                    <a:cubicBezTo>
                      <a:pt x="60" y="465"/>
                      <a:pt x="108" y="358"/>
                      <a:pt x="179" y="275"/>
                    </a:cubicBezTo>
                    <a:cubicBezTo>
                      <a:pt x="298" y="144"/>
                      <a:pt x="465" y="61"/>
                      <a:pt x="643" y="49"/>
                    </a:cubicBezTo>
                    <a:lnTo>
                      <a:pt x="1382" y="49"/>
                    </a:lnTo>
                    <a:lnTo>
                      <a:pt x="6037" y="96"/>
                    </a:lnTo>
                    <a:lnTo>
                      <a:pt x="10799" y="96"/>
                    </a:lnTo>
                    <a:cubicBezTo>
                      <a:pt x="10824" y="93"/>
                      <a:pt x="10847" y="91"/>
                      <a:pt x="10870" y="91"/>
                    </a:cubicBezTo>
                    <a:cubicBezTo>
                      <a:pt x="10925" y="91"/>
                      <a:pt x="10975" y="100"/>
                      <a:pt x="11026" y="108"/>
                    </a:cubicBezTo>
                    <a:cubicBezTo>
                      <a:pt x="11180" y="156"/>
                      <a:pt x="11299" y="239"/>
                      <a:pt x="11383" y="358"/>
                    </a:cubicBezTo>
                    <a:cubicBezTo>
                      <a:pt x="11454" y="501"/>
                      <a:pt x="11502" y="644"/>
                      <a:pt x="11490" y="799"/>
                    </a:cubicBezTo>
                    <a:lnTo>
                      <a:pt x="11490" y="1763"/>
                    </a:lnTo>
                    <a:lnTo>
                      <a:pt x="11490" y="10264"/>
                    </a:lnTo>
                    <a:cubicBezTo>
                      <a:pt x="11490" y="10526"/>
                      <a:pt x="11311" y="10764"/>
                      <a:pt x="11037" y="10836"/>
                    </a:cubicBezTo>
                    <a:cubicBezTo>
                      <a:pt x="10954" y="10871"/>
                      <a:pt x="10859" y="10871"/>
                      <a:pt x="10776" y="10871"/>
                    </a:cubicBezTo>
                    <a:lnTo>
                      <a:pt x="596" y="10871"/>
                    </a:lnTo>
                    <a:cubicBezTo>
                      <a:pt x="310" y="10836"/>
                      <a:pt x="72" y="10598"/>
                      <a:pt x="48" y="10324"/>
                    </a:cubicBezTo>
                    <a:cubicBezTo>
                      <a:pt x="24" y="9157"/>
                      <a:pt x="24" y="8073"/>
                      <a:pt x="24" y="7085"/>
                    </a:cubicBezTo>
                    <a:cubicBezTo>
                      <a:pt x="12" y="5121"/>
                      <a:pt x="12" y="3513"/>
                      <a:pt x="12" y="2418"/>
                    </a:cubicBezTo>
                    <a:cubicBezTo>
                      <a:pt x="12" y="3513"/>
                      <a:pt x="0" y="5109"/>
                      <a:pt x="0" y="7085"/>
                    </a:cubicBezTo>
                    <a:lnTo>
                      <a:pt x="0" y="10324"/>
                    </a:lnTo>
                    <a:cubicBezTo>
                      <a:pt x="12" y="10467"/>
                      <a:pt x="84" y="10621"/>
                      <a:pt x="191" y="10717"/>
                    </a:cubicBezTo>
                    <a:cubicBezTo>
                      <a:pt x="310" y="10824"/>
                      <a:pt x="441" y="10895"/>
                      <a:pt x="608" y="10919"/>
                    </a:cubicBezTo>
                    <a:lnTo>
                      <a:pt x="10799" y="10919"/>
                    </a:lnTo>
                    <a:cubicBezTo>
                      <a:pt x="10895" y="10919"/>
                      <a:pt x="10990" y="10895"/>
                      <a:pt x="11085" y="10883"/>
                    </a:cubicBezTo>
                    <a:cubicBezTo>
                      <a:pt x="11192" y="10871"/>
                      <a:pt x="11276" y="10812"/>
                      <a:pt x="11347" y="10752"/>
                    </a:cubicBezTo>
                    <a:cubicBezTo>
                      <a:pt x="11502" y="10621"/>
                      <a:pt x="11585" y="10443"/>
                      <a:pt x="11585" y="10228"/>
                    </a:cubicBezTo>
                    <a:lnTo>
                      <a:pt x="11585" y="1727"/>
                    </a:lnTo>
                    <a:lnTo>
                      <a:pt x="11585" y="763"/>
                    </a:lnTo>
                    <a:cubicBezTo>
                      <a:pt x="11609" y="692"/>
                      <a:pt x="11585" y="596"/>
                      <a:pt x="11573" y="525"/>
                    </a:cubicBezTo>
                    <a:cubicBezTo>
                      <a:pt x="11549" y="453"/>
                      <a:pt x="11514" y="382"/>
                      <a:pt x="11466" y="299"/>
                    </a:cubicBezTo>
                    <a:cubicBezTo>
                      <a:pt x="11371" y="168"/>
                      <a:pt x="11228" y="84"/>
                      <a:pt x="11073" y="37"/>
                    </a:cubicBezTo>
                    <a:cubicBezTo>
                      <a:pt x="10990" y="1"/>
                      <a:pt x="10907" y="1"/>
                      <a:pt x="108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1158;p42">
                <a:extLst>
                  <a:ext uri="{FF2B5EF4-FFF2-40B4-BE49-F238E27FC236}">
                    <a16:creationId xmlns:a16="http://schemas.microsoft.com/office/drawing/2014/main" id="{F7D5259B-D51A-41EA-85F3-7648D0E61360}"/>
                  </a:ext>
                </a:extLst>
              </p:cNvPr>
              <p:cNvSpPr/>
              <p:nvPr/>
            </p:nvSpPr>
            <p:spPr>
              <a:xfrm>
                <a:off x="1583225" y="1392433"/>
                <a:ext cx="147350" cy="1500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60" extrusionOk="0">
                    <a:moveTo>
                      <a:pt x="2941" y="0"/>
                    </a:moveTo>
                    <a:cubicBezTo>
                      <a:pt x="1322" y="0"/>
                      <a:pt x="0" y="12"/>
                      <a:pt x="0" y="24"/>
                    </a:cubicBezTo>
                    <a:cubicBezTo>
                      <a:pt x="0" y="36"/>
                      <a:pt x="1322" y="60"/>
                      <a:pt x="2941" y="60"/>
                    </a:cubicBezTo>
                    <a:cubicBezTo>
                      <a:pt x="4572" y="60"/>
                      <a:pt x="5894" y="36"/>
                      <a:pt x="5894" y="24"/>
                    </a:cubicBezTo>
                    <a:cubicBezTo>
                      <a:pt x="5894" y="12"/>
                      <a:pt x="4572" y="0"/>
                      <a:pt x="29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1159;p42">
                <a:extLst>
                  <a:ext uri="{FF2B5EF4-FFF2-40B4-BE49-F238E27FC236}">
                    <a16:creationId xmlns:a16="http://schemas.microsoft.com/office/drawing/2014/main" id="{721C817C-81FB-443C-AB9F-0C307E47A062}"/>
                  </a:ext>
                </a:extLst>
              </p:cNvPr>
              <p:cNvSpPr/>
              <p:nvPr/>
            </p:nvSpPr>
            <p:spPr>
              <a:xfrm>
                <a:off x="1615975" y="1405950"/>
                <a:ext cx="81875" cy="1525"/>
              </a:xfrm>
              <a:custGeom>
                <a:avLst/>
                <a:gdLst/>
                <a:ahLst/>
                <a:cxnLst/>
                <a:rect l="l" t="t" r="r" b="b"/>
                <a:pathLst>
                  <a:path w="3275" h="61" extrusionOk="0">
                    <a:moveTo>
                      <a:pt x="1631" y="1"/>
                    </a:moveTo>
                    <a:cubicBezTo>
                      <a:pt x="726" y="1"/>
                      <a:pt x="0" y="13"/>
                      <a:pt x="0" y="25"/>
                    </a:cubicBezTo>
                    <a:cubicBezTo>
                      <a:pt x="0" y="48"/>
                      <a:pt x="726" y="60"/>
                      <a:pt x="1631" y="60"/>
                    </a:cubicBezTo>
                    <a:cubicBezTo>
                      <a:pt x="2548" y="60"/>
                      <a:pt x="3274" y="48"/>
                      <a:pt x="3274" y="25"/>
                    </a:cubicBezTo>
                    <a:cubicBezTo>
                      <a:pt x="3274" y="1"/>
                      <a:pt x="2548" y="1"/>
                      <a:pt x="16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" name="Google Shape;1204;p42">
              <a:extLst>
                <a:ext uri="{FF2B5EF4-FFF2-40B4-BE49-F238E27FC236}">
                  <a16:creationId xmlns:a16="http://schemas.microsoft.com/office/drawing/2014/main" id="{917EFC9F-3C1D-49F4-B020-41DAC1F3AA5F}"/>
                </a:ext>
              </a:extLst>
            </p:cNvPr>
            <p:cNvGrpSpPr/>
            <p:nvPr/>
          </p:nvGrpSpPr>
          <p:grpSpPr>
            <a:xfrm>
              <a:off x="570394" y="4508692"/>
              <a:ext cx="275812" cy="271851"/>
              <a:chOff x="-64774725" y="1916550"/>
              <a:chExt cx="319000" cy="314400"/>
            </a:xfrm>
          </p:grpSpPr>
          <p:sp>
            <p:nvSpPr>
              <p:cNvPr id="67" name="Google Shape;1205;p42">
                <a:extLst>
                  <a:ext uri="{FF2B5EF4-FFF2-40B4-BE49-F238E27FC236}">
                    <a16:creationId xmlns:a16="http://schemas.microsoft.com/office/drawing/2014/main" id="{D78AF51D-EA15-438F-BBC5-BE082B785980}"/>
                  </a:ext>
                </a:extLst>
              </p:cNvPr>
              <p:cNvSpPr/>
              <p:nvPr/>
            </p:nvSpPr>
            <p:spPr>
              <a:xfrm>
                <a:off x="-64774725" y="1916550"/>
                <a:ext cx="319000" cy="314400"/>
              </a:xfrm>
              <a:custGeom>
                <a:avLst/>
                <a:gdLst/>
                <a:ahLst/>
                <a:cxnLst/>
                <a:rect l="l" t="t" r="r" b="b"/>
                <a:pathLst>
                  <a:path w="12760" h="12576" extrusionOk="0">
                    <a:moveTo>
                      <a:pt x="11436" y="856"/>
                    </a:moveTo>
                    <a:cubicBezTo>
                      <a:pt x="11562" y="856"/>
                      <a:pt x="11657" y="888"/>
                      <a:pt x="11783" y="951"/>
                    </a:cubicBezTo>
                    <a:cubicBezTo>
                      <a:pt x="11877" y="1077"/>
                      <a:pt x="11940" y="1203"/>
                      <a:pt x="11909" y="1329"/>
                    </a:cubicBezTo>
                    <a:cubicBezTo>
                      <a:pt x="11814" y="2431"/>
                      <a:pt x="11562" y="3440"/>
                      <a:pt x="11090" y="4416"/>
                    </a:cubicBezTo>
                    <a:lnTo>
                      <a:pt x="8317" y="1675"/>
                    </a:lnTo>
                    <a:cubicBezTo>
                      <a:pt x="9263" y="1234"/>
                      <a:pt x="10334" y="951"/>
                      <a:pt x="11436" y="856"/>
                    </a:cubicBezTo>
                    <a:close/>
                    <a:moveTo>
                      <a:pt x="3781" y="4542"/>
                    </a:moveTo>
                    <a:lnTo>
                      <a:pt x="3781" y="4542"/>
                    </a:lnTo>
                    <a:cubicBezTo>
                      <a:pt x="3529" y="4983"/>
                      <a:pt x="3245" y="5456"/>
                      <a:pt x="3056" y="5960"/>
                    </a:cubicBezTo>
                    <a:cubicBezTo>
                      <a:pt x="2878" y="5949"/>
                      <a:pt x="2699" y="5942"/>
                      <a:pt x="2522" y="5942"/>
                    </a:cubicBezTo>
                    <a:cubicBezTo>
                      <a:pt x="2167" y="5942"/>
                      <a:pt x="1817" y="5970"/>
                      <a:pt x="1481" y="6054"/>
                    </a:cubicBezTo>
                    <a:cubicBezTo>
                      <a:pt x="1544" y="5928"/>
                      <a:pt x="1670" y="5802"/>
                      <a:pt x="1733" y="5739"/>
                    </a:cubicBezTo>
                    <a:cubicBezTo>
                      <a:pt x="2331" y="5141"/>
                      <a:pt x="2993" y="4731"/>
                      <a:pt x="3781" y="4542"/>
                    </a:cubicBezTo>
                    <a:close/>
                    <a:moveTo>
                      <a:pt x="7561" y="2022"/>
                    </a:moveTo>
                    <a:lnTo>
                      <a:pt x="10680" y="5141"/>
                    </a:lnTo>
                    <a:cubicBezTo>
                      <a:pt x="9546" y="7157"/>
                      <a:pt x="7687" y="8669"/>
                      <a:pt x="5419" y="9331"/>
                    </a:cubicBezTo>
                    <a:lnTo>
                      <a:pt x="3403" y="7346"/>
                    </a:lnTo>
                    <a:cubicBezTo>
                      <a:pt x="4064" y="5109"/>
                      <a:pt x="5576" y="3219"/>
                      <a:pt x="7561" y="2022"/>
                    </a:cubicBezTo>
                    <a:close/>
                    <a:moveTo>
                      <a:pt x="2899" y="8008"/>
                    </a:moveTo>
                    <a:lnTo>
                      <a:pt x="4789" y="9898"/>
                    </a:lnTo>
                    <a:lnTo>
                      <a:pt x="4316" y="10623"/>
                    </a:lnTo>
                    <a:lnTo>
                      <a:pt x="2142" y="8449"/>
                    </a:lnTo>
                    <a:lnTo>
                      <a:pt x="2899" y="8008"/>
                    </a:lnTo>
                    <a:close/>
                    <a:moveTo>
                      <a:pt x="2363" y="9867"/>
                    </a:moveTo>
                    <a:lnTo>
                      <a:pt x="2899" y="10371"/>
                    </a:lnTo>
                    <a:cubicBezTo>
                      <a:pt x="2741" y="10497"/>
                      <a:pt x="2520" y="10654"/>
                      <a:pt x="2300" y="10780"/>
                    </a:cubicBezTo>
                    <a:cubicBezTo>
                      <a:pt x="1985" y="10969"/>
                      <a:pt x="1733" y="11095"/>
                      <a:pt x="1638" y="11127"/>
                    </a:cubicBezTo>
                    <a:cubicBezTo>
                      <a:pt x="1701" y="10969"/>
                      <a:pt x="1796" y="10780"/>
                      <a:pt x="1985" y="10465"/>
                    </a:cubicBezTo>
                    <a:cubicBezTo>
                      <a:pt x="2142" y="10213"/>
                      <a:pt x="2268" y="10024"/>
                      <a:pt x="2363" y="9867"/>
                    </a:cubicBezTo>
                    <a:close/>
                    <a:moveTo>
                      <a:pt x="8191" y="8984"/>
                    </a:moveTo>
                    <a:lnTo>
                      <a:pt x="8191" y="8984"/>
                    </a:lnTo>
                    <a:cubicBezTo>
                      <a:pt x="7971" y="9867"/>
                      <a:pt x="7467" y="10686"/>
                      <a:pt x="6711" y="11284"/>
                    </a:cubicBezTo>
                    <a:cubicBezTo>
                      <a:pt x="6837" y="10749"/>
                      <a:pt x="6837" y="10245"/>
                      <a:pt x="6774" y="9741"/>
                    </a:cubicBezTo>
                    <a:cubicBezTo>
                      <a:pt x="7309" y="9551"/>
                      <a:pt x="7782" y="9268"/>
                      <a:pt x="8191" y="8984"/>
                    </a:cubicBezTo>
                    <a:close/>
                    <a:moveTo>
                      <a:pt x="11509" y="1"/>
                    </a:moveTo>
                    <a:cubicBezTo>
                      <a:pt x="11474" y="1"/>
                      <a:pt x="11440" y="2"/>
                      <a:pt x="11405" y="6"/>
                    </a:cubicBezTo>
                    <a:cubicBezTo>
                      <a:pt x="10365" y="100"/>
                      <a:pt x="9389" y="321"/>
                      <a:pt x="8412" y="730"/>
                    </a:cubicBezTo>
                    <a:cubicBezTo>
                      <a:pt x="7498" y="1077"/>
                      <a:pt x="6616" y="1644"/>
                      <a:pt x="5797" y="2274"/>
                    </a:cubicBezTo>
                    <a:cubicBezTo>
                      <a:pt x="5324" y="2652"/>
                      <a:pt x="4852" y="3093"/>
                      <a:pt x="4474" y="3566"/>
                    </a:cubicBezTo>
                    <a:cubicBezTo>
                      <a:pt x="3245" y="3629"/>
                      <a:pt x="2048" y="4196"/>
                      <a:pt x="1166" y="5109"/>
                    </a:cubicBezTo>
                    <a:cubicBezTo>
                      <a:pt x="725" y="5519"/>
                      <a:pt x="378" y="6054"/>
                      <a:pt x="95" y="6590"/>
                    </a:cubicBezTo>
                    <a:cubicBezTo>
                      <a:pt x="0" y="6748"/>
                      <a:pt x="63" y="6937"/>
                      <a:pt x="158" y="7063"/>
                    </a:cubicBezTo>
                    <a:cubicBezTo>
                      <a:pt x="252" y="7157"/>
                      <a:pt x="378" y="7189"/>
                      <a:pt x="441" y="7189"/>
                    </a:cubicBezTo>
                    <a:cubicBezTo>
                      <a:pt x="536" y="7189"/>
                      <a:pt x="567" y="7189"/>
                      <a:pt x="630" y="7157"/>
                    </a:cubicBezTo>
                    <a:cubicBezTo>
                      <a:pt x="1198" y="6873"/>
                      <a:pt x="1842" y="6743"/>
                      <a:pt x="2471" y="6743"/>
                    </a:cubicBezTo>
                    <a:cubicBezTo>
                      <a:pt x="2540" y="6743"/>
                      <a:pt x="2609" y="6744"/>
                      <a:pt x="2678" y="6748"/>
                    </a:cubicBezTo>
                    <a:cubicBezTo>
                      <a:pt x="2647" y="6905"/>
                      <a:pt x="2615" y="7031"/>
                      <a:pt x="2584" y="7189"/>
                    </a:cubicBezTo>
                    <a:lnTo>
                      <a:pt x="1229" y="7976"/>
                    </a:lnTo>
                    <a:cubicBezTo>
                      <a:pt x="1008" y="8134"/>
                      <a:pt x="945" y="8449"/>
                      <a:pt x="1166" y="8606"/>
                    </a:cubicBezTo>
                    <a:lnTo>
                      <a:pt x="1733" y="9173"/>
                    </a:lnTo>
                    <a:cubicBezTo>
                      <a:pt x="1544" y="9425"/>
                      <a:pt x="1323" y="9772"/>
                      <a:pt x="1103" y="10119"/>
                    </a:cubicBezTo>
                    <a:cubicBezTo>
                      <a:pt x="945" y="10465"/>
                      <a:pt x="788" y="10717"/>
                      <a:pt x="725" y="10906"/>
                    </a:cubicBezTo>
                    <a:cubicBezTo>
                      <a:pt x="599" y="11316"/>
                      <a:pt x="630" y="11599"/>
                      <a:pt x="851" y="11788"/>
                    </a:cubicBezTo>
                    <a:cubicBezTo>
                      <a:pt x="981" y="11918"/>
                      <a:pt x="1144" y="11961"/>
                      <a:pt x="1320" y="11961"/>
                    </a:cubicBezTo>
                    <a:cubicBezTo>
                      <a:pt x="1443" y="11961"/>
                      <a:pt x="1572" y="11940"/>
                      <a:pt x="1701" y="11914"/>
                    </a:cubicBezTo>
                    <a:cubicBezTo>
                      <a:pt x="1953" y="11820"/>
                      <a:pt x="2174" y="11694"/>
                      <a:pt x="2489" y="11505"/>
                    </a:cubicBezTo>
                    <a:cubicBezTo>
                      <a:pt x="2836" y="11316"/>
                      <a:pt x="3151" y="11095"/>
                      <a:pt x="3434" y="10875"/>
                    </a:cubicBezTo>
                    <a:lnTo>
                      <a:pt x="4033" y="11473"/>
                    </a:lnTo>
                    <a:cubicBezTo>
                      <a:pt x="4116" y="11557"/>
                      <a:pt x="4225" y="11597"/>
                      <a:pt x="4330" y="11597"/>
                    </a:cubicBezTo>
                    <a:cubicBezTo>
                      <a:pt x="4464" y="11597"/>
                      <a:pt x="4593" y="11533"/>
                      <a:pt x="4663" y="11410"/>
                    </a:cubicBezTo>
                    <a:lnTo>
                      <a:pt x="5450" y="10056"/>
                    </a:lnTo>
                    <a:cubicBezTo>
                      <a:pt x="5608" y="10024"/>
                      <a:pt x="5734" y="9993"/>
                      <a:pt x="5892" y="9930"/>
                    </a:cubicBezTo>
                    <a:lnTo>
                      <a:pt x="5892" y="9930"/>
                    </a:lnTo>
                    <a:cubicBezTo>
                      <a:pt x="5923" y="10591"/>
                      <a:pt x="5797" y="11316"/>
                      <a:pt x="5482" y="11977"/>
                    </a:cubicBezTo>
                    <a:cubicBezTo>
                      <a:pt x="5419" y="12135"/>
                      <a:pt x="5450" y="12324"/>
                      <a:pt x="5576" y="12450"/>
                    </a:cubicBezTo>
                    <a:cubicBezTo>
                      <a:pt x="5639" y="12534"/>
                      <a:pt x="5759" y="12576"/>
                      <a:pt x="5878" y="12576"/>
                    </a:cubicBezTo>
                    <a:cubicBezTo>
                      <a:pt x="5937" y="12576"/>
                      <a:pt x="5997" y="12565"/>
                      <a:pt x="6049" y="12544"/>
                    </a:cubicBezTo>
                    <a:cubicBezTo>
                      <a:pt x="6585" y="12261"/>
                      <a:pt x="7089" y="11914"/>
                      <a:pt x="7530" y="11473"/>
                    </a:cubicBezTo>
                    <a:cubicBezTo>
                      <a:pt x="8443" y="10560"/>
                      <a:pt x="8979" y="9394"/>
                      <a:pt x="9074" y="8165"/>
                    </a:cubicBezTo>
                    <a:cubicBezTo>
                      <a:pt x="9546" y="7756"/>
                      <a:pt x="9987" y="7346"/>
                      <a:pt x="10365" y="6811"/>
                    </a:cubicBezTo>
                    <a:cubicBezTo>
                      <a:pt x="11027" y="5991"/>
                      <a:pt x="11562" y="5141"/>
                      <a:pt x="11940" y="4227"/>
                    </a:cubicBezTo>
                    <a:cubicBezTo>
                      <a:pt x="12350" y="3282"/>
                      <a:pt x="12571" y="2242"/>
                      <a:pt x="12665" y="1234"/>
                    </a:cubicBezTo>
                    <a:cubicBezTo>
                      <a:pt x="12760" y="1014"/>
                      <a:pt x="12665" y="636"/>
                      <a:pt x="12382" y="384"/>
                    </a:cubicBezTo>
                    <a:cubicBezTo>
                      <a:pt x="12126" y="128"/>
                      <a:pt x="11820" y="1"/>
                      <a:pt x="115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206;p42">
                <a:extLst>
                  <a:ext uri="{FF2B5EF4-FFF2-40B4-BE49-F238E27FC236}">
                    <a16:creationId xmlns:a16="http://schemas.microsoft.com/office/drawing/2014/main" id="{D8ABE385-1BDB-40F9-8EDE-5CBDC1F410C5}"/>
                  </a:ext>
                </a:extLst>
              </p:cNvPr>
              <p:cNvSpPr/>
              <p:nvPr/>
            </p:nvSpPr>
            <p:spPr>
              <a:xfrm>
                <a:off x="-64636900" y="2010600"/>
                <a:ext cx="89800" cy="82525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301" extrusionOk="0">
                    <a:moveTo>
                      <a:pt x="1828" y="827"/>
                    </a:moveTo>
                    <a:cubicBezTo>
                      <a:pt x="2048" y="827"/>
                      <a:pt x="2269" y="906"/>
                      <a:pt x="2426" y="1064"/>
                    </a:cubicBezTo>
                    <a:cubicBezTo>
                      <a:pt x="2741" y="1410"/>
                      <a:pt x="2741" y="1914"/>
                      <a:pt x="2426" y="2229"/>
                    </a:cubicBezTo>
                    <a:cubicBezTo>
                      <a:pt x="2269" y="2387"/>
                      <a:pt x="2048" y="2466"/>
                      <a:pt x="1828" y="2466"/>
                    </a:cubicBezTo>
                    <a:cubicBezTo>
                      <a:pt x="1607" y="2466"/>
                      <a:pt x="1387" y="2387"/>
                      <a:pt x="1229" y="2229"/>
                    </a:cubicBezTo>
                    <a:cubicBezTo>
                      <a:pt x="914" y="1914"/>
                      <a:pt x="914" y="1379"/>
                      <a:pt x="1229" y="1064"/>
                    </a:cubicBezTo>
                    <a:cubicBezTo>
                      <a:pt x="1387" y="906"/>
                      <a:pt x="1607" y="827"/>
                      <a:pt x="1828" y="827"/>
                    </a:cubicBezTo>
                    <a:close/>
                    <a:moveTo>
                      <a:pt x="1820" y="0"/>
                    </a:moveTo>
                    <a:cubicBezTo>
                      <a:pt x="1402" y="0"/>
                      <a:pt x="977" y="166"/>
                      <a:pt x="631" y="497"/>
                    </a:cubicBezTo>
                    <a:cubicBezTo>
                      <a:pt x="0" y="1127"/>
                      <a:pt x="0" y="2198"/>
                      <a:pt x="631" y="2828"/>
                    </a:cubicBezTo>
                    <a:cubicBezTo>
                      <a:pt x="946" y="3143"/>
                      <a:pt x="1371" y="3301"/>
                      <a:pt x="1796" y="3301"/>
                    </a:cubicBezTo>
                    <a:cubicBezTo>
                      <a:pt x="2222" y="3301"/>
                      <a:pt x="2647" y="3143"/>
                      <a:pt x="2962" y="2828"/>
                    </a:cubicBezTo>
                    <a:cubicBezTo>
                      <a:pt x="3592" y="2198"/>
                      <a:pt x="3592" y="1127"/>
                      <a:pt x="2962" y="497"/>
                    </a:cubicBezTo>
                    <a:cubicBezTo>
                      <a:pt x="2647" y="166"/>
                      <a:pt x="2237" y="0"/>
                      <a:pt x="18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4E08D23-495A-4978-9075-CF0ACD78332D}"/>
              </a:ext>
            </a:extLst>
          </p:cNvPr>
          <p:cNvSpPr txBox="1"/>
          <p:nvPr/>
        </p:nvSpPr>
        <p:spPr>
          <a:xfrm>
            <a:off x="1102124" y="5297586"/>
            <a:ext cx="3631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#9Slide03 SVNAvo" panose="02040603050506020204" pitchFamily="18" charset="0"/>
              </a:rPr>
              <a:t>a) 0,3192...</a:t>
            </a:r>
            <a:r>
              <a:rPr lang="en-US" sz="2800" dirty="0">
                <a:latin typeface="#9Slide03 SVNAvo" panose="02040603050506020204" pitchFamily="18" charset="0"/>
              </a:rPr>
              <a:t> </a:t>
            </a:r>
            <a:r>
              <a:rPr lang="en-US" sz="2800" dirty="0">
                <a:noFill/>
                <a:latin typeface="#9Slide03 SVNAvo" panose="02040603050506020204" pitchFamily="18" charset="0"/>
              </a:rPr>
              <a:t>&lt;</a:t>
            </a:r>
            <a:r>
              <a:rPr lang="en-US" sz="2800" dirty="0">
                <a:latin typeface="#9Slide03 SVNAvo" panose="02040603050506020204" pitchFamily="18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#9Slide03 SVNAvo" panose="02040603050506020204" pitchFamily="18" charset="0"/>
              </a:rPr>
              <a:t>0,32(5)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CA9C83F-34C3-4596-9896-BDA52F87EFA4}"/>
              </a:ext>
            </a:extLst>
          </p:cNvPr>
          <p:cNvSpPr txBox="1"/>
          <p:nvPr/>
        </p:nvSpPr>
        <p:spPr>
          <a:xfrm>
            <a:off x="6904557" y="5297586"/>
            <a:ext cx="42594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#9Slide03 SVNAvo" panose="02040603050506020204" pitchFamily="18" charset="0"/>
              </a:rPr>
              <a:t>b) 1,24598...</a:t>
            </a:r>
            <a:r>
              <a:rPr lang="en-US" sz="2800">
                <a:latin typeface="#9Slide03 SVNAvo" panose="02040603050506020204" pitchFamily="18" charset="0"/>
              </a:rPr>
              <a:t> </a:t>
            </a:r>
            <a:r>
              <a:rPr lang="en-US" sz="2800">
                <a:noFill/>
                <a:latin typeface="#9Slide03 SVNAvo" panose="02040603050506020204" pitchFamily="18" charset="0"/>
              </a:rPr>
              <a:t>&lt;</a:t>
            </a:r>
            <a:r>
              <a:rPr lang="en-US" sz="2800">
                <a:latin typeface="#9Slide03 SVNAvo" panose="02040603050506020204" pitchFamily="18" charset="0"/>
              </a:rPr>
              <a:t> </a:t>
            </a:r>
            <a:r>
              <a:rPr lang="en-US" sz="2800">
                <a:solidFill>
                  <a:srgbClr val="002060"/>
                </a:solidFill>
                <a:latin typeface="#9Slide03 SVNAvo" panose="02040603050506020204" pitchFamily="18" charset="0"/>
              </a:rPr>
              <a:t>1,24596...</a:t>
            </a:r>
          </a:p>
        </p:txBody>
      </p:sp>
      <p:sp>
        <p:nvSpPr>
          <p:cNvPr id="4" name="Right Bracket 3">
            <a:extLst>
              <a:ext uri="{FF2B5EF4-FFF2-40B4-BE49-F238E27FC236}">
                <a16:creationId xmlns:a16="http://schemas.microsoft.com/office/drawing/2014/main" id="{BEE1AF31-21C4-4EBA-925B-A7BFDCA6A8E6}"/>
              </a:ext>
            </a:extLst>
          </p:cNvPr>
          <p:cNvSpPr/>
          <p:nvPr/>
        </p:nvSpPr>
        <p:spPr>
          <a:xfrm rot="5400000">
            <a:off x="2212770" y="5152053"/>
            <a:ext cx="471139" cy="1605942"/>
          </a:xfrm>
          <a:prstGeom prst="rightBracket">
            <a:avLst>
              <a:gd name="adj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F0043A43-14F5-4F67-98FA-1F1CA1BD2B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6442" y="97267"/>
            <a:ext cx="658718" cy="24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1055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59" grpId="0"/>
      <p:bldP spid="60" grpId="0"/>
      <p:bldP spid="61" grpId="0"/>
      <p:bldP spid="62" grpId="0"/>
      <p:bldP spid="63" grpId="0"/>
      <p:bldP spid="2" grpId="0"/>
      <p:bldP spid="80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AE9371AA-DB66-4265-9459-EDC20719FB6A}"/>
              </a:ext>
            </a:extLst>
          </p:cNvPr>
          <p:cNvSpPr/>
          <p:nvPr/>
        </p:nvSpPr>
        <p:spPr>
          <a:xfrm>
            <a:off x="-423216" y="1036947"/>
            <a:ext cx="12998785" cy="3431357"/>
          </a:xfrm>
          <a:prstGeom prst="rect">
            <a:avLst/>
          </a:prstGeom>
          <a:solidFill>
            <a:schemeClr val="accent6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C1657DB-37F1-472B-A3F8-241A0F004667}"/>
              </a:ext>
            </a:extLst>
          </p:cNvPr>
          <p:cNvSpPr/>
          <p:nvPr/>
        </p:nvSpPr>
        <p:spPr>
          <a:xfrm>
            <a:off x="-461914" y="-311086"/>
            <a:ext cx="1140644" cy="10558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2CFA4F-4B3E-46CA-893D-87DD9D046020}"/>
              </a:ext>
            </a:extLst>
          </p:cNvPr>
          <p:cNvSpPr/>
          <p:nvPr/>
        </p:nvSpPr>
        <p:spPr>
          <a:xfrm>
            <a:off x="-461914" y="-311086"/>
            <a:ext cx="1140644" cy="10558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oogle Shape;1016;p39">
            <a:extLst>
              <a:ext uri="{FF2B5EF4-FFF2-40B4-BE49-F238E27FC236}">
                <a16:creationId xmlns:a16="http://schemas.microsoft.com/office/drawing/2014/main" id="{725A0B75-C30E-453D-91E1-29323F849835}"/>
              </a:ext>
            </a:extLst>
          </p:cNvPr>
          <p:cNvGrpSpPr/>
          <p:nvPr/>
        </p:nvGrpSpPr>
        <p:grpSpPr>
          <a:xfrm>
            <a:off x="244114" y="208881"/>
            <a:ext cx="746135" cy="710599"/>
            <a:chOff x="1513275" y="1160975"/>
            <a:chExt cx="290225" cy="272975"/>
          </a:xfrm>
        </p:grpSpPr>
        <p:sp>
          <p:nvSpPr>
            <p:cNvPr id="18" name="Google Shape;1017;p39">
              <a:extLst>
                <a:ext uri="{FF2B5EF4-FFF2-40B4-BE49-F238E27FC236}">
                  <a16:creationId xmlns:a16="http://schemas.microsoft.com/office/drawing/2014/main" id="{22EAC1F5-3438-4A22-B3E4-7FA1970E1436}"/>
                </a:ext>
              </a:extLst>
            </p:cNvPr>
            <p:cNvSpPr/>
            <p:nvPr/>
          </p:nvSpPr>
          <p:spPr>
            <a:xfrm>
              <a:off x="1513875" y="1161875"/>
              <a:ext cx="288450" cy="270900"/>
            </a:xfrm>
            <a:custGeom>
              <a:avLst/>
              <a:gdLst/>
              <a:ahLst/>
              <a:cxnLst/>
              <a:rect l="l" t="t" r="r" b="b"/>
              <a:pathLst>
                <a:path w="11538" h="10836" extrusionOk="0">
                  <a:moveTo>
                    <a:pt x="643" y="1"/>
                  </a:moveTo>
                  <a:cubicBezTo>
                    <a:pt x="286" y="1"/>
                    <a:pt x="0" y="286"/>
                    <a:pt x="0" y="644"/>
                  </a:cubicBezTo>
                  <a:lnTo>
                    <a:pt x="0" y="10192"/>
                  </a:lnTo>
                  <a:cubicBezTo>
                    <a:pt x="0" y="10550"/>
                    <a:pt x="286" y="10835"/>
                    <a:pt x="643" y="10835"/>
                  </a:cubicBezTo>
                  <a:lnTo>
                    <a:pt x="10894" y="10835"/>
                  </a:lnTo>
                  <a:cubicBezTo>
                    <a:pt x="11252" y="10835"/>
                    <a:pt x="11537" y="10550"/>
                    <a:pt x="11537" y="10192"/>
                  </a:cubicBezTo>
                  <a:lnTo>
                    <a:pt x="11537" y="644"/>
                  </a:lnTo>
                  <a:cubicBezTo>
                    <a:pt x="11537" y="286"/>
                    <a:pt x="11252" y="1"/>
                    <a:pt x="108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018;p39">
              <a:extLst>
                <a:ext uri="{FF2B5EF4-FFF2-40B4-BE49-F238E27FC236}">
                  <a16:creationId xmlns:a16="http://schemas.microsoft.com/office/drawing/2014/main" id="{9CD014F7-EA5E-452A-9BA2-AF71CC50453E}"/>
                </a:ext>
              </a:extLst>
            </p:cNvPr>
            <p:cNvSpPr/>
            <p:nvPr/>
          </p:nvSpPr>
          <p:spPr>
            <a:xfrm>
              <a:off x="1513275" y="1160975"/>
              <a:ext cx="290225" cy="272975"/>
            </a:xfrm>
            <a:custGeom>
              <a:avLst/>
              <a:gdLst/>
              <a:ahLst/>
              <a:cxnLst/>
              <a:rect l="l" t="t" r="r" b="b"/>
              <a:pathLst>
                <a:path w="11609" h="10919" extrusionOk="0">
                  <a:moveTo>
                    <a:pt x="6037" y="1"/>
                  </a:moveTo>
                  <a:lnTo>
                    <a:pt x="1370" y="25"/>
                  </a:lnTo>
                  <a:lnTo>
                    <a:pt x="631" y="25"/>
                  </a:lnTo>
                  <a:cubicBezTo>
                    <a:pt x="441" y="25"/>
                    <a:pt x="286" y="108"/>
                    <a:pt x="155" y="263"/>
                  </a:cubicBezTo>
                  <a:cubicBezTo>
                    <a:pt x="84" y="346"/>
                    <a:pt x="48" y="453"/>
                    <a:pt x="24" y="561"/>
                  </a:cubicBezTo>
                  <a:lnTo>
                    <a:pt x="24" y="680"/>
                  </a:lnTo>
                  <a:cubicBezTo>
                    <a:pt x="24" y="680"/>
                    <a:pt x="24" y="644"/>
                    <a:pt x="48" y="572"/>
                  </a:cubicBezTo>
                  <a:cubicBezTo>
                    <a:pt x="60" y="465"/>
                    <a:pt x="108" y="358"/>
                    <a:pt x="179" y="275"/>
                  </a:cubicBezTo>
                  <a:cubicBezTo>
                    <a:pt x="298" y="144"/>
                    <a:pt x="465" y="61"/>
                    <a:pt x="643" y="49"/>
                  </a:cubicBezTo>
                  <a:lnTo>
                    <a:pt x="1382" y="49"/>
                  </a:lnTo>
                  <a:lnTo>
                    <a:pt x="6037" y="96"/>
                  </a:lnTo>
                  <a:lnTo>
                    <a:pt x="10799" y="96"/>
                  </a:lnTo>
                  <a:cubicBezTo>
                    <a:pt x="10824" y="93"/>
                    <a:pt x="10847" y="91"/>
                    <a:pt x="10870" y="91"/>
                  </a:cubicBezTo>
                  <a:cubicBezTo>
                    <a:pt x="10925" y="91"/>
                    <a:pt x="10975" y="100"/>
                    <a:pt x="11026" y="108"/>
                  </a:cubicBezTo>
                  <a:cubicBezTo>
                    <a:pt x="11180" y="156"/>
                    <a:pt x="11299" y="239"/>
                    <a:pt x="11383" y="358"/>
                  </a:cubicBezTo>
                  <a:cubicBezTo>
                    <a:pt x="11454" y="501"/>
                    <a:pt x="11502" y="644"/>
                    <a:pt x="11490" y="799"/>
                  </a:cubicBezTo>
                  <a:lnTo>
                    <a:pt x="11490" y="1763"/>
                  </a:lnTo>
                  <a:lnTo>
                    <a:pt x="11490" y="10264"/>
                  </a:lnTo>
                  <a:cubicBezTo>
                    <a:pt x="11490" y="10526"/>
                    <a:pt x="11311" y="10764"/>
                    <a:pt x="11037" y="10836"/>
                  </a:cubicBezTo>
                  <a:cubicBezTo>
                    <a:pt x="10954" y="10871"/>
                    <a:pt x="10859" y="10871"/>
                    <a:pt x="10776" y="10871"/>
                  </a:cubicBezTo>
                  <a:lnTo>
                    <a:pt x="596" y="10871"/>
                  </a:lnTo>
                  <a:cubicBezTo>
                    <a:pt x="310" y="10836"/>
                    <a:pt x="72" y="10598"/>
                    <a:pt x="48" y="10324"/>
                  </a:cubicBezTo>
                  <a:cubicBezTo>
                    <a:pt x="24" y="9157"/>
                    <a:pt x="24" y="8073"/>
                    <a:pt x="24" y="7085"/>
                  </a:cubicBezTo>
                  <a:cubicBezTo>
                    <a:pt x="12" y="5121"/>
                    <a:pt x="12" y="3513"/>
                    <a:pt x="12" y="2418"/>
                  </a:cubicBezTo>
                  <a:cubicBezTo>
                    <a:pt x="12" y="3513"/>
                    <a:pt x="0" y="5109"/>
                    <a:pt x="0" y="7085"/>
                  </a:cubicBezTo>
                  <a:lnTo>
                    <a:pt x="0" y="10324"/>
                  </a:lnTo>
                  <a:cubicBezTo>
                    <a:pt x="12" y="10467"/>
                    <a:pt x="84" y="10621"/>
                    <a:pt x="191" y="10717"/>
                  </a:cubicBezTo>
                  <a:cubicBezTo>
                    <a:pt x="310" y="10824"/>
                    <a:pt x="441" y="10895"/>
                    <a:pt x="608" y="10919"/>
                  </a:cubicBezTo>
                  <a:lnTo>
                    <a:pt x="10799" y="10919"/>
                  </a:lnTo>
                  <a:cubicBezTo>
                    <a:pt x="10895" y="10919"/>
                    <a:pt x="10990" y="10895"/>
                    <a:pt x="11085" y="10883"/>
                  </a:cubicBezTo>
                  <a:cubicBezTo>
                    <a:pt x="11192" y="10871"/>
                    <a:pt x="11276" y="10812"/>
                    <a:pt x="11347" y="10752"/>
                  </a:cubicBezTo>
                  <a:cubicBezTo>
                    <a:pt x="11502" y="10621"/>
                    <a:pt x="11585" y="10443"/>
                    <a:pt x="11585" y="10228"/>
                  </a:cubicBezTo>
                  <a:lnTo>
                    <a:pt x="11585" y="1727"/>
                  </a:lnTo>
                  <a:lnTo>
                    <a:pt x="11585" y="763"/>
                  </a:lnTo>
                  <a:cubicBezTo>
                    <a:pt x="11609" y="692"/>
                    <a:pt x="11585" y="596"/>
                    <a:pt x="11573" y="525"/>
                  </a:cubicBezTo>
                  <a:cubicBezTo>
                    <a:pt x="11549" y="453"/>
                    <a:pt x="11514" y="382"/>
                    <a:pt x="11466" y="299"/>
                  </a:cubicBezTo>
                  <a:cubicBezTo>
                    <a:pt x="11371" y="168"/>
                    <a:pt x="11228" y="84"/>
                    <a:pt x="11073" y="37"/>
                  </a:cubicBezTo>
                  <a:cubicBezTo>
                    <a:pt x="10990" y="1"/>
                    <a:pt x="10907" y="1"/>
                    <a:pt x="10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D255F94-44B1-4201-AF55-794206EA43EB}"/>
              </a:ext>
            </a:extLst>
          </p:cNvPr>
          <p:cNvSpPr txBox="1"/>
          <p:nvPr/>
        </p:nvSpPr>
        <p:spPr>
          <a:xfrm>
            <a:off x="399532" y="271434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3"/>
                </a:solidFill>
                <a:latin typeface="#9Slide03 Neutra" panose="02040603050506020204" pitchFamily="18" charset="0"/>
              </a:rPr>
              <a:t>2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3F42383-4952-4CC5-8788-D8793CAAA9A9}"/>
              </a:ext>
            </a:extLst>
          </p:cNvPr>
          <p:cNvGrpSpPr/>
          <p:nvPr/>
        </p:nvGrpSpPr>
        <p:grpSpPr>
          <a:xfrm>
            <a:off x="330989" y="1205378"/>
            <a:ext cx="532933" cy="501257"/>
            <a:chOff x="4393694" y="3429000"/>
            <a:chExt cx="1251944" cy="1177532"/>
          </a:xfrm>
        </p:grpSpPr>
        <p:grpSp>
          <p:nvGrpSpPr>
            <p:cNvPr id="43" name="Google Shape;1155;p42">
              <a:extLst>
                <a:ext uri="{FF2B5EF4-FFF2-40B4-BE49-F238E27FC236}">
                  <a16:creationId xmlns:a16="http://schemas.microsoft.com/office/drawing/2014/main" id="{B0655045-C60C-41D4-A0B4-159BB0C0D73A}"/>
                </a:ext>
              </a:extLst>
            </p:cNvPr>
            <p:cNvGrpSpPr/>
            <p:nvPr/>
          </p:nvGrpSpPr>
          <p:grpSpPr>
            <a:xfrm>
              <a:off x="4393694" y="3429000"/>
              <a:ext cx="1251944" cy="1177532"/>
              <a:chOff x="1513275" y="1160975"/>
              <a:chExt cx="290225" cy="272975"/>
            </a:xfrm>
          </p:grpSpPr>
          <p:sp>
            <p:nvSpPr>
              <p:cNvPr id="55" name="Google Shape;1156;p42">
                <a:extLst>
                  <a:ext uri="{FF2B5EF4-FFF2-40B4-BE49-F238E27FC236}">
                    <a16:creationId xmlns:a16="http://schemas.microsoft.com/office/drawing/2014/main" id="{EF2E0743-751D-4DDA-952C-925F6C41A3C1}"/>
                  </a:ext>
                </a:extLst>
              </p:cNvPr>
              <p:cNvSpPr/>
              <p:nvPr/>
            </p:nvSpPr>
            <p:spPr>
              <a:xfrm>
                <a:off x="1513875" y="1161875"/>
                <a:ext cx="288450" cy="270900"/>
              </a:xfrm>
              <a:custGeom>
                <a:avLst/>
                <a:gdLst/>
                <a:ahLst/>
                <a:cxnLst/>
                <a:rect l="l" t="t" r="r" b="b"/>
                <a:pathLst>
                  <a:path w="11538" h="10836" extrusionOk="0">
                    <a:moveTo>
                      <a:pt x="643" y="1"/>
                    </a:moveTo>
                    <a:cubicBezTo>
                      <a:pt x="286" y="1"/>
                      <a:pt x="0" y="286"/>
                      <a:pt x="0" y="644"/>
                    </a:cubicBezTo>
                    <a:lnTo>
                      <a:pt x="0" y="10192"/>
                    </a:lnTo>
                    <a:cubicBezTo>
                      <a:pt x="0" y="10550"/>
                      <a:pt x="286" y="10835"/>
                      <a:pt x="643" y="10835"/>
                    </a:cubicBezTo>
                    <a:lnTo>
                      <a:pt x="10894" y="10835"/>
                    </a:lnTo>
                    <a:cubicBezTo>
                      <a:pt x="11252" y="10835"/>
                      <a:pt x="11537" y="10550"/>
                      <a:pt x="11537" y="10192"/>
                    </a:cubicBezTo>
                    <a:lnTo>
                      <a:pt x="11537" y="644"/>
                    </a:lnTo>
                    <a:cubicBezTo>
                      <a:pt x="11537" y="286"/>
                      <a:pt x="11252" y="1"/>
                      <a:pt x="108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157;p42">
                <a:extLst>
                  <a:ext uri="{FF2B5EF4-FFF2-40B4-BE49-F238E27FC236}">
                    <a16:creationId xmlns:a16="http://schemas.microsoft.com/office/drawing/2014/main" id="{2AF79E85-FF25-4C41-8E6B-F1FC2586FF7D}"/>
                  </a:ext>
                </a:extLst>
              </p:cNvPr>
              <p:cNvSpPr/>
              <p:nvPr/>
            </p:nvSpPr>
            <p:spPr>
              <a:xfrm>
                <a:off x="1513275" y="1160975"/>
                <a:ext cx="290225" cy="272975"/>
              </a:xfrm>
              <a:custGeom>
                <a:avLst/>
                <a:gdLst/>
                <a:ahLst/>
                <a:cxnLst/>
                <a:rect l="l" t="t" r="r" b="b"/>
                <a:pathLst>
                  <a:path w="11609" h="10919" extrusionOk="0">
                    <a:moveTo>
                      <a:pt x="6037" y="1"/>
                    </a:moveTo>
                    <a:lnTo>
                      <a:pt x="1370" y="25"/>
                    </a:lnTo>
                    <a:lnTo>
                      <a:pt x="631" y="25"/>
                    </a:lnTo>
                    <a:cubicBezTo>
                      <a:pt x="441" y="25"/>
                      <a:pt x="286" y="108"/>
                      <a:pt x="155" y="263"/>
                    </a:cubicBezTo>
                    <a:cubicBezTo>
                      <a:pt x="84" y="346"/>
                      <a:pt x="48" y="453"/>
                      <a:pt x="24" y="561"/>
                    </a:cubicBezTo>
                    <a:lnTo>
                      <a:pt x="24" y="680"/>
                    </a:lnTo>
                    <a:cubicBezTo>
                      <a:pt x="24" y="680"/>
                      <a:pt x="24" y="644"/>
                      <a:pt x="48" y="572"/>
                    </a:cubicBezTo>
                    <a:cubicBezTo>
                      <a:pt x="60" y="465"/>
                      <a:pt x="108" y="358"/>
                      <a:pt x="179" y="275"/>
                    </a:cubicBezTo>
                    <a:cubicBezTo>
                      <a:pt x="298" y="144"/>
                      <a:pt x="465" y="61"/>
                      <a:pt x="643" y="49"/>
                    </a:cubicBezTo>
                    <a:lnTo>
                      <a:pt x="1382" y="49"/>
                    </a:lnTo>
                    <a:lnTo>
                      <a:pt x="6037" y="96"/>
                    </a:lnTo>
                    <a:lnTo>
                      <a:pt x="10799" y="96"/>
                    </a:lnTo>
                    <a:cubicBezTo>
                      <a:pt x="10824" y="93"/>
                      <a:pt x="10847" y="91"/>
                      <a:pt x="10870" y="91"/>
                    </a:cubicBezTo>
                    <a:cubicBezTo>
                      <a:pt x="10925" y="91"/>
                      <a:pt x="10975" y="100"/>
                      <a:pt x="11026" y="108"/>
                    </a:cubicBezTo>
                    <a:cubicBezTo>
                      <a:pt x="11180" y="156"/>
                      <a:pt x="11299" y="239"/>
                      <a:pt x="11383" y="358"/>
                    </a:cubicBezTo>
                    <a:cubicBezTo>
                      <a:pt x="11454" y="501"/>
                      <a:pt x="11502" y="644"/>
                      <a:pt x="11490" y="799"/>
                    </a:cubicBezTo>
                    <a:lnTo>
                      <a:pt x="11490" y="1763"/>
                    </a:lnTo>
                    <a:lnTo>
                      <a:pt x="11490" y="10264"/>
                    </a:lnTo>
                    <a:cubicBezTo>
                      <a:pt x="11490" y="10526"/>
                      <a:pt x="11311" y="10764"/>
                      <a:pt x="11037" y="10836"/>
                    </a:cubicBezTo>
                    <a:cubicBezTo>
                      <a:pt x="10954" y="10871"/>
                      <a:pt x="10859" y="10871"/>
                      <a:pt x="10776" y="10871"/>
                    </a:cubicBezTo>
                    <a:lnTo>
                      <a:pt x="596" y="10871"/>
                    </a:lnTo>
                    <a:cubicBezTo>
                      <a:pt x="310" y="10836"/>
                      <a:pt x="72" y="10598"/>
                      <a:pt x="48" y="10324"/>
                    </a:cubicBezTo>
                    <a:cubicBezTo>
                      <a:pt x="24" y="9157"/>
                      <a:pt x="24" y="8073"/>
                      <a:pt x="24" y="7085"/>
                    </a:cubicBezTo>
                    <a:cubicBezTo>
                      <a:pt x="12" y="5121"/>
                      <a:pt x="12" y="3513"/>
                      <a:pt x="12" y="2418"/>
                    </a:cubicBezTo>
                    <a:cubicBezTo>
                      <a:pt x="12" y="3513"/>
                      <a:pt x="0" y="5109"/>
                      <a:pt x="0" y="7085"/>
                    </a:cubicBezTo>
                    <a:lnTo>
                      <a:pt x="0" y="10324"/>
                    </a:lnTo>
                    <a:cubicBezTo>
                      <a:pt x="12" y="10467"/>
                      <a:pt x="84" y="10621"/>
                      <a:pt x="191" y="10717"/>
                    </a:cubicBezTo>
                    <a:cubicBezTo>
                      <a:pt x="310" y="10824"/>
                      <a:pt x="441" y="10895"/>
                      <a:pt x="608" y="10919"/>
                    </a:cubicBezTo>
                    <a:lnTo>
                      <a:pt x="10799" y="10919"/>
                    </a:lnTo>
                    <a:cubicBezTo>
                      <a:pt x="10895" y="10919"/>
                      <a:pt x="10990" y="10895"/>
                      <a:pt x="11085" y="10883"/>
                    </a:cubicBezTo>
                    <a:cubicBezTo>
                      <a:pt x="11192" y="10871"/>
                      <a:pt x="11276" y="10812"/>
                      <a:pt x="11347" y="10752"/>
                    </a:cubicBezTo>
                    <a:cubicBezTo>
                      <a:pt x="11502" y="10621"/>
                      <a:pt x="11585" y="10443"/>
                      <a:pt x="11585" y="10228"/>
                    </a:cubicBezTo>
                    <a:lnTo>
                      <a:pt x="11585" y="1727"/>
                    </a:lnTo>
                    <a:lnTo>
                      <a:pt x="11585" y="763"/>
                    </a:lnTo>
                    <a:cubicBezTo>
                      <a:pt x="11609" y="692"/>
                      <a:pt x="11585" y="596"/>
                      <a:pt x="11573" y="525"/>
                    </a:cubicBezTo>
                    <a:cubicBezTo>
                      <a:pt x="11549" y="453"/>
                      <a:pt x="11514" y="382"/>
                      <a:pt x="11466" y="299"/>
                    </a:cubicBezTo>
                    <a:cubicBezTo>
                      <a:pt x="11371" y="168"/>
                      <a:pt x="11228" y="84"/>
                      <a:pt x="11073" y="37"/>
                    </a:cubicBezTo>
                    <a:cubicBezTo>
                      <a:pt x="10990" y="1"/>
                      <a:pt x="10907" y="1"/>
                      <a:pt x="108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158;p42">
                <a:extLst>
                  <a:ext uri="{FF2B5EF4-FFF2-40B4-BE49-F238E27FC236}">
                    <a16:creationId xmlns:a16="http://schemas.microsoft.com/office/drawing/2014/main" id="{1C0B468A-E16B-4E34-9FEF-70BA5393DB60}"/>
                  </a:ext>
                </a:extLst>
              </p:cNvPr>
              <p:cNvSpPr/>
              <p:nvPr/>
            </p:nvSpPr>
            <p:spPr>
              <a:xfrm>
                <a:off x="1583225" y="1392275"/>
                <a:ext cx="147350" cy="1500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60" extrusionOk="0">
                    <a:moveTo>
                      <a:pt x="2941" y="0"/>
                    </a:moveTo>
                    <a:cubicBezTo>
                      <a:pt x="1322" y="0"/>
                      <a:pt x="0" y="12"/>
                      <a:pt x="0" y="24"/>
                    </a:cubicBezTo>
                    <a:cubicBezTo>
                      <a:pt x="0" y="36"/>
                      <a:pt x="1322" y="60"/>
                      <a:pt x="2941" y="60"/>
                    </a:cubicBezTo>
                    <a:cubicBezTo>
                      <a:pt x="4572" y="60"/>
                      <a:pt x="5894" y="36"/>
                      <a:pt x="5894" y="24"/>
                    </a:cubicBezTo>
                    <a:cubicBezTo>
                      <a:pt x="5894" y="12"/>
                      <a:pt x="4572" y="0"/>
                      <a:pt x="29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159;p42">
                <a:extLst>
                  <a:ext uri="{FF2B5EF4-FFF2-40B4-BE49-F238E27FC236}">
                    <a16:creationId xmlns:a16="http://schemas.microsoft.com/office/drawing/2014/main" id="{EFFB078F-5619-4DF2-8030-CD3AF2D9676C}"/>
                  </a:ext>
                </a:extLst>
              </p:cNvPr>
              <p:cNvSpPr/>
              <p:nvPr/>
            </p:nvSpPr>
            <p:spPr>
              <a:xfrm>
                <a:off x="1615975" y="1405950"/>
                <a:ext cx="81875" cy="1525"/>
              </a:xfrm>
              <a:custGeom>
                <a:avLst/>
                <a:gdLst/>
                <a:ahLst/>
                <a:cxnLst/>
                <a:rect l="l" t="t" r="r" b="b"/>
                <a:pathLst>
                  <a:path w="3275" h="61" extrusionOk="0">
                    <a:moveTo>
                      <a:pt x="1631" y="1"/>
                    </a:moveTo>
                    <a:cubicBezTo>
                      <a:pt x="726" y="1"/>
                      <a:pt x="0" y="13"/>
                      <a:pt x="0" y="25"/>
                    </a:cubicBezTo>
                    <a:cubicBezTo>
                      <a:pt x="0" y="48"/>
                      <a:pt x="726" y="60"/>
                      <a:pt x="1631" y="60"/>
                    </a:cubicBezTo>
                    <a:cubicBezTo>
                      <a:pt x="2548" y="60"/>
                      <a:pt x="3274" y="48"/>
                      <a:pt x="3274" y="25"/>
                    </a:cubicBezTo>
                    <a:cubicBezTo>
                      <a:pt x="3274" y="1"/>
                      <a:pt x="2548" y="1"/>
                      <a:pt x="16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" name="Google Shape;1207;p42">
              <a:extLst>
                <a:ext uri="{FF2B5EF4-FFF2-40B4-BE49-F238E27FC236}">
                  <a16:creationId xmlns:a16="http://schemas.microsoft.com/office/drawing/2014/main" id="{70473478-655B-41DA-9279-737DEFCE0724}"/>
                </a:ext>
              </a:extLst>
            </p:cNvPr>
            <p:cNvGrpSpPr/>
            <p:nvPr/>
          </p:nvGrpSpPr>
          <p:grpSpPr>
            <a:xfrm>
              <a:off x="4634702" y="3648616"/>
              <a:ext cx="753186" cy="725625"/>
              <a:chOff x="-63665750" y="1914325"/>
              <a:chExt cx="328450" cy="316450"/>
            </a:xfrm>
          </p:grpSpPr>
          <p:sp>
            <p:nvSpPr>
              <p:cNvPr id="52" name="Google Shape;1208;p42">
                <a:extLst>
                  <a:ext uri="{FF2B5EF4-FFF2-40B4-BE49-F238E27FC236}">
                    <a16:creationId xmlns:a16="http://schemas.microsoft.com/office/drawing/2014/main" id="{F53729EF-3FED-4E07-BBDC-34D98E8A7B44}"/>
                  </a:ext>
                </a:extLst>
              </p:cNvPr>
              <p:cNvSpPr/>
              <p:nvPr/>
            </p:nvSpPr>
            <p:spPr>
              <a:xfrm>
                <a:off x="-63665750" y="1914325"/>
                <a:ext cx="328450" cy="316450"/>
              </a:xfrm>
              <a:custGeom>
                <a:avLst/>
                <a:gdLst/>
                <a:ahLst/>
                <a:cxnLst/>
                <a:rect l="l" t="t" r="r" b="b"/>
                <a:pathLst>
                  <a:path w="13138" h="12658" extrusionOk="0">
                    <a:moveTo>
                      <a:pt x="8144" y="835"/>
                    </a:moveTo>
                    <a:cubicBezTo>
                      <a:pt x="9097" y="835"/>
                      <a:pt x="10050" y="1197"/>
                      <a:pt x="10775" y="1922"/>
                    </a:cubicBezTo>
                    <a:cubicBezTo>
                      <a:pt x="12256" y="3371"/>
                      <a:pt x="12256" y="5734"/>
                      <a:pt x="10775" y="7183"/>
                    </a:cubicBezTo>
                    <a:cubicBezTo>
                      <a:pt x="10050" y="7908"/>
                      <a:pt x="9097" y="8270"/>
                      <a:pt x="8144" y="8270"/>
                    </a:cubicBezTo>
                    <a:cubicBezTo>
                      <a:pt x="7191" y="8270"/>
                      <a:pt x="6238" y="7908"/>
                      <a:pt x="5513" y="7183"/>
                    </a:cubicBezTo>
                    <a:cubicBezTo>
                      <a:pt x="4064" y="5734"/>
                      <a:pt x="4064" y="3371"/>
                      <a:pt x="5513" y="1922"/>
                    </a:cubicBezTo>
                    <a:cubicBezTo>
                      <a:pt x="6238" y="1197"/>
                      <a:pt x="7191" y="835"/>
                      <a:pt x="8144" y="835"/>
                    </a:cubicBezTo>
                    <a:close/>
                    <a:moveTo>
                      <a:pt x="3466" y="8632"/>
                    </a:moveTo>
                    <a:lnTo>
                      <a:pt x="4064" y="9231"/>
                    </a:lnTo>
                    <a:lnTo>
                      <a:pt x="1607" y="11688"/>
                    </a:lnTo>
                    <a:lnTo>
                      <a:pt x="1008" y="11090"/>
                    </a:lnTo>
                    <a:lnTo>
                      <a:pt x="3466" y="8632"/>
                    </a:lnTo>
                    <a:close/>
                    <a:moveTo>
                      <a:pt x="8172" y="0"/>
                    </a:moveTo>
                    <a:cubicBezTo>
                      <a:pt x="7010" y="0"/>
                      <a:pt x="5844" y="441"/>
                      <a:pt x="4946" y="1323"/>
                    </a:cubicBezTo>
                    <a:cubicBezTo>
                      <a:pt x="3277" y="3024"/>
                      <a:pt x="3182" y="5671"/>
                      <a:pt x="4694" y="7467"/>
                    </a:cubicBezTo>
                    <a:lnTo>
                      <a:pt x="4096" y="8065"/>
                    </a:lnTo>
                    <a:lnTo>
                      <a:pt x="3214" y="7183"/>
                    </a:lnTo>
                    <a:cubicBezTo>
                      <a:pt x="3151" y="7104"/>
                      <a:pt x="3048" y="7065"/>
                      <a:pt x="2942" y="7065"/>
                    </a:cubicBezTo>
                    <a:cubicBezTo>
                      <a:pt x="2836" y="7065"/>
                      <a:pt x="2725" y="7104"/>
                      <a:pt x="2646" y="7183"/>
                    </a:cubicBezTo>
                    <a:cubicBezTo>
                      <a:pt x="2489" y="7341"/>
                      <a:pt x="2489" y="7624"/>
                      <a:pt x="2646" y="7782"/>
                    </a:cubicBezTo>
                    <a:lnTo>
                      <a:pt x="2899" y="8065"/>
                    </a:lnTo>
                    <a:lnTo>
                      <a:pt x="158" y="10806"/>
                    </a:lnTo>
                    <a:cubicBezTo>
                      <a:pt x="0" y="10964"/>
                      <a:pt x="0" y="11247"/>
                      <a:pt x="158" y="11405"/>
                    </a:cubicBezTo>
                    <a:lnTo>
                      <a:pt x="1292" y="12539"/>
                    </a:lnTo>
                    <a:cubicBezTo>
                      <a:pt x="1371" y="12618"/>
                      <a:pt x="1481" y="12657"/>
                      <a:pt x="1591" y="12657"/>
                    </a:cubicBezTo>
                    <a:cubicBezTo>
                      <a:pt x="1701" y="12657"/>
                      <a:pt x="1812" y="12618"/>
                      <a:pt x="1890" y="12539"/>
                    </a:cubicBezTo>
                    <a:lnTo>
                      <a:pt x="4631" y="9798"/>
                    </a:lnTo>
                    <a:lnTo>
                      <a:pt x="4915" y="10050"/>
                    </a:lnTo>
                    <a:cubicBezTo>
                      <a:pt x="4994" y="10129"/>
                      <a:pt x="5104" y="10168"/>
                      <a:pt x="5214" y="10168"/>
                    </a:cubicBezTo>
                    <a:cubicBezTo>
                      <a:pt x="5324" y="10168"/>
                      <a:pt x="5435" y="10129"/>
                      <a:pt x="5513" y="10050"/>
                    </a:cubicBezTo>
                    <a:cubicBezTo>
                      <a:pt x="5671" y="9893"/>
                      <a:pt x="5671" y="9640"/>
                      <a:pt x="5513" y="9483"/>
                    </a:cubicBezTo>
                    <a:lnTo>
                      <a:pt x="4631" y="8601"/>
                    </a:lnTo>
                    <a:lnTo>
                      <a:pt x="5230" y="8034"/>
                    </a:lnTo>
                    <a:cubicBezTo>
                      <a:pt x="6059" y="8730"/>
                      <a:pt x="7090" y="9078"/>
                      <a:pt x="8127" y="9078"/>
                    </a:cubicBezTo>
                    <a:cubicBezTo>
                      <a:pt x="9296" y="9078"/>
                      <a:pt x="10472" y="8635"/>
                      <a:pt x="11373" y="7750"/>
                    </a:cubicBezTo>
                    <a:cubicBezTo>
                      <a:pt x="13138" y="5986"/>
                      <a:pt x="13138" y="3087"/>
                      <a:pt x="11373" y="1323"/>
                    </a:cubicBezTo>
                    <a:cubicBezTo>
                      <a:pt x="10491" y="441"/>
                      <a:pt x="9333" y="0"/>
                      <a:pt x="8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209;p42">
                <a:extLst>
                  <a:ext uri="{FF2B5EF4-FFF2-40B4-BE49-F238E27FC236}">
                    <a16:creationId xmlns:a16="http://schemas.microsoft.com/office/drawing/2014/main" id="{A48CC251-F5D8-489A-829A-711F58C5F78B}"/>
                  </a:ext>
                </a:extLst>
              </p:cNvPr>
              <p:cNvSpPr/>
              <p:nvPr/>
            </p:nvSpPr>
            <p:spPr>
              <a:xfrm>
                <a:off x="-63524775" y="1955275"/>
                <a:ext cx="123675" cy="134700"/>
              </a:xfrm>
              <a:custGeom>
                <a:avLst/>
                <a:gdLst/>
                <a:ahLst/>
                <a:cxnLst/>
                <a:rect l="l" t="t" r="r" b="b"/>
                <a:pathLst>
                  <a:path w="4947" h="5388" extrusionOk="0">
                    <a:moveTo>
                      <a:pt x="2458" y="882"/>
                    </a:moveTo>
                    <a:cubicBezTo>
                      <a:pt x="2930" y="882"/>
                      <a:pt x="3308" y="1229"/>
                      <a:pt x="3308" y="1702"/>
                    </a:cubicBezTo>
                    <a:cubicBezTo>
                      <a:pt x="3308" y="2174"/>
                      <a:pt x="2962" y="2521"/>
                      <a:pt x="2458" y="2521"/>
                    </a:cubicBezTo>
                    <a:cubicBezTo>
                      <a:pt x="1985" y="2521"/>
                      <a:pt x="1639" y="2174"/>
                      <a:pt x="1639" y="1702"/>
                    </a:cubicBezTo>
                    <a:cubicBezTo>
                      <a:pt x="1639" y="1229"/>
                      <a:pt x="2048" y="882"/>
                      <a:pt x="2458" y="882"/>
                    </a:cubicBezTo>
                    <a:close/>
                    <a:moveTo>
                      <a:pt x="2458" y="3340"/>
                    </a:moveTo>
                    <a:cubicBezTo>
                      <a:pt x="3245" y="3340"/>
                      <a:pt x="3876" y="3875"/>
                      <a:pt x="4096" y="4600"/>
                    </a:cubicBezTo>
                    <a:lnTo>
                      <a:pt x="883" y="4600"/>
                    </a:lnTo>
                    <a:cubicBezTo>
                      <a:pt x="1040" y="3875"/>
                      <a:pt x="1733" y="3340"/>
                      <a:pt x="2458" y="3340"/>
                    </a:cubicBezTo>
                    <a:close/>
                    <a:moveTo>
                      <a:pt x="2458" y="0"/>
                    </a:moveTo>
                    <a:cubicBezTo>
                      <a:pt x="1576" y="0"/>
                      <a:pt x="820" y="756"/>
                      <a:pt x="820" y="1670"/>
                    </a:cubicBezTo>
                    <a:cubicBezTo>
                      <a:pt x="820" y="2080"/>
                      <a:pt x="977" y="2489"/>
                      <a:pt x="1292" y="2804"/>
                    </a:cubicBezTo>
                    <a:cubicBezTo>
                      <a:pt x="536" y="3245"/>
                      <a:pt x="0" y="4033"/>
                      <a:pt x="0" y="4978"/>
                    </a:cubicBezTo>
                    <a:cubicBezTo>
                      <a:pt x="0" y="5230"/>
                      <a:pt x="189" y="5388"/>
                      <a:pt x="410" y="5388"/>
                    </a:cubicBezTo>
                    <a:lnTo>
                      <a:pt x="4569" y="5388"/>
                    </a:lnTo>
                    <a:cubicBezTo>
                      <a:pt x="4789" y="5388"/>
                      <a:pt x="4947" y="5199"/>
                      <a:pt x="4947" y="4978"/>
                    </a:cubicBezTo>
                    <a:cubicBezTo>
                      <a:pt x="4947" y="4033"/>
                      <a:pt x="4443" y="3245"/>
                      <a:pt x="3655" y="2804"/>
                    </a:cubicBezTo>
                    <a:cubicBezTo>
                      <a:pt x="3939" y="2489"/>
                      <a:pt x="4128" y="2080"/>
                      <a:pt x="4128" y="1670"/>
                    </a:cubicBezTo>
                    <a:cubicBezTo>
                      <a:pt x="4128" y="756"/>
                      <a:pt x="3371" y="0"/>
                      <a:pt x="24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3612093B-DA57-4185-BC25-DAD5213117C4}"/>
              </a:ext>
            </a:extLst>
          </p:cNvPr>
          <p:cNvSpPr txBox="1"/>
          <p:nvPr/>
        </p:nvSpPr>
        <p:spPr>
          <a:xfrm>
            <a:off x="1010211" y="1222475"/>
            <a:ext cx="3493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FF725E"/>
                </a:solidFill>
                <a:latin typeface="#9Slide03 Neutra" panose="02040603050506020204" pitchFamily="18" charset="0"/>
              </a:defRPr>
            </a:lvl1pPr>
          </a:lstStyle>
          <a:p>
            <a:r>
              <a:rPr lang="en-US" sz="2400">
                <a:solidFill>
                  <a:srgbClr val="000000"/>
                </a:solidFill>
              </a:rPr>
              <a:t>So sánh hai số thực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F51898B-0E69-479C-B441-0C92102F86A0}"/>
              </a:ext>
            </a:extLst>
          </p:cNvPr>
          <p:cNvSpPr txBox="1"/>
          <p:nvPr/>
        </p:nvSpPr>
        <p:spPr>
          <a:xfrm>
            <a:off x="989110" y="1736619"/>
            <a:ext cx="7011856" cy="6472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000000"/>
                </a:solidFill>
                <a:latin typeface="#9Slide03 SVNAvo" panose="02040603050506020204" pitchFamily="18" charset="0"/>
              </a:defRPr>
            </a:lvl1pPr>
          </a:lstStyle>
          <a:p>
            <a:pPr marL="457200" indent="-457200">
              <a:lnSpc>
                <a:spcPct val="150000"/>
              </a:lnSpc>
              <a:buBlip>
                <a:blip r:embed="rId3"/>
              </a:buBlip>
            </a:pPr>
            <a:r>
              <a:rPr lang="en-US"/>
              <a:t>Với hai số thực x, y bất kì, ta luôn có:</a:t>
            </a:r>
            <a:endParaRPr lang="en-US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AB2FE18-7A7C-47EB-A0EA-40F829EE5B41}"/>
              </a:ext>
            </a:extLst>
          </p:cNvPr>
          <p:cNvSpPr txBox="1"/>
          <p:nvPr/>
        </p:nvSpPr>
        <p:spPr>
          <a:xfrm>
            <a:off x="1010211" y="4669840"/>
            <a:ext cx="981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000000"/>
                </a:solidFill>
                <a:latin typeface="#9Slide03 Neutra" panose="02040603050506020204" pitchFamily="18" charset="0"/>
              </a:defRPr>
            </a:lvl1pPr>
          </a:lstStyle>
          <a:p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endParaRPr lang="en-US" dirty="0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ED46086-FD8D-4914-9F12-C5D6A966A2AE}"/>
              </a:ext>
            </a:extLst>
          </p:cNvPr>
          <p:cNvGrpSpPr/>
          <p:nvPr/>
        </p:nvGrpSpPr>
        <p:grpSpPr>
          <a:xfrm>
            <a:off x="330989" y="4669840"/>
            <a:ext cx="532933" cy="501257"/>
            <a:chOff x="441834" y="4393989"/>
            <a:chExt cx="532933" cy="501257"/>
          </a:xfrm>
        </p:grpSpPr>
        <p:grpSp>
          <p:nvGrpSpPr>
            <p:cNvPr id="65" name="Google Shape;1155;p42">
              <a:extLst>
                <a:ext uri="{FF2B5EF4-FFF2-40B4-BE49-F238E27FC236}">
                  <a16:creationId xmlns:a16="http://schemas.microsoft.com/office/drawing/2014/main" id="{8B7C884F-77D3-44CE-B806-08ABE9618125}"/>
                </a:ext>
              </a:extLst>
            </p:cNvPr>
            <p:cNvGrpSpPr/>
            <p:nvPr/>
          </p:nvGrpSpPr>
          <p:grpSpPr>
            <a:xfrm>
              <a:off x="441834" y="4393989"/>
              <a:ext cx="532933" cy="501257"/>
              <a:chOff x="1513276" y="1161111"/>
              <a:chExt cx="290225" cy="273007"/>
            </a:xfrm>
          </p:grpSpPr>
          <p:sp>
            <p:nvSpPr>
              <p:cNvPr id="69" name="Google Shape;1156;p42">
                <a:extLst>
                  <a:ext uri="{FF2B5EF4-FFF2-40B4-BE49-F238E27FC236}">
                    <a16:creationId xmlns:a16="http://schemas.microsoft.com/office/drawing/2014/main" id="{DE455F69-FDE8-459B-9A66-DB2C3E6519B5}"/>
                  </a:ext>
                </a:extLst>
              </p:cNvPr>
              <p:cNvSpPr/>
              <p:nvPr/>
            </p:nvSpPr>
            <p:spPr>
              <a:xfrm>
                <a:off x="1513875" y="1162011"/>
                <a:ext cx="288450" cy="270932"/>
              </a:xfrm>
              <a:custGeom>
                <a:avLst/>
                <a:gdLst/>
                <a:ahLst/>
                <a:cxnLst/>
                <a:rect l="l" t="t" r="r" b="b"/>
                <a:pathLst>
                  <a:path w="11538" h="10836" extrusionOk="0">
                    <a:moveTo>
                      <a:pt x="643" y="1"/>
                    </a:moveTo>
                    <a:cubicBezTo>
                      <a:pt x="286" y="1"/>
                      <a:pt x="0" y="286"/>
                      <a:pt x="0" y="644"/>
                    </a:cubicBezTo>
                    <a:lnTo>
                      <a:pt x="0" y="10192"/>
                    </a:lnTo>
                    <a:cubicBezTo>
                      <a:pt x="0" y="10550"/>
                      <a:pt x="286" y="10835"/>
                      <a:pt x="643" y="10835"/>
                    </a:cubicBezTo>
                    <a:lnTo>
                      <a:pt x="10894" y="10835"/>
                    </a:lnTo>
                    <a:cubicBezTo>
                      <a:pt x="11252" y="10835"/>
                      <a:pt x="11537" y="10550"/>
                      <a:pt x="11537" y="10192"/>
                    </a:cubicBezTo>
                    <a:lnTo>
                      <a:pt x="11537" y="644"/>
                    </a:lnTo>
                    <a:cubicBezTo>
                      <a:pt x="11537" y="286"/>
                      <a:pt x="11252" y="1"/>
                      <a:pt x="108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1157;p42">
                <a:extLst>
                  <a:ext uri="{FF2B5EF4-FFF2-40B4-BE49-F238E27FC236}">
                    <a16:creationId xmlns:a16="http://schemas.microsoft.com/office/drawing/2014/main" id="{63906B3E-2165-44E7-935E-C17FCC0FCDF1}"/>
                  </a:ext>
                </a:extLst>
              </p:cNvPr>
              <p:cNvSpPr/>
              <p:nvPr/>
            </p:nvSpPr>
            <p:spPr>
              <a:xfrm>
                <a:off x="1513276" y="1161111"/>
                <a:ext cx="290225" cy="273007"/>
              </a:xfrm>
              <a:custGeom>
                <a:avLst/>
                <a:gdLst/>
                <a:ahLst/>
                <a:cxnLst/>
                <a:rect l="l" t="t" r="r" b="b"/>
                <a:pathLst>
                  <a:path w="11609" h="10919" extrusionOk="0">
                    <a:moveTo>
                      <a:pt x="6037" y="1"/>
                    </a:moveTo>
                    <a:lnTo>
                      <a:pt x="1370" y="25"/>
                    </a:lnTo>
                    <a:lnTo>
                      <a:pt x="631" y="25"/>
                    </a:lnTo>
                    <a:cubicBezTo>
                      <a:pt x="441" y="25"/>
                      <a:pt x="286" y="108"/>
                      <a:pt x="155" y="263"/>
                    </a:cubicBezTo>
                    <a:cubicBezTo>
                      <a:pt x="84" y="346"/>
                      <a:pt x="48" y="453"/>
                      <a:pt x="24" y="561"/>
                    </a:cubicBezTo>
                    <a:lnTo>
                      <a:pt x="24" y="680"/>
                    </a:lnTo>
                    <a:cubicBezTo>
                      <a:pt x="24" y="680"/>
                      <a:pt x="24" y="644"/>
                      <a:pt x="48" y="572"/>
                    </a:cubicBezTo>
                    <a:cubicBezTo>
                      <a:pt x="60" y="465"/>
                      <a:pt x="108" y="358"/>
                      <a:pt x="179" y="275"/>
                    </a:cubicBezTo>
                    <a:cubicBezTo>
                      <a:pt x="298" y="144"/>
                      <a:pt x="465" y="61"/>
                      <a:pt x="643" y="49"/>
                    </a:cubicBezTo>
                    <a:lnTo>
                      <a:pt x="1382" y="49"/>
                    </a:lnTo>
                    <a:lnTo>
                      <a:pt x="6037" y="96"/>
                    </a:lnTo>
                    <a:lnTo>
                      <a:pt x="10799" y="96"/>
                    </a:lnTo>
                    <a:cubicBezTo>
                      <a:pt x="10824" y="93"/>
                      <a:pt x="10847" y="91"/>
                      <a:pt x="10870" y="91"/>
                    </a:cubicBezTo>
                    <a:cubicBezTo>
                      <a:pt x="10925" y="91"/>
                      <a:pt x="10975" y="100"/>
                      <a:pt x="11026" y="108"/>
                    </a:cubicBezTo>
                    <a:cubicBezTo>
                      <a:pt x="11180" y="156"/>
                      <a:pt x="11299" y="239"/>
                      <a:pt x="11383" y="358"/>
                    </a:cubicBezTo>
                    <a:cubicBezTo>
                      <a:pt x="11454" y="501"/>
                      <a:pt x="11502" y="644"/>
                      <a:pt x="11490" y="799"/>
                    </a:cubicBezTo>
                    <a:lnTo>
                      <a:pt x="11490" y="1763"/>
                    </a:lnTo>
                    <a:lnTo>
                      <a:pt x="11490" y="10264"/>
                    </a:lnTo>
                    <a:cubicBezTo>
                      <a:pt x="11490" y="10526"/>
                      <a:pt x="11311" y="10764"/>
                      <a:pt x="11037" y="10836"/>
                    </a:cubicBezTo>
                    <a:cubicBezTo>
                      <a:pt x="10954" y="10871"/>
                      <a:pt x="10859" y="10871"/>
                      <a:pt x="10776" y="10871"/>
                    </a:cubicBezTo>
                    <a:lnTo>
                      <a:pt x="596" y="10871"/>
                    </a:lnTo>
                    <a:cubicBezTo>
                      <a:pt x="310" y="10836"/>
                      <a:pt x="72" y="10598"/>
                      <a:pt x="48" y="10324"/>
                    </a:cubicBezTo>
                    <a:cubicBezTo>
                      <a:pt x="24" y="9157"/>
                      <a:pt x="24" y="8073"/>
                      <a:pt x="24" y="7085"/>
                    </a:cubicBezTo>
                    <a:cubicBezTo>
                      <a:pt x="12" y="5121"/>
                      <a:pt x="12" y="3513"/>
                      <a:pt x="12" y="2418"/>
                    </a:cubicBezTo>
                    <a:cubicBezTo>
                      <a:pt x="12" y="3513"/>
                      <a:pt x="0" y="5109"/>
                      <a:pt x="0" y="7085"/>
                    </a:cubicBezTo>
                    <a:lnTo>
                      <a:pt x="0" y="10324"/>
                    </a:lnTo>
                    <a:cubicBezTo>
                      <a:pt x="12" y="10467"/>
                      <a:pt x="84" y="10621"/>
                      <a:pt x="191" y="10717"/>
                    </a:cubicBezTo>
                    <a:cubicBezTo>
                      <a:pt x="310" y="10824"/>
                      <a:pt x="441" y="10895"/>
                      <a:pt x="608" y="10919"/>
                    </a:cubicBezTo>
                    <a:lnTo>
                      <a:pt x="10799" y="10919"/>
                    </a:lnTo>
                    <a:cubicBezTo>
                      <a:pt x="10895" y="10919"/>
                      <a:pt x="10990" y="10895"/>
                      <a:pt x="11085" y="10883"/>
                    </a:cubicBezTo>
                    <a:cubicBezTo>
                      <a:pt x="11192" y="10871"/>
                      <a:pt x="11276" y="10812"/>
                      <a:pt x="11347" y="10752"/>
                    </a:cubicBezTo>
                    <a:cubicBezTo>
                      <a:pt x="11502" y="10621"/>
                      <a:pt x="11585" y="10443"/>
                      <a:pt x="11585" y="10228"/>
                    </a:cubicBezTo>
                    <a:lnTo>
                      <a:pt x="11585" y="1727"/>
                    </a:lnTo>
                    <a:lnTo>
                      <a:pt x="11585" y="763"/>
                    </a:lnTo>
                    <a:cubicBezTo>
                      <a:pt x="11609" y="692"/>
                      <a:pt x="11585" y="596"/>
                      <a:pt x="11573" y="525"/>
                    </a:cubicBezTo>
                    <a:cubicBezTo>
                      <a:pt x="11549" y="453"/>
                      <a:pt x="11514" y="382"/>
                      <a:pt x="11466" y="299"/>
                    </a:cubicBezTo>
                    <a:cubicBezTo>
                      <a:pt x="11371" y="168"/>
                      <a:pt x="11228" y="84"/>
                      <a:pt x="11073" y="37"/>
                    </a:cubicBezTo>
                    <a:cubicBezTo>
                      <a:pt x="10990" y="1"/>
                      <a:pt x="10907" y="1"/>
                      <a:pt x="108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1158;p42">
                <a:extLst>
                  <a:ext uri="{FF2B5EF4-FFF2-40B4-BE49-F238E27FC236}">
                    <a16:creationId xmlns:a16="http://schemas.microsoft.com/office/drawing/2014/main" id="{F7D5259B-D51A-41EA-85F3-7648D0E61360}"/>
                  </a:ext>
                </a:extLst>
              </p:cNvPr>
              <p:cNvSpPr/>
              <p:nvPr/>
            </p:nvSpPr>
            <p:spPr>
              <a:xfrm>
                <a:off x="1583225" y="1392433"/>
                <a:ext cx="147350" cy="1500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60" extrusionOk="0">
                    <a:moveTo>
                      <a:pt x="2941" y="0"/>
                    </a:moveTo>
                    <a:cubicBezTo>
                      <a:pt x="1322" y="0"/>
                      <a:pt x="0" y="12"/>
                      <a:pt x="0" y="24"/>
                    </a:cubicBezTo>
                    <a:cubicBezTo>
                      <a:pt x="0" y="36"/>
                      <a:pt x="1322" y="60"/>
                      <a:pt x="2941" y="60"/>
                    </a:cubicBezTo>
                    <a:cubicBezTo>
                      <a:pt x="4572" y="60"/>
                      <a:pt x="5894" y="36"/>
                      <a:pt x="5894" y="24"/>
                    </a:cubicBezTo>
                    <a:cubicBezTo>
                      <a:pt x="5894" y="12"/>
                      <a:pt x="4572" y="0"/>
                      <a:pt x="29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1159;p42">
                <a:extLst>
                  <a:ext uri="{FF2B5EF4-FFF2-40B4-BE49-F238E27FC236}">
                    <a16:creationId xmlns:a16="http://schemas.microsoft.com/office/drawing/2014/main" id="{721C817C-81FB-443C-AB9F-0C307E47A062}"/>
                  </a:ext>
                </a:extLst>
              </p:cNvPr>
              <p:cNvSpPr/>
              <p:nvPr/>
            </p:nvSpPr>
            <p:spPr>
              <a:xfrm>
                <a:off x="1615975" y="1405950"/>
                <a:ext cx="81875" cy="1525"/>
              </a:xfrm>
              <a:custGeom>
                <a:avLst/>
                <a:gdLst/>
                <a:ahLst/>
                <a:cxnLst/>
                <a:rect l="l" t="t" r="r" b="b"/>
                <a:pathLst>
                  <a:path w="3275" h="61" extrusionOk="0">
                    <a:moveTo>
                      <a:pt x="1631" y="1"/>
                    </a:moveTo>
                    <a:cubicBezTo>
                      <a:pt x="726" y="1"/>
                      <a:pt x="0" y="13"/>
                      <a:pt x="0" y="25"/>
                    </a:cubicBezTo>
                    <a:cubicBezTo>
                      <a:pt x="0" y="48"/>
                      <a:pt x="726" y="60"/>
                      <a:pt x="1631" y="60"/>
                    </a:cubicBezTo>
                    <a:cubicBezTo>
                      <a:pt x="2548" y="60"/>
                      <a:pt x="3274" y="48"/>
                      <a:pt x="3274" y="25"/>
                    </a:cubicBezTo>
                    <a:cubicBezTo>
                      <a:pt x="3274" y="1"/>
                      <a:pt x="2548" y="1"/>
                      <a:pt x="16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" name="Google Shape;1204;p42">
              <a:extLst>
                <a:ext uri="{FF2B5EF4-FFF2-40B4-BE49-F238E27FC236}">
                  <a16:creationId xmlns:a16="http://schemas.microsoft.com/office/drawing/2014/main" id="{917EFC9F-3C1D-49F4-B020-41DAC1F3AA5F}"/>
                </a:ext>
              </a:extLst>
            </p:cNvPr>
            <p:cNvGrpSpPr/>
            <p:nvPr/>
          </p:nvGrpSpPr>
          <p:grpSpPr>
            <a:xfrm>
              <a:off x="570394" y="4508692"/>
              <a:ext cx="275812" cy="271851"/>
              <a:chOff x="-64774725" y="1916550"/>
              <a:chExt cx="319000" cy="314400"/>
            </a:xfrm>
          </p:grpSpPr>
          <p:sp>
            <p:nvSpPr>
              <p:cNvPr id="67" name="Google Shape;1205;p42">
                <a:extLst>
                  <a:ext uri="{FF2B5EF4-FFF2-40B4-BE49-F238E27FC236}">
                    <a16:creationId xmlns:a16="http://schemas.microsoft.com/office/drawing/2014/main" id="{D78AF51D-EA15-438F-BBC5-BE082B785980}"/>
                  </a:ext>
                </a:extLst>
              </p:cNvPr>
              <p:cNvSpPr/>
              <p:nvPr/>
            </p:nvSpPr>
            <p:spPr>
              <a:xfrm>
                <a:off x="-64774725" y="1916550"/>
                <a:ext cx="319000" cy="314400"/>
              </a:xfrm>
              <a:custGeom>
                <a:avLst/>
                <a:gdLst/>
                <a:ahLst/>
                <a:cxnLst/>
                <a:rect l="l" t="t" r="r" b="b"/>
                <a:pathLst>
                  <a:path w="12760" h="12576" extrusionOk="0">
                    <a:moveTo>
                      <a:pt x="11436" y="856"/>
                    </a:moveTo>
                    <a:cubicBezTo>
                      <a:pt x="11562" y="856"/>
                      <a:pt x="11657" y="888"/>
                      <a:pt x="11783" y="951"/>
                    </a:cubicBezTo>
                    <a:cubicBezTo>
                      <a:pt x="11877" y="1077"/>
                      <a:pt x="11940" y="1203"/>
                      <a:pt x="11909" y="1329"/>
                    </a:cubicBezTo>
                    <a:cubicBezTo>
                      <a:pt x="11814" y="2431"/>
                      <a:pt x="11562" y="3440"/>
                      <a:pt x="11090" y="4416"/>
                    </a:cubicBezTo>
                    <a:lnTo>
                      <a:pt x="8317" y="1675"/>
                    </a:lnTo>
                    <a:cubicBezTo>
                      <a:pt x="9263" y="1234"/>
                      <a:pt x="10334" y="951"/>
                      <a:pt x="11436" y="856"/>
                    </a:cubicBezTo>
                    <a:close/>
                    <a:moveTo>
                      <a:pt x="3781" y="4542"/>
                    </a:moveTo>
                    <a:lnTo>
                      <a:pt x="3781" y="4542"/>
                    </a:lnTo>
                    <a:cubicBezTo>
                      <a:pt x="3529" y="4983"/>
                      <a:pt x="3245" y="5456"/>
                      <a:pt x="3056" y="5960"/>
                    </a:cubicBezTo>
                    <a:cubicBezTo>
                      <a:pt x="2878" y="5949"/>
                      <a:pt x="2699" y="5942"/>
                      <a:pt x="2522" y="5942"/>
                    </a:cubicBezTo>
                    <a:cubicBezTo>
                      <a:pt x="2167" y="5942"/>
                      <a:pt x="1817" y="5970"/>
                      <a:pt x="1481" y="6054"/>
                    </a:cubicBezTo>
                    <a:cubicBezTo>
                      <a:pt x="1544" y="5928"/>
                      <a:pt x="1670" y="5802"/>
                      <a:pt x="1733" y="5739"/>
                    </a:cubicBezTo>
                    <a:cubicBezTo>
                      <a:pt x="2331" y="5141"/>
                      <a:pt x="2993" y="4731"/>
                      <a:pt x="3781" y="4542"/>
                    </a:cubicBezTo>
                    <a:close/>
                    <a:moveTo>
                      <a:pt x="7561" y="2022"/>
                    </a:moveTo>
                    <a:lnTo>
                      <a:pt x="10680" y="5141"/>
                    </a:lnTo>
                    <a:cubicBezTo>
                      <a:pt x="9546" y="7157"/>
                      <a:pt x="7687" y="8669"/>
                      <a:pt x="5419" y="9331"/>
                    </a:cubicBezTo>
                    <a:lnTo>
                      <a:pt x="3403" y="7346"/>
                    </a:lnTo>
                    <a:cubicBezTo>
                      <a:pt x="4064" y="5109"/>
                      <a:pt x="5576" y="3219"/>
                      <a:pt x="7561" y="2022"/>
                    </a:cubicBezTo>
                    <a:close/>
                    <a:moveTo>
                      <a:pt x="2899" y="8008"/>
                    </a:moveTo>
                    <a:lnTo>
                      <a:pt x="4789" y="9898"/>
                    </a:lnTo>
                    <a:lnTo>
                      <a:pt x="4316" y="10623"/>
                    </a:lnTo>
                    <a:lnTo>
                      <a:pt x="2142" y="8449"/>
                    </a:lnTo>
                    <a:lnTo>
                      <a:pt x="2899" y="8008"/>
                    </a:lnTo>
                    <a:close/>
                    <a:moveTo>
                      <a:pt x="2363" y="9867"/>
                    </a:moveTo>
                    <a:lnTo>
                      <a:pt x="2899" y="10371"/>
                    </a:lnTo>
                    <a:cubicBezTo>
                      <a:pt x="2741" y="10497"/>
                      <a:pt x="2520" y="10654"/>
                      <a:pt x="2300" y="10780"/>
                    </a:cubicBezTo>
                    <a:cubicBezTo>
                      <a:pt x="1985" y="10969"/>
                      <a:pt x="1733" y="11095"/>
                      <a:pt x="1638" y="11127"/>
                    </a:cubicBezTo>
                    <a:cubicBezTo>
                      <a:pt x="1701" y="10969"/>
                      <a:pt x="1796" y="10780"/>
                      <a:pt x="1985" y="10465"/>
                    </a:cubicBezTo>
                    <a:cubicBezTo>
                      <a:pt x="2142" y="10213"/>
                      <a:pt x="2268" y="10024"/>
                      <a:pt x="2363" y="9867"/>
                    </a:cubicBezTo>
                    <a:close/>
                    <a:moveTo>
                      <a:pt x="8191" y="8984"/>
                    </a:moveTo>
                    <a:lnTo>
                      <a:pt x="8191" y="8984"/>
                    </a:lnTo>
                    <a:cubicBezTo>
                      <a:pt x="7971" y="9867"/>
                      <a:pt x="7467" y="10686"/>
                      <a:pt x="6711" y="11284"/>
                    </a:cubicBezTo>
                    <a:cubicBezTo>
                      <a:pt x="6837" y="10749"/>
                      <a:pt x="6837" y="10245"/>
                      <a:pt x="6774" y="9741"/>
                    </a:cubicBezTo>
                    <a:cubicBezTo>
                      <a:pt x="7309" y="9551"/>
                      <a:pt x="7782" y="9268"/>
                      <a:pt x="8191" y="8984"/>
                    </a:cubicBezTo>
                    <a:close/>
                    <a:moveTo>
                      <a:pt x="11509" y="1"/>
                    </a:moveTo>
                    <a:cubicBezTo>
                      <a:pt x="11474" y="1"/>
                      <a:pt x="11440" y="2"/>
                      <a:pt x="11405" y="6"/>
                    </a:cubicBezTo>
                    <a:cubicBezTo>
                      <a:pt x="10365" y="100"/>
                      <a:pt x="9389" y="321"/>
                      <a:pt x="8412" y="730"/>
                    </a:cubicBezTo>
                    <a:cubicBezTo>
                      <a:pt x="7498" y="1077"/>
                      <a:pt x="6616" y="1644"/>
                      <a:pt x="5797" y="2274"/>
                    </a:cubicBezTo>
                    <a:cubicBezTo>
                      <a:pt x="5324" y="2652"/>
                      <a:pt x="4852" y="3093"/>
                      <a:pt x="4474" y="3566"/>
                    </a:cubicBezTo>
                    <a:cubicBezTo>
                      <a:pt x="3245" y="3629"/>
                      <a:pt x="2048" y="4196"/>
                      <a:pt x="1166" y="5109"/>
                    </a:cubicBezTo>
                    <a:cubicBezTo>
                      <a:pt x="725" y="5519"/>
                      <a:pt x="378" y="6054"/>
                      <a:pt x="95" y="6590"/>
                    </a:cubicBezTo>
                    <a:cubicBezTo>
                      <a:pt x="0" y="6748"/>
                      <a:pt x="63" y="6937"/>
                      <a:pt x="158" y="7063"/>
                    </a:cubicBezTo>
                    <a:cubicBezTo>
                      <a:pt x="252" y="7157"/>
                      <a:pt x="378" y="7189"/>
                      <a:pt x="441" y="7189"/>
                    </a:cubicBezTo>
                    <a:cubicBezTo>
                      <a:pt x="536" y="7189"/>
                      <a:pt x="567" y="7189"/>
                      <a:pt x="630" y="7157"/>
                    </a:cubicBezTo>
                    <a:cubicBezTo>
                      <a:pt x="1198" y="6873"/>
                      <a:pt x="1842" y="6743"/>
                      <a:pt x="2471" y="6743"/>
                    </a:cubicBezTo>
                    <a:cubicBezTo>
                      <a:pt x="2540" y="6743"/>
                      <a:pt x="2609" y="6744"/>
                      <a:pt x="2678" y="6748"/>
                    </a:cubicBezTo>
                    <a:cubicBezTo>
                      <a:pt x="2647" y="6905"/>
                      <a:pt x="2615" y="7031"/>
                      <a:pt x="2584" y="7189"/>
                    </a:cubicBezTo>
                    <a:lnTo>
                      <a:pt x="1229" y="7976"/>
                    </a:lnTo>
                    <a:cubicBezTo>
                      <a:pt x="1008" y="8134"/>
                      <a:pt x="945" y="8449"/>
                      <a:pt x="1166" y="8606"/>
                    </a:cubicBezTo>
                    <a:lnTo>
                      <a:pt x="1733" y="9173"/>
                    </a:lnTo>
                    <a:cubicBezTo>
                      <a:pt x="1544" y="9425"/>
                      <a:pt x="1323" y="9772"/>
                      <a:pt x="1103" y="10119"/>
                    </a:cubicBezTo>
                    <a:cubicBezTo>
                      <a:pt x="945" y="10465"/>
                      <a:pt x="788" y="10717"/>
                      <a:pt x="725" y="10906"/>
                    </a:cubicBezTo>
                    <a:cubicBezTo>
                      <a:pt x="599" y="11316"/>
                      <a:pt x="630" y="11599"/>
                      <a:pt x="851" y="11788"/>
                    </a:cubicBezTo>
                    <a:cubicBezTo>
                      <a:pt x="981" y="11918"/>
                      <a:pt x="1144" y="11961"/>
                      <a:pt x="1320" y="11961"/>
                    </a:cubicBezTo>
                    <a:cubicBezTo>
                      <a:pt x="1443" y="11961"/>
                      <a:pt x="1572" y="11940"/>
                      <a:pt x="1701" y="11914"/>
                    </a:cubicBezTo>
                    <a:cubicBezTo>
                      <a:pt x="1953" y="11820"/>
                      <a:pt x="2174" y="11694"/>
                      <a:pt x="2489" y="11505"/>
                    </a:cubicBezTo>
                    <a:cubicBezTo>
                      <a:pt x="2836" y="11316"/>
                      <a:pt x="3151" y="11095"/>
                      <a:pt x="3434" y="10875"/>
                    </a:cubicBezTo>
                    <a:lnTo>
                      <a:pt x="4033" y="11473"/>
                    </a:lnTo>
                    <a:cubicBezTo>
                      <a:pt x="4116" y="11557"/>
                      <a:pt x="4225" y="11597"/>
                      <a:pt x="4330" y="11597"/>
                    </a:cubicBezTo>
                    <a:cubicBezTo>
                      <a:pt x="4464" y="11597"/>
                      <a:pt x="4593" y="11533"/>
                      <a:pt x="4663" y="11410"/>
                    </a:cubicBezTo>
                    <a:lnTo>
                      <a:pt x="5450" y="10056"/>
                    </a:lnTo>
                    <a:cubicBezTo>
                      <a:pt x="5608" y="10024"/>
                      <a:pt x="5734" y="9993"/>
                      <a:pt x="5892" y="9930"/>
                    </a:cubicBezTo>
                    <a:lnTo>
                      <a:pt x="5892" y="9930"/>
                    </a:lnTo>
                    <a:cubicBezTo>
                      <a:pt x="5923" y="10591"/>
                      <a:pt x="5797" y="11316"/>
                      <a:pt x="5482" y="11977"/>
                    </a:cubicBezTo>
                    <a:cubicBezTo>
                      <a:pt x="5419" y="12135"/>
                      <a:pt x="5450" y="12324"/>
                      <a:pt x="5576" y="12450"/>
                    </a:cubicBezTo>
                    <a:cubicBezTo>
                      <a:pt x="5639" y="12534"/>
                      <a:pt x="5759" y="12576"/>
                      <a:pt x="5878" y="12576"/>
                    </a:cubicBezTo>
                    <a:cubicBezTo>
                      <a:pt x="5937" y="12576"/>
                      <a:pt x="5997" y="12565"/>
                      <a:pt x="6049" y="12544"/>
                    </a:cubicBezTo>
                    <a:cubicBezTo>
                      <a:pt x="6585" y="12261"/>
                      <a:pt x="7089" y="11914"/>
                      <a:pt x="7530" y="11473"/>
                    </a:cubicBezTo>
                    <a:cubicBezTo>
                      <a:pt x="8443" y="10560"/>
                      <a:pt x="8979" y="9394"/>
                      <a:pt x="9074" y="8165"/>
                    </a:cubicBezTo>
                    <a:cubicBezTo>
                      <a:pt x="9546" y="7756"/>
                      <a:pt x="9987" y="7346"/>
                      <a:pt x="10365" y="6811"/>
                    </a:cubicBezTo>
                    <a:cubicBezTo>
                      <a:pt x="11027" y="5991"/>
                      <a:pt x="11562" y="5141"/>
                      <a:pt x="11940" y="4227"/>
                    </a:cubicBezTo>
                    <a:cubicBezTo>
                      <a:pt x="12350" y="3282"/>
                      <a:pt x="12571" y="2242"/>
                      <a:pt x="12665" y="1234"/>
                    </a:cubicBezTo>
                    <a:cubicBezTo>
                      <a:pt x="12760" y="1014"/>
                      <a:pt x="12665" y="636"/>
                      <a:pt x="12382" y="384"/>
                    </a:cubicBezTo>
                    <a:cubicBezTo>
                      <a:pt x="12126" y="128"/>
                      <a:pt x="11820" y="1"/>
                      <a:pt x="115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206;p42">
                <a:extLst>
                  <a:ext uri="{FF2B5EF4-FFF2-40B4-BE49-F238E27FC236}">
                    <a16:creationId xmlns:a16="http://schemas.microsoft.com/office/drawing/2014/main" id="{D8ABE385-1BDB-40F9-8EDE-5CBDC1F410C5}"/>
                  </a:ext>
                </a:extLst>
              </p:cNvPr>
              <p:cNvSpPr/>
              <p:nvPr/>
            </p:nvSpPr>
            <p:spPr>
              <a:xfrm>
                <a:off x="-64636900" y="2010600"/>
                <a:ext cx="89800" cy="82525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301" extrusionOk="0">
                    <a:moveTo>
                      <a:pt x="1828" y="827"/>
                    </a:moveTo>
                    <a:cubicBezTo>
                      <a:pt x="2048" y="827"/>
                      <a:pt x="2269" y="906"/>
                      <a:pt x="2426" y="1064"/>
                    </a:cubicBezTo>
                    <a:cubicBezTo>
                      <a:pt x="2741" y="1410"/>
                      <a:pt x="2741" y="1914"/>
                      <a:pt x="2426" y="2229"/>
                    </a:cubicBezTo>
                    <a:cubicBezTo>
                      <a:pt x="2269" y="2387"/>
                      <a:pt x="2048" y="2466"/>
                      <a:pt x="1828" y="2466"/>
                    </a:cubicBezTo>
                    <a:cubicBezTo>
                      <a:pt x="1607" y="2466"/>
                      <a:pt x="1387" y="2387"/>
                      <a:pt x="1229" y="2229"/>
                    </a:cubicBezTo>
                    <a:cubicBezTo>
                      <a:pt x="914" y="1914"/>
                      <a:pt x="914" y="1379"/>
                      <a:pt x="1229" y="1064"/>
                    </a:cubicBezTo>
                    <a:cubicBezTo>
                      <a:pt x="1387" y="906"/>
                      <a:pt x="1607" y="827"/>
                      <a:pt x="1828" y="827"/>
                    </a:cubicBezTo>
                    <a:close/>
                    <a:moveTo>
                      <a:pt x="1820" y="0"/>
                    </a:moveTo>
                    <a:cubicBezTo>
                      <a:pt x="1402" y="0"/>
                      <a:pt x="977" y="166"/>
                      <a:pt x="631" y="497"/>
                    </a:cubicBezTo>
                    <a:cubicBezTo>
                      <a:pt x="0" y="1127"/>
                      <a:pt x="0" y="2198"/>
                      <a:pt x="631" y="2828"/>
                    </a:cubicBezTo>
                    <a:cubicBezTo>
                      <a:pt x="946" y="3143"/>
                      <a:pt x="1371" y="3301"/>
                      <a:pt x="1796" y="3301"/>
                    </a:cubicBezTo>
                    <a:cubicBezTo>
                      <a:pt x="2222" y="3301"/>
                      <a:pt x="2647" y="3143"/>
                      <a:pt x="2962" y="2828"/>
                    </a:cubicBezTo>
                    <a:cubicBezTo>
                      <a:pt x="3592" y="2198"/>
                      <a:pt x="3592" y="1127"/>
                      <a:pt x="2962" y="497"/>
                    </a:cubicBezTo>
                    <a:cubicBezTo>
                      <a:pt x="2647" y="166"/>
                      <a:pt x="2237" y="0"/>
                      <a:pt x="18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4E08D23-495A-4978-9075-CF0ACD78332D}"/>
              </a:ext>
            </a:extLst>
          </p:cNvPr>
          <p:cNvSpPr txBox="1"/>
          <p:nvPr/>
        </p:nvSpPr>
        <p:spPr>
          <a:xfrm>
            <a:off x="1102124" y="5297586"/>
            <a:ext cx="3631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#9Slide03 SVNAvo" panose="02040603050506020204" pitchFamily="18" charset="0"/>
              </a:rPr>
              <a:t>a) 0,3192... </a:t>
            </a:r>
            <a:r>
              <a:rPr lang="en-US" sz="2800">
                <a:noFill/>
                <a:latin typeface="#9Slide03 SVNAvo" panose="02040603050506020204" pitchFamily="18" charset="0"/>
              </a:rPr>
              <a:t>&lt;</a:t>
            </a:r>
            <a:r>
              <a:rPr lang="en-US" sz="2800">
                <a:latin typeface="#9Slide03 SVNAvo" panose="02040603050506020204" pitchFamily="18" charset="0"/>
              </a:rPr>
              <a:t> 0,32(5)</a:t>
            </a: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F0043A43-14F5-4F67-98FA-1F1CA1BD2B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6442" y="97267"/>
            <a:ext cx="658718" cy="243348"/>
          </a:xfrm>
          <a:prstGeom prst="rect">
            <a:avLst/>
          </a:prstGeom>
        </p:spPr>
      </p:pic>
      <p:sp>
        <p:nvSpPr>
          <p:cNvPr id="38" name="Right Bracket 37">
            <a:extLst>
              <a:ext uri="{FF2B5EF4-FFF2-40B4-BE49-F238E27FC236}">
                <a16:creationId xmlns:a16="http://schemas.microsoft.com/office/drawing/2014/main" id="{48B1BF5D-8FC5-4BEC-9A36-58433A7FDC70}"/>
              </a:ext>
            </a:extLst>
          </p:cNvPr>
          <p:cNvSpPr/>
          <p:nvPr/>
        </p:nvSpPr>
        <p:spPr>
          <a:xfrm rot="5400000">
            <a:off x="2735731" y="5159671"/>
            <a:ext cx="471139" cy="1793411"/>
          </a:xfrm>
          <a:prstGeom prst="rightBracket">
            <a:avLst>
              <a:gd name="adj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A680B68-D411-43C7-AFD4-D98FE5133EDF}"/>
              </a:ext>
            </a:extLst>
          </p:cNvPr>
          <p:cNvSpPr txBox="1"/>
          <p:nvPr/>
        </p:nvSpPr>
        <p:spPr>
          <a:xfrm>
            <a:off x="6904557" y="5297586"/>
            <a:ext cx="42594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#9Slide03 SVNAvo" panose="02040603050506020204" pitchFamily="18" charset="0"/>
              </a:rPr>
              <a:t>b) 1,24598...</a:t>
            </a:r>
            <a:r>
              <a:rPr lang="en-US" sz="2800">
                <a:latin typeface="#9Slide03 SVNAvo" panose="02040603050506020204" pitchFamily="18" charset="0"/>
              </a:rPr>
              <a:t> </a:t>
            </a:r>
            <a:r>
              <a:rPr lang="en-US" sz="2800">
                <a:noFill/>
                <a:latin typeface="#9Slide03 SVNAvo" panose="02040603050506020204" pitchFamily="18" charset="0"/>
              </a:rPr>
              <a:t>&lt;</a:t>
            </a:r>
            <a:r>
              <a:rPr lang="en-US" sz="2800">
                <a:latin typeface="#9Slide03 SVNAvo" panose="02040603050506020204" pitchFamily="18" charset="0"/>
              </a:rPr>
              <a:t> </a:t>
            </a:r>
            <a:r>
              <a:rPr lang="en-US" sz="2800">
                <a:solidFill>
                  <a:srgbClr val="002060"/>
                </a:solidFill>
                <a:latin typeface="#9Slide03 SVNAvo" panose="02040603050506020204" pitchFamily="18" charset="0"/>
              </a:rPr>
              <a:t>1,24596...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D270C6F-4782-41C8-AA40-5A88571E9643}"/>
              </a:ext>
            </a:extLst>
          </p:cNvPr>
          <p:cNvSpPr txBox="1"/>
          <p:nvPr/>
        </p:nvSpPr>
        <p:spPr>
          <a:xfrm>
            <a:off x="3251311" y="2414810"/>
            <a:ext cx="5689378" cy="6472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000000"/>
                </a:solidFill>
                <a:latin typeface="#9Slide03 SVNAvo" panose="02040603050506020204" pitchFamily="18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/>
              <a:t>x = y    hoặc   x &lt; y   hoặc   x &gt; y</a:t>
            </a:r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C3B14A0-9C93-4846-9092-914B3B41B84A}"/>
              </a:ext>
            </a:extLst>
          </p:cNvPr>
          <p:cNvSpPr txBox="1"/>
          <p:nvPr/>
        </p:nvSpPr>
        <p:spPr>
          <a:xfrm>
            <a:off x="989110" y="3114517"/>
            <a:ext cx="10667354" cy="1293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000000"/>
                </a:solidFill>
                <a:latin typeface="#9Slide03 SVNAvo" panose="02040603050506020204" pitchFamily="18" charset="0"/>
              </a:defRPr>
            </a:lvl1pPr>
          </a:lstStyle>
          <a:p>
            <a:pPr marL="457200" indent="-457200">
              <a:lnSpc>
                <a:spcPct val="150000"/>
              </a:lnSpc>
              <a:buBlip>
                <a:blip r:embed="rId3"/>
              </a:buBlip>
            </a:pPr>
            <a:r>
              <a:rPr lang="en-US" dirty="0"/>
              <a:t>Ta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so </a:t>
            </a:r>
            <a:r>
              <a:rPr lang="en-US" dirty="0" err="1"/>
              <a:t>sánh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so </a:t>
            </a:r>
            <a:r>
              <a:rPr lang="en-US" dirty="0" err="1"/>
              <a:t>sánh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hữu</a:t>
            </a:r>
            <a:r>
              <a:rPr lang="en-US" dirty="0"/>
              <a:t> </a:t>
            </a:r>
            <a:r>
              <a:rPr lang="en-US" dirty="0" err="1"/>
              <a:t>tỉ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thập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A12CAF-0B89-1EF1-079A-318761730B06}"/>
              </a:ext>
            </a:extLst>
          </p:cNvPr>
          <p:cNvSpPr txBox="1"/>
          <p:nvPr/>
        </p:nvSpPr>
        <p:spPr>
          <a:xfrm>
            <a:off x="987229" y="240655"/>
            <a:ext cx="7582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725E"/>
                </a:solidFill>
                <a:latin typeface="#9Slide03 Neutra" panose="02040603050506020204" pitchFamily="18" charset="0"/>
              </a:rPr>
              <a:t>THỨ TỰ TRONG TẬP HỢP CÁC SỐ THỰC</a:t>
            </a:r>
          </a:p>
        </p:txBody>
      </p:sp>
    </p:spTree>
    <p:extLst>
      <p:ext uri="{BB962C8B-B14F-4D97-AF65-F5344CB8AC3E}">
        <p14:creationId xmlns:p14="http://schemas.microsoft.com/office/powerpoint/2010/main" val="21781256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AE9371AA-DB66-4265-9459-EDC20719FB6A}"/>
              </a:ext>
            </a:extLst>
          </p:cNvPr>
          <p:cNvSpPr/>
          <p:nvPr/>
        </p:nvSpPr>
        <p:spPr>
          <a:xfrm>
            <a:off x="-423216" y="1036947"/>
            <a:ext cx="12998785" cy="3431357"/>
          </a:xfrm>
          <a:prstGeom prst="rect">
            <a:avLst/>
          </a:prstGeom>
          <a:solidFill>
            <a:schemeClr val="accent6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C1657DB-37F1-472B-A3F8-241A0F004667}"/>
              </a:ext>
            </a:extLst>
          </p:cNvPr>
          <p:cNvSpPr/>
          <p:nvPr/>
        </p:nvSpPr>
        <p:spPr>
          <a:xfrm>
            <a:off x="-461914" y="-311086"/>
            <a:ext cx="1140644" cy="10558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2CFA4F-4B3E-46CA-893D-87DD9D046020}"/>
              </a:ext>
            </a:extLst>
          </p:cNvPr>
          <p:cNvSpPr/>
          <p:nvPr/>
        </p:nvSpPr>
        <p:spPr>
          <a:xfrm>
            <a:off x="-461914" y="-311086"/>
            <a:ext cx="1140644" cy="10558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oogle Shape;1016;p39">
            <a:extLst>
              <a:ext uri="{FF2B5EF4-FFF2-40B4-BE49-F238E27FC236}">
                <a16:creationId xmlns:a16="http://schemas.microsoft.com/office/drawing/2014/main" id="{725A0B75-C30E-453D-91E1-29323F849835}"/>
              </a:ext>
            </a:extLst>
          </p:cNvPr>
          <p:cNvGrpSpPr/>
          <p:nvPr/>
        </p:nvGrpSpPr>
        <p:grpSpPr>
          <a:xfrm>
            <a:off x="244114" y="208881"/>
            <a:ext cx="746135" cy="710599"/>
            <a:chOff x="1513275" y="1160975"/>
            <a:chExt cx="290225" cy="272975"/>
          </a:xfrm>
        </p:grpSpPr>
        <p:sp>
          <p:nvSpPr>
            <p:cNvPr id="18" name="Google Shape;1017;p39">
              <a:extLst>
                <a:ext uri="{FF2B5EF4-FFF2-40B4-BE49-F238E27FC236}">
                  <a16:creationId xmlns:a16="http://schemas.microsoft.com/office/drawing/2014/main" id="{22EAC1F5-3438-4A22-B3E4-7FA1970E1436}"/>
                </a:ext>
              </a:extLst>
            </p:cNvPr>
            <p:cNvSpPr/>
            <p:nvPr/>
          </p:nvSpPr>
          <p:spPr>
            <a:xfrm>
              <a:off x="1513875" y="1161875"/>
              <a:ext cx="288450" cy="270900"/>
            </a:xfrm>
            <a:custGeom>
              <a:avLst/>
              <a:gdLst/>
              <a:ahLst/>
              <a:cxnLst/>
              <a:rect l="l" t="t" r="r" b="b"/>
              <a:pathLst>
                <a:path w="11538" h="10836" extrusionOk="0">
                  <a:moveTo>
                    <a:pt x="643" y="1"/>
                  </a:moveTo>
                  <a:cubicBezTo>
                    <a:pt x="286" y="1"/>
                    <a:pt x="0" y="286"/>
                    <a:pt x="0" y="644"/>
                  </a:cubicBezTo>
                  <a:lnTo>
                    <a:pt x="0" y="10192"/>
                  </a:lnTo>
                  <a:cubicBezTo>
                    <a:pt x="0" y="10550"/>
                    <a:pt x="286" y="10835"/>
                    <a:pt x="643" y="10835"/>
                  </a:cubicBezTo>
                  <a:lnTo>
                    <a:pt x="10894" y="10835"/>
                  </a:lnTo>
                  <a:cubicBezTo>
                    <a:pt x="11252" y="10835"/>
                    <a:pt x="11537" y="10550"/>
                    <a:pt x="11537" y="10192"/>
                  </a:cubicBezTo>
                  <a:lnTo>
                    <a:pt x="11537" y="644"/>
                  </a:lnTo>
                  <a:cubicBezTo>
                    <a:pt x="11537" y="286"/>
                    <a:pt x="11252" y="1"/>
                    <a:pt x="108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018;p39">
              <a:extLst>
                <a:ext uri="{FF2B5EF4-FFF2-40B4-BE49-F238E27FC236}">
                  <a16:creationId xmlns:a16="http://schemas.microsoft.com/office/drawing/2014/main" id="{9CD014F7-EA5E-452A-9BA2-AF71CC50453E}"/>
                </a:ext>
              </a:extLst>
            </p:cNvPr>
            <p:cNvSpPr/>
            <p:nvPr/>
          </p:nvSpPr>
          <p:spPr>
            <a:xfrm>
              <a:off x="1513275" y="1160975"/>
              <a:ext cx="290225" cy="272975"/>
            </a:xfrm>
            <a:custGeom>
              <a:avLst/>
              <a:gdLst/>
              <a:ahLst/>
              <a:cxnLst/>
              <a:rect l="l" t="t" r="r" b="b"/>
              <a:pathLst>
                <a:path w="11609" h="10919" extrusionOk="0">
                  <a:moveTo>
                    <a:pt x="6037" y="1"/>
                  </a:moveTo>
                  <a:lnTo>
                    <a:pt x="1370" y="25"/>
                  </a:lnTo>
                  <a:lnTo>
                    <a:pt x="631" y="25"/>
                  </a:lnTo>
                  <a:cubicBezTo>
                    <a:pt x="441" y="25"/>
                    <a:pt x="286" y="108"/>
                    <a:pt x="155" y="263"/>
                  </a:cubicBezTo>
                  <a:cubicBezTo>
                    <a:pt x="84" y="346"/>
                    <a:pt x="48" y="453"/>
                    <a:pt x="24" y="561"/>
                  </a:cubicBezTo>
                  <a:lnTo>
                    <a:pt x="24" y="680"/>
                  </a:lnTo>
                  <a:cubicBezTo>
                    <a:pt x="24" y="680"/>
                    <a:pt x="24" y="644"/>
                    <a:pt x="48" y="572"/>
                  </a:cubicBezTo>
                  <a:cubicBezTo>
                    <a:pt x="60" y="465"/>
                    <a:pt x="108" y="358"/>
                    <a:pt x="179" y="275"/>
                  </a:cubicBezTo>
                  <a:cubicBezTo>
                    <a:pt x="298" y="144"/>
                    <a:pt x="465" y="61"/>
                    <a:pt x="643" y="49"/>
                  </a:cubicBezTo>
                  <a:lnTo>
                    <a:pt x="1382" y="49"/>
                  </a:lnTo>
                  <a:lnTo>
                    <a:pt x="6037" y="96"/>
                  </a:lnTo>
                  <a:lnTo>
                    <a:pt x="10799" y="96"/>
                  </a:lnTo>
                  <a:cubicBezTo>
                    <a:pt x="10824" y="93"/>
                    <a:pt x="10847" y="91"/>
                    <a:pt x="10870" y="91"/>
                  </a:cubicBezTo>
                  <a:cubicBezTo>
                    <a:pt x="10925" y="91"/>
                    <a:pt x="10975" y="100"/>
                    <a:pt x="11026" y="108"/>
                  </a:cubicBezTo>
                  <a:cubicBezTo>
                    <a:pt x="11180" y="156"/>
                    <a:pt x="11299" y="239"/>
                    <a:pt x="11383" y="358"/>
                  </a:cubicBezTo>
                  <a:cubicBezTo>
                    <a:pt x="11454" y="501"/>
                    <a:pt x="11502" y="644"/>
                    <a:pt x="11490" y="799"/>
                  </a:cubicBezTo>
                  <a:lnTo>
                    <a:pt x="11490" y="1763"/>
                  </a:lnTo>
                  <a:lnTo>
                    <a:pt x="11490" y="10264"/>
                  </a:lnTo>
                  <a:cubicBezTo>
                    <a:pt x="11490" y="10526"/>
                    <a:pt x="11311" y="10764"/>
                    <a:pt x="11037" y="10836"/>
                  </a:cubicBezTo>
                  <a:cubicBezTo>
                    <a:pt x="10954" y="10871"/>
                    <a:pt x="10859" y="10871"/>
                    <a:pt x="10776" y="10871"/>
                  </a:cubicBezTo>
                  <a:lnTo>
                    <a:pt x="596" y="10871"/>
                  </a:lnTo>
                  <a:cubicBezTo>
                    <a:pt x="310" y="10836"/>
                    <a:pt x="72" y="10598"/>
                    <a:pt x="48" y="10324"/>
                  </a:cubicBezTo>
                  <a:cubicBezTo>
                    <a:pt x="24" y="9157"/>
                    <a:pt x="24" y="8073"/>
                    <a:pt x="24" y="7085"/>
                  </a:cubicBezTo>
                  <a:cubicBezTo>
                    <a:pt x="12" y="5121"/>
                    <a:pt x="12" y="3513"/>
                    <a:pt x="12" y="2418"/>
                  </a:cubicBezTo>
                  <a:cubicBezTo>
                    <a:pt x="12" y="3513"/>
                    <a:pt x="0" y="5109"/>
                    <a:pt x="0" y="7085"/>
                  </a:cubicBezTo>
                  <a:lnTo>
                    <a:pt x="0" y="10324"/>
                  </a:lnTo>
                  <a:cubicBezTo>
                    <a:pt x="12" y="10467"/>
                    <a:pt x="84" y="10621"/>
                    <a:pt x="191" y="10717"/>
                  </a:cubicBezTo>
                  <a:cubicBezTo>
                    <a:pt x="310" y="10824"/>
                    <a:pt x="441" y="10895"/>
                    <a:pt x="608" y="10919"/>
                  </a:cubicBezTo>
                  <a:lnTo>
                    <a:pt x="10799" y="10919"/>
                  </a:lnTo>
                  <a:cubicBezTo>
                    <a:pt x="10895" y="10919"/>
                    <a:pt x="10990" y="10895"/>
                    <a:pt x="11085" y="10883"/>
                  </a:cubicBezTo>
                  <a:cubicBezTo>
                    <a:pt x="11192" y="10871"/>
                    <a:pt x="11276" y="10812"/>
                    <a:pt x="11347" y="10752"/>
                  </a:cubicBezTo>
                  <a:cubicBezTo>
                    <a:pt x="11502" y="10621"/>
                    <a:pt x="11585" y="10443"/>
                    <a:pt x="11585" y="10228"/>
                  </a:cubicBezTo>
                  <a:lnTo>
                    <a:pt x="11585" y="1727"/>
                  </a:lnTo>
                  <a:lnTo>
                    <a:pt x="11585" y="763"/>
                  </a:lnTo>
                  <a:cubicBezTo>
                    <a:pt x="11609" y="692"/>
                    <a:pt x="11585" y="596"/>
                    <a:pt x="11573" y="525"/>
                  </a:cubicBezTo>
                  <a:cubicBezTo>
                    <a:pt x="11549" y="453"/>
                    <a:pt x="11514" y="382"/>
                    <a:pt x="11466" y="299"/>
                  </a:cubicBezTo>
                  <a:cubicBezTo>
                    <a:pt x="11371" y="168"/>
                    <a:pt x="11228" y="84"/>
                    <a:pt x="11073" y="37"/>
                  </a:cubicBezTo>
                  <a:cubicBezTo>
                    <a:pt x="10990" y="1"/>
                    <a:pt x="10907" y="1"/>
                    <a:pt x="10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D255F94-44B1-4201-AF55-794206EA43EB}"/>
              </a:ext>
            </a:extLst>
          </p:cNvPr>
          <p:cNvSpPr txBox="1"/>
          <p:nvPr/>
        </p:nvSpPr>
        <p:spPr>
          <a:xfrm>
            <a:off x="399532" y="271434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3"/>
                </a:solidFill>
                <a:latin typeface="#9Slide03 Neutra" panose="02040603050506020204" pitchFamily="18" charset="0"/>
              </a:rPr>
              <a:t>2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3F42383-4952-4CC5-8788-D8793CAAA9A9}"/>
              </a:ext>
            </a:extLst>
          </p:cNvPr>
          <p:cNvGrpSpPr/>
          <p:nvPr/>
        </p:nvGrpSpPr>
        <p:grpSpPr>
          <a:xfrm>
            <a:off x="330989" y="1205378"/>
            <a:ext cx="532933" cy="501257"/>
            <a:chOff x="4393694" y="3429000"/>
            <a:chExt cx="1251944" cy="1177532"/>
          </a:xfrm>
        </p:grpSpPr>
        <p:grpSp>
          <p:nvGrpSpPr>
            <p:cNvPr id="43" name="Google Shape;1155;p42">
              <a:extLst>
                <a:ext uri="{FF2B5EF4-FFF2-40B4-BE49-F238E27FC236}">
                  <a16:creationId xmlns:a16="http://schemas.microsoft.com/office/drawing/2014/main" id="{B0655045-C60C-41D4-A0B4-159BB0C0D73A}"/>
                </a:ext>
              </a:extLst>
            </p:cNvPr>
            <p:cNvGrpSpPr/>
            <p:nvPr/>
          </p:nvGrpSpPr>
          <p:grpSpPr>
            <a:xfrm>
              <a:off x="4393694" y="3429000"/>
              <a:ext cx="1251944" cy="1177532"/>
              <a:chOff x="1513275" y="1160975"/>
              <a:chExt cx="290225" cy="272975"/>
            </a:xfrm>
          </p:grpSpPr>
          <p:sp>
            <p:nvSpPr>
              <p:cNvPr id="55" name="Google Shape;1156;p42">
                <a:extLst>
                  <a:ext uri="{FF2B5EF4-FFF2-40B4-BE49-F238E27FC236}">
                    <a16:creationId xmlns:a16="http://schemas.microsoft.com/office/drawing/2014/main" id="{EF2E0743-751D-4DDA-952C-925F6C41A3C1}"/>
                  </a:ext>
                </a:extLst>
              </p:cNvPr>
              <p:cNvSpPr/>
              <p:nvPr/>
            </p:nvSpPr>
            <p:spPr>
              <a:xfrm>
                <a:off x="1513875" y="1161875"/>
                <a:ext cx="288450" cy="270900"/>
              </a:xfrm>
              <a:custGeom>
                <a:avLst/>
                <a:gdLst/>
                <a:ahLst/>
                <a:cxnLst/>
                <a:rect l="l" t="t" r="r" b="b"/>
                <a:pathLst>
                  <a:path w="11538" h="10836" extrusionOk="0">
                    <a:moveTo>
                      <a:pt x="643" y="1"/>
                    </a:moveTo>
                    <a:cubicBezTo>
                      <a:pt x="286" y="1"/>
                      <a:pt x="0" y="286"/>
                      <a:pt x="0" y="644"/>
                    </a:cubicBezTo>
                    <a:lnTo>
                      <a:pt x="0" y="10192"/>
                    </a:lnTo>
                    <a:cubicBezTo>
                      <a:pt x="0" y="10550"/>
                      <a:pt x="286" y="10835"/>
                      <a:pt x="643" y="10835"/>
                    </a:cubicBezTo>
                    <a:lnTo>
                      <a:pt x="10894" y="10835"/>
                    </a:lnTo>
                    <a:cubicBezTo>
                      <a:pt x="11252" y="10835"/>
                      <a:pt x="11537" y="10550"/>
                      <a:pt x="11537" y="10192"/>
                    </a:cubicBezTo>
                    <a:lnTo>
                      <a:pt x="11537" y="644"/>
                    </a:lnTo>
                    <a:cubicBezTo>
                      <a:pt x="11537" y="286"/>
                      <a:pt x="11252" y="1"/>
                      <a:pt x="108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157;p42">
                <a:extLst>
                  <a:ext uri="{FF2B5EF4-FFF2-40B4-BE49-F238E27FC236}">
                    <a16:creationId xmlns:a16="http://schemas.microsoft.com/office/drawing/2014/main" id="{2AF79E85-FF25-4C41-8E6B-F1FC2586FF7D}"/>
                  </a:ext>
                </a:extLst>
              </p:cNvPr>
              <p:cNvSpPr/>
              <p:nvPr/>
            </p:nvSpPr>
            <p:spPr>
              <a:xfrm>
                <a:off x="1513275" y="1160975"/>
                <a:ext cx="290225" cy="272975"/>
              </a:xfrm>
              <a:custGeom>
                <a:avLst/>
                <a:gdLst/>
                <a:ahLst/>
                <a:cxnLst/>
                <a:rect l="l" t="t" r="r" b="b"/>
                <a:pathLst>
                  <a:path w="11609" h="10919" extrusionOk="0">
                    <a:moveTo>
                      <a:pt x="6037" y="1"/>
                    </a:moveTo>
                    <a:lnTo>
                      <a:pt x="1370" y="25"/>
                    </a:lnTo>
                    <a:lnTo>
                      <a:pt x="631" y="25"/>
                    </a:lnTo>
                    <a:cubicBezTo>
                      <a:pt x="441" y="25"/>
                      <a:pt x="286" y="108"/>
                      <a:pt x="155" y="263"/>
                    </a:cubicBezTo>
                    <a:cubicBezTo>
                      <a:pt x="84" y="346"/>
                      <a:pt x="48" y="453"/>
                      <a:pt x="24" y="561"/>
                    </a:cubicBezTo>
                    <a:lnTo>
                      <a:pt x="24" y="680"/>
                    </a:lnTo>
                    <a:cubicBezTo>
                      <a:pt x="24" y="680"/>
                      <a:pt x="24" y="644"/>
                      <a:pt x="48" y="572"/>
                    </a:cubicBezTo>
                    <a:cubicBezTo>
                      <a:pt x="60" y="465"/>
                      <a:pt x="108" y="358"/>
                      <a:pt x="179" y="275"/>
                    </a:cubicBezTo>
                    <a:cubicBezTo>
                      <a:pt x="298" y="144"/>
                      <a:pt x="465" y="61"/>
                      <a:pt x="643" y="49"/>
                    </a:cubicBezTo>
                    <a:lnTo>
                      <a:pt x="1382" y="49"/>
                    </a:lnTo>
                    <a:lnTo>
                      <a:pt x="6037" y="96"/>
                    </a:lnTo>
                    <a:lnTo>
                      <a:pt x="10799" y="96"/>
                    </a:lnTo>
                    <a:cubicBezTo>
                      <a:pt x="10824" y="93"/>
                      <a:pt x="10847" y="91"/>
                      <a:pt x="10870" y="91"/>
                    </a:cubicBezTo>
                    <a:cubicBezTo>
                      <a:pt x="10925" y="91"/>
                      <a:pt x="10975" y="100"/>
                      <a:pt x="11026" y="108"/>
                    </a:cubicBezTo>
                    <a:cubicBezTo>
                      <a:pt x="11180" y="156"/>
                      <a:pt x="11299" y="239"/>
                      <a:pt x="11383" y="358"/>
                    </a:cubicBezTo>
                    <a:cubicBezTo>
                      <a:pt x="11454" y="501"/>
                      <a:pt x="11502" y="644"/>
                      <a:pt x="11490" y="799"/>
                    </a:cubicBezTo>
                    <a:lnTo>
                      <a:pt x="11490" y="1763"/>
                    </a:lnTo>
                    <a:lnTo>
                      <a:pt x="11490" y="10264"/>
                    </a:lnTo>
                    <a:cubicBezTo>
                      <a:pt x="11490" y="10526"/>
                      <a:pt x="11311" y="10764"/>
                      <a:pt x="11037" y="10836"/>
                    </a:cubicBezTo>
                    <a:cubicBezTo>
                      <a:pt x="10954" y="10871"/>
                      <a:pt x="10859" y="10871"/>
                      <a:pt x="10776" y="10871"/>
                    </a:cubicBezTo>
                    <a:lnTo>
                      <a:pt x="596" y="10871"/>
                    </a:lnTo>
                    <a:cubicBezTo>
                      <a:pt x="310" y="10836"/>
                      <a:pt x="72" y="10598"/>
                      <a:pt x="48" y="10324"/>
                    </a:cubicBezTo>
                    <a:cubicBezTo>
                      <a:pt x="24" y="9157"/>
                      <a:pt x="24" y="8073"/>
                      <a:pt x="24" y="7085"/>
                    </a:cubicBezTo>
                    <a:cubicBezTo>
                      <a:pt x="12" y="5121"/>
                      <a:pt x="12" y="3513"/>
                      <a:pt x="12" y="2418"/>
                    </a:cubicBezTo>
                    <a:cubicBezTo>
                      <a:pt x="12" y="3513"/>
                      <a:pt x="0" y="5109"/>
                      <a:pt x="0" y="7085"/>
                    </a:cubicBezTo>
                    <a:lnTo>
                      <a:pt x="0" y="10324"/>
                    </a:lnTo>
                    <a:cubicBezTo>
                      <a:pt x="12" y="10467"/>
                      <a:pt x="84" y="10621"/>
                      <a:pt x="191" y="10717"/>
                    </a:cubicBezTo>
                    <a:cubicBezTo>
                      <a:pt x="310" y="10824"/>
                      <a:pt x="441" y="10895"/>
                      <a:pt x="608" y="10919"/>
                    </a:cubicBezTo>
                    <a:lnTo>
                      <a:pt x="10799" y="10919"/>
                    </a:lnTo>
                    <a:cubicBezTo>
                      <a:pt x="10895" y="10919"/>
                      <a:pt x="10990" y="10895"/>
                      <a:pt x="11085" y="10883"/>
                    </a:cubicBezTo>
                    <a:cubicBezTo>
                      <a:pt x="11192" y="10871"/>
                      <a:pt x="11276" y="10812"/>
                      <a:pt x="11347" y="10752"/>
                    </a:cubicBezTo>
                    <a:cubicBezTo>
                      <a:pt x="11502" y="10621"/>
                      <a:pt x="11585" y="10443"/>
                      <a:pt x="11585" y="10228"/>
                    </a:cubicBezTo>
                    <a:lnTo>
                      <a:pt x="11585" y="1727"/>
                    </a:lnTo>
                    <a:lnTo>
                      <a:pt x="11585" y="763"/>
                    </a:lnTo>
                    <a:cubicBezTo>
                      <a:pt x="11609" y="692"/>
                      <a:pt x="11585" y="596"/>
                      <a:pt x="11573" y="525"/>
                    </a:cubicBezTo>
                    <a:cubicBezTo>
                      <a:pt x="11549" y="453"/>
                      <a:pt x="11514" y="382"/>
                      <a:pt x="11466" y="299"/>
                    </a:cubicBezTo>
                    <a:cubicBezTo>
                      <a:pt x="11371" y="168"/>
                      <a:pt x="11228" y="84"/>
                      <a:pt x="11073" y="37"/>
                    </a:cubicBezTo>
                    <a:cubicBezTo>
                      <a:pt x="10990" y="1"/>
                      <a:pt x="10907" y="1"/>
                      <a:pt x="108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158;p42">
                <a:extLst>
                  <a:ext uri="{FF2B5EF4-FFF2-40B4-BE49-F238E27FC236}">
                    <a16:creationId xmlns:a16="http://schemas.microsoft.com/office/drawing/2014/main" id="{1C0B468A-E16B-4E34-9FEF-70BA5393DB60}"/>
                  </a:ext>
                </a:extLst>
              </p:cNvPr>
              <p:cNvSpPr/>
              <p:nvPr/>
            </p:nvSpPr>
            <p:spPr>
              <a:xfrm>
                <a:off x="1583225" y="1392275"/>
                <a:ext cx="147350" cy="1500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60" extrusionOk="0">
                    <a:moveTo>
                      <a:pt x="2941" y="0"/>
                    </a:moveTo>
                    <a:cubicBezTo>
                      <a:pt x="1322" y="0"/>
                      <a:pt x="0" y="12"/>
                      <a:pt x="0" y="24"/>
                    </a:cubicBezTo>
                    <a:cubicBezTo>
                      <a:pt x="0" y="36"/>
                      <a:pt x="1322" y="60"/>
                      <a:pt x="2941" y="60"/>
                    </a:cubicBezTo>
                    <a:cubicBezTo>
                      <a:pt x="4572" y="60"/>
                      <a:pt x="5894" y="36"/>
                      <a:pt x="5894" y="24"/>
                    </a:cubicBezTo>
                    <a:cubicBezTo>
                      <a:pt x="5894" y="12"/>
                      <a:pt x="4572" y="0"/>
                      <a:pt x="29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159;p42">
                <a:extLst>
                  <a:ext uri="{FF2B5EF4-FFF2-40B4-BE49-F238E27FC236}">
                    <a16:creationId xmlns:a16="http://schemas.microsoft.com/office/drawing/2014/main" id="{EFFB078F-5619-4DF2-8030-CD3AF2D9676C}"/>
                  </a:ext>
                </a:extLst>
              </p:cNvPr>
              <p:cNvSpPr/>
              <p:nvPr/>
            </p:nvSpPr>
            <p:spPr>
              <a:xfrm>
                <a:off x="1615975" y="1405950"/>
                <a:ext cx="81875" cy="1525"/>
              </a:xfrm>
              <a:custGeom>
                <a:avLst/>
                <a:gdLst/>
                <a:ahLst/>
                <a:cxnLst/>
                <a:rect l="l" t="t" r="r" b="b"/>
                <a:pathLst>
                  <a:path w="3275" h="61" extrusionOk="0">
                    <a:moveTo>
                      <a:pt x="1631" y="1"/>
                    </a:moveTo>
                    <a:cubicBezTo>
                      <a:pt x="726" y="1"/>
                      <a:pt x="0" y="13"/>
                      <a:pt x="0" y="25"/>
                    </a:cubicBezTo>
                    <a:cubicBezTo>
                      <a:pt x="0" y="48"/>
                      <a:pt x="726" y="60"/>
                      <a:pt x="1631" y="60"/>
                    </a:cubicBezTo>
                    <a:cubicBezTo>
                      <a:pt x="2548" y="60"/>
                      <a:pt x="3274" y="48"/>
                      <a:pt x="3274" y="25"/>
                    </a:cubicBezTo>
                    <a:cubicBezTo>
                      <a:pt x="3274" y="1"/>
                      <a:pt x="2548" y="1"/>
                      <a:pt x="16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" name="Google Shape;1207;p42">
              <a:extLst>
                <a:ext uri="{FF2B5EF4-FFF2-40B4-BE49-F238E27FC236}">
                  <a16:creationId xmlns:a16="http://schemas.microsoft.com/office/drawing/2014/main" id="{70473478-655B-41DA-9279-737DEFCE0724}"/>
                </a:ext>
              </a:extLst>
            </p:cNvPr>
            <p:cNvGrpSpPr/>
            <p:nvPr/>
          </p:nvGrpSpPr>
          <p:grpSpPr>
            <a:xfrm>
              <a:off x="4634702" y="3648616"/>
              <a:ext cx="753186" cy="725625"/>
              <a:chOff x="-63665750" y="1914325"/>
              <a:chExt cx="328450" cy="316450"/>
            </a:xfrm>
          </p:grpSpPr>
          <p:sp>
            <p:nvSpPr>
              <p:cNvPr id="52" name="Google Shape;1208;p42">
                <a:extLst>
                  <a:ext uri="{FF2B5EF4-FFF2-40B4-BE49-F238E27FC236}">
                    <a16:creationId xmlns:a16="http://schemas.microsoft.com/office/drawing/2014/main" id="{F53729EF-3FED-4E07-BBDC-34D98E8A7B44}"/>
                  </a:ext>
                </a:extLst>
              </p:cNvPr>
              <p:cNvSpPr/>
              <p:nvPr/>
            </p:nvSpPr>
            <p:spPr>
              <a:xfrm>
                <a:off x="-63665750" y="1914325"/>
                <a:ext cx="328450" cy="316450"/>
              </a:xfrm>
              <a:custGeom>
                <a:avLst/>
                <a:gdLst/>
                <a:ahLst/>
                <a:cxnLst/>
                <a:rect l="l" t="t" r="r" b="b"/>
                <a:pathLst>
                  <a:path w="13138" h="12658" extrusionOk="0">
                    <a:moveTo>
                      <a:pt x="8144" y="835"/>
                    </a:moveTo>
                    <a:cubicBezTo>
                      <a:pt x="9097" y="835"/>
                      <a:pt x="10050" y="1197"/>
                      <a:pt x="10775" y="1922"/>
                    </a:cubicBezTo>
                    <a:cubicBezTo>
                      <a:pt x="12256" y="3371"/>
                      <a:pt x="12256" y="5734"/>
                      <a:pt x="10775" y="7183"/>
                    </a:cubicBezTo>
                    <a:cubicBezTo>
                      <a:pt x="10050" y="7908"/>
                      <a:pt x="9097" y="8270"/>
                      <a:pt x="8144" y="8270"/>
                    </a:cubicBezTo>
                    <a:cubicBezTo>
                      <a:pt x="7191" y="8270"/>
                      <a:pt x="6238" y="7908"/>
                      <a:pt x="5513" y="7183"/>
                    </a:cubicBezTo>
                    <a:cubicBezTo>
                      <a:pt x="4064" y="5734"/>
                      <a:pt x="4064" y="3371"/>
                      <a:pt x="5513" y="1922"/>
                    </a:cubicBezTo>
                    <a:cubicBezTo>
                      <a:pt x="6238" y="1197"/>
                      <a:pt x="7191" y="835"/>
                      <a:pt x="8144" y="835"/>
                    </a:cubicBezTo>
                    <a:close/>
                    <a:moveTo>
                      <a:pt x="3466" y="8632"/>
                    </a:moveTo>
                    <a:lnTo>
                      <a:pt x="4064" y="9231"/>
                    </a:lnTo>
                    <a:lnTo>
                      <a:pt x="1607" y="11688"/>
                    </a:lnTo>
                    <a:lnTo>
                      <a:pt x="1008" y="11090"/>
                    </a:lnTo>
                    <a:lnTo>
                      <a:pt x="3466" y="8632"/>
                    </a:lnTo>
                    <a:close/>
                    <a:moveTo>
                      <a:pt x="8172" y="0"/>
                    </a:moveTo>
                    <a:cubicBezTo>
                      <a:pt x="7010" y="0"/>
                      <a:pt x="5844" y="441"/>
                      <a:pt x="4946" y="1323"/>
                    </a:cubicBezTo>
                    <a:cubicBezTo>
                      <a:pt x="3277" y="3024"/>
                      <a:pt x="3182" y="5671"/>
                      <a:pt x="4694" y="7467"/>
                    </a:cubicBezTo>
                    <a:lnTo>
                      <a:pt x="4096" y="8065"/>
                    </a:lnTo>
                    <a:lnTo>
                      <a:pt x="3214" y="7183"/>
                    </a:lnTo>
                    <a:cubicBezTo>
                      <a:pt x="3151" y="7104"/>
                      <a:pt x="3048" y="7065"/>
                      <a:pt x="2942" y="7065"/>
                    </a:cubicBezTo>
                    <a:cubicBezTo>
                      <a:pt x="2836" y="7065"/>
                      <a:pt x="2725" y="7104"/>
                      <a:pt x="2646" y="7183"/>
                    </a:cubicBezTo>
                    <a:cubicBezTo>
                      <a:pt x="2489" y="7341"/>
                      <a:pt x="2489" y="7624"/>
                      <a:pt x="2646" y="7782"/>
                    </a:cubicBezTo>
                    <a:lnTo>
                      <a:pt x="2899" y="8065"/>
                    </a:lnTo>
                    <a:lnTo>
                      <a:pt x="158" y="10806"/>
                    </a:lnTo>
                    <a:cubicBezTo>
                      <a:pt x="0" y="10964"/>
                      <a:pt x="0" y="11247"/>
                      <a:pt x="158" y="11405"/>
                    </a:cubicBezTo>
                    <a:lnTo>
                      <a:pt x="1292" y="12539"/>
                    </a:lnTo>
                    <a:cubicBezTo>
                      <a:pt x="1371" y="12618"/>
                      <a:pt x="1481" y="12657"/>
                      <a:pt x="1591" y="12657"/>
                    </a:cubicBezTo>
                    <a:cubicBezTo>
                      <a:pt x="1701" y="12657"/>
                      <a:pt x="1812" y="12618"/>
                      <a:pt x="1890" y="12539"/>
                    </a:cubicBezTo>
                    <a:lnTo>
                      <a:pt x="4631" y="9798"/>
                    </a:lnTo>
                    <a:lnTo>
                      <a:pt x="4915" y="10050"/>
                    </a:lnTo>
                    <a:cubicBezTo>
                      <a:pt x="4994" y="10129"/>
                      <a:pt x="5104" y="10168"/>
                      <a:pt x="5214" y="10168"/>
                    </a:cubicBezTo>
                    <a:cubicBezTo>
                      <a:pt x="5324" y="10168"/>
                      <a:pt x="5435" y="10129"/>
                      <a:pt x="5513" y="10050"/>
                    </a:cubicBezTo>
                    <a:cubicBezTo>
                      <a:pt x="5671" y="9893"/>
                      <a:pt x="5671" y="9640"/>
                      <a:pt x="5513" y="9483"/>
                    </a:cubicBezTo>
                    <a:lnTo>
                      <a:pt x="4631" y="8601"/>
                    </a:lnTo>
                    <a:lnTo>
                      <a:pt x="5230" y="8034"/>
                    </a:lnTo>
                    <a:cubicBezTo>
                      <a:pt x="6059" y="8730"/>
                      <a:pt x="7090" y="9078"/>
                      <a:pt x="8127" y="9078"/>
                    </a:cubicBezTo>
                    <a:cubicBezTo>
                      <a:pt x="9296" y="9078"/>
                      <a:pt x="10472" y="8635"/>
                      <a:pt x="11373" y="7750"/>
                    </a:cubicBezTo>
                    <a:cubicBezTo>
                      <a:pt x="13138" y="5986"/>
                      <a:pt x="13138" y="3087"/>
                      <a:pt x="11373" y="1323"/>
                    </a:cubicBezTo>
                    <a:cubicBezTo>
                      <a:pt x="10491" y="441"/>
                      <a:pt x="9333" y="0"/>
                      <a:pt x="8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209;p42">
                <a:extLst>
                  <a:ext uri="{FF2B5EF4-FFF2-40B4-BE49-F238E27FC236}">
                    <a16:creationId xmlns:a16="http://schemas.microsoft.com/office/drawing/2014/main" id="{A48CC251-F5D8-489A-829A-711F58C5F78B}"/>
                  </a:ext>
                </a:extLst>
              </p:cNvPr>
              <p:cNvSpPr/>
              <p:nvPr/>
            </p:nvSpPr>
            <p:spPr>
              <a:xfrm>
                <a:off x="-63524775" y="1955275"/>
                <a:ext cx="123675" cy="134700"/>
              </a:xfrm>
              <a:custGeom>
                <a:avLst/>
                <a:gdLst/>
                <a:ahLst/>
                <a:cxnLst/>
                <a:rect l="l" t="t" r="r" b="b"/>
                <a:pathLst>
                  <a:path w="4947" h="5388" extrusionOk="0">
                    <a:moveTo>
                      <a:pt x="2458" y="882"/>
                    </a:moveTo>
                    <a:cubicBezTo>
                      <a:pt x="2930" y="882"/>
                      <a:pt x="3308" y="1229"/>
                      <a:pt x="3308" y="1702"/>
                    </a:cubicBezTo>
                    <a:cubicBezTo>
                      <a:pt x="3308" y="2174"/>
                      <a:pt x="2962" y="2521"/>
                      <a:pt x="2458" y="2521"/>
                    </a:cubicBezTo>
                    <a:cubicBezTo>
                      <a:pt x="1985" y="2521"/>
                      <a:pt x="1639" y="2174"/>
                      <a:pt x="1639" y="1702"/>
                    </a:cubicBezTo>
                    <a:cubicBezTo>
                      <a:pt x="1639" y="1229"/>
                      <a:pt x="2048" y="882"/>
                      <a:pt x="2458" y="882"/>
                    </a:cubicBezTo>
                    <a:close/>
                    <a:moveTo>
                      <a:pt x="2458" y="3340"/>
                    </a:moveTo>
                    <a:cubicBezTo>
                      <a:pt x="3245" y="3340"/>
                      <a:pt x="3876" y="3875"/>
                      <a:pt x="4096" y="4600"/>
                    </a:cubicBezTo>
                    <a:lnTo>
                      <a:pt x="883" y="4600"/>
                    </a:lnTo>
                    <a:cubicBezTo>
                      <a:pt x="1040" y="3875"/>
                      <a:pt x="1733" y="3340"/>
                      <a:pt x="2458" y="3340"/>
                    </a:cubicBezTo>
                    <a:close/>
                    <a:moveTo>
                      <a:pt x="2458" y="0"/>
                    </a:moveTo>
                    <a:cubicBezTo>
                      <a:pt x="1576" y="0"/>
                      <a:pt x="820" y="756"/>
                      <a:pt x="820" y="1670"/>
                    </a:cubicBezTo>
                    <a:cubicBezTo>
                      <a:pt x="820" y="2080"/>
                      <a:pt x="977" y="2489"/>
                      <a:pt x="1292" y="2804"/>
                    </a:cubicBezTo>
                    <a:cubicBezTo>
                      <a:pt x="536" y="3245"/>
                      <a:pt x="0" y="4033"/>
                      <a:pt x="0" y="4978"/>
                    </a:cubicBezTo>
                    <a:cubicBezTo>
                      <a:pt x="0" y="5230"/>
                      <a:pt x="189" y="5388"/>
                      <a:pt x="410" y="5388"/>
                    </a:cubicBezTo>
                    <a:lnTo>
                      <a:pt x="4569" y="5388"/>
                    </a:lnTo>
                    <a:cubicBezTo>
                      <a:pt x="4789" y="5388"/>
                      <a:pt x="4947" y="5199"/>
                      <a:pt x="4947" y="4978"/>
                    </a:cubicBezTo>
                    <a:cubicBezTo>
                      <a:pt x="4947" y="4033"/>
                      <a:pt x="4443" y="3245"/>
                      <a:pt x="3655" y="2804"/>
                    </a:cubicBezTo>
                    <a:cubicBezTo>
                      <a:pt x="3939" y="2489"/>
                      <a:pt x="4128" y="2080"/>
                      <a:pt x="4128" y="1670"/>
                    </a:cubicBezTo>
                    <a:cubicBezTo>
                      <a:pt x="4128" y="756"/>
                      <a:pt x="3371" y="0"/>
                      <a:pt x="24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3612093B-DA57-4185-BC25-DAD5213117C4}"/>
              </a:ext>
            </a:extLst>
          </p:cNvPr>
          <p:cNvSpPr txBox="1"/>
          <p:nvPr/>
        </p:nvSpPr>
        <p:spPr>
          <a:xfrm>
            <a:off x="1010211" y="1222475"/>
            <a:ext cx="3493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FF725E"/>
                </a:solidFill>
                <a:latin typeface="#9Slide03 Neutra" panose="02040603050506020204" pitchFamily="18" charset="0"/>
              </a:defRPr>
            </a:lvl1pPr>
          </a:lstStyle>
          <a:p>
            <a:r>
              <a:rPr lang="en-US" sz="2400">
                <a:solidFill>
                  <a:srgbClr val="000000"/>
                </a:solidFill>
              </a:rPr>
              <a:t>So sánh hai số thực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F51898B-0E69-479C-B441-0C92102F86A0}"/>
              </a:ext>
            </a:extLst>
          </p:cNvPr>
          <p:cNvSpPr txBox="1"/>
          <p:nvPr/>
        </p:nvSpPr>
        <p:spPr>
          <a:xfrm>
            <a:off x="989110" y="1736619"/>
            <a:ext cx="7011856" cy="6472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000000"/>
                </a:solidFill>
                <a:latin typeface="#9Slide03 SVNAvo" panose="02040603050506020204" pitchFamily="18" charset="0"/>
              </a:defRPr>
            </a:lvl1pPr>
          </a:lstStyle>
          <a:p>
            <a:pPr marL="457200" indent="-457200">
              <a:lnSpc>
                <a:spcPct val="150000"/>
              </a:lnSpc>
              <a:buBlip>
                <a:blip r:embed="rId3"/>
              </a:buBlip>
            </a:pPr>
            <a:r>
              <a:rPr lang="en-US"/>
              <a:t>Với hai số thực x, y bất kì, ta luôn có:</a:t>
            </a:r>
            <a:endParaRPr lang="en-US" dirty="0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ED46086-FD8D-4914-9F12-C5D6A966A2AE}"/>
              </a:ext>
            </a:extLst>
          </p:cNvPr>
          <p:cNvGrpSpPr/>
          <p:nvPr/>
        </p:nvGrpSpPr>
        <p:grpSpPr>
          <a:xfrm>
            <a:off x="330989" y="4669840"/>
            <a:ext cx="532933" cy="501257"/>
            <a:chOff x="441834" y="4393989"/>
            <a:chExt cx="532933" cy="501257"/>
          </a:xfrm>
        </p:grpSpPr>
        <p:grpSp>
          <p:nvGrpSpPr>
            <p:cNvPr id="65" name="Google Shape;1155;p42">
              <a:extLst>
                <a:ext uri="{FF2B5EF4-FFF2-40B4-BE49-F238E27FC236}">
                  <a16:creationId xmlns:a16="http://schemas.microsoft.com/office/drawing/2014/main" id="{8B7C884F-77D3-44CE-B806-08ABE9618125}"/>
                </a:ext>
              </a:extLst>
            </p:cNvPr>
            <p:cNvGrpSpPr/>
            <p:nvPr/>
          </p:nvGrpSpPr>
          <p:grpSpPr>
            <a:xfrm>
              <a:off x="441834" y="4393989"/>
              <a:ext cx="532933" cy="501257"/>
              <a:chOff x="1513276" y="1161111"/>
              <a:chExt cx="290225" cy="273007"/>
            </a:xfrm>
          </p:grpSpPr>
          <p:sp>
            <p:nvSpPr>
              <p:cNvPr id="69" name="Google Shape;1156;p42">
                <a:extLst>
                  <a:ext uri="{FF2B5EF4-FFF2-40B4-BE49-F238E27FC236}">
                    <a16:creationId xmlns:a16="http://schemas.microsoft.com/office/drawing/2014/main" id="{DE455F69-FDE8-459B-9A66-DB2C3E6519B5}"/>
                  </a:ext>
                </a:extLst>
              </p:cNvPr>
              <p:cNvSpPr/>
              <p:nvPr/>
            </p:nvSpPr>
            <p:spPr>
              <a:xfrm>
                <a:off x="1513875" y="1162011"/>
                <a:ext cx="288450" cy="270932"/>
              </a:xfrm>
              <a:custGeom>
                <a:avLst/>
                <a:gdLst/>
                <a:ahLst/>
                <a:cxnLst/>
                <a:rect l="l" t="t" r="r" b="b"/>
                <a:pathLst>
                  <a:path w="11538" h="10836" extrusionOk="0">
                    <a:moveTo>
                      <a:pt x="643" y="1"/>
                    </a:moveTo>
                    <a:cubicBezTo>
                      <a:pt x="286" y="1"/>
                      <a:pt x="0" y="286"/>
                      <a:pt x="0" y="644"/>
                    </a:cubicBezTo>
                    <a:lnTo>
                      <a:pt x="0" y="10192"/>
                    </a:lnTo>
                    <a:cubicBezTo>
                      <a:pt x="0" y="10550"/>
                      <a:pt x="286" y="10835"/>
                      <a:pt x="643" y="10835"/>
                    </a:cubicBezTo>
                    <a:lnTo>
                      <a:pt x="10894" y="10835"/>
                    </a:lnTo>
                    <a:cubicBezTo>
                      <a:pt x="11252" y="10835"/>
                      <a:pt x="11537" y="10550"/>
                      <a:pt x="11537" y="10192"/>
                    </a:cubicBezTo>
                    <a:lnTo>
                      <a:pt x="11537" y="644"/>
                    </a:lnTo>
                    <a:cubicBezTo>
                      <a:pt x="11537" y="286"/>
                      <a:pt x="11252" y="1"/>
                      <a:pt x="108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1157;p42">
                <a:extLst>
                  <a:ext uri="{FF2B5EF4-FFF2-40B4-BE49-F238E27FC236}">
                    <a16:creationId xmlns:a16="http://schemas.microsoft.com/office/drawing/2014/main" id="{63906B3E-2165-44E7-935E-C17FCC0FCDF1}"/>
                  </a:ext>
                </a:extLst>
              </p:cNvPr>
              <p:cNvSpPr/>
              <p:nvPr/>
            </p:nvSpPr>
            <p:spPr>
              <a:xfrm>
                <a:off x="1513276" y="1161111"/>
                <a:ext cx="290225" cy="273007"/>
              </a:xfrm>
              <a:custGeom>
                <a:avLst/>
                <a:gdLst/>
                <a:ahLst/>
                <a:cxnLst/>
                <a:rect l="l" t="t" r="r" b="b"/>
                <a:pathLst>
                  <a:path w="11609" h="10919" extrusionOk="0">
                    <a:moveTo>
                      <a:pt x="6037" y="1"/>
                    </a:moveTo>
                    <a:lnTo>
                      <a:pt x="1370" y="25"/>
                    </a:lnTo>
                    <a:lnTo>
                      <a:pt x="631" y="25"/>
                    </a:lnTo>
                    <a:cubicBezTo>
                      <a:pt x="441" y="25"/>
                      <a:pt x="286" y="108"/>
                      <a:pt x="155" y="263"/>
                    </a:cubicBezTo>
                    <a:cubicBezTo>
                      <a:pt x="84" y="346"/>
                      <a:pt x="48" y="453"/>
                      <a:pt x="24" y="561"/>
                    </a:cubicBezTo>
                    <a:lnTo>
                      <a:pt x="24" y="680"/>
                    </a:lnTo>
                    <a:cubicBezTo>
                      <a:pt x="24" y="680"/>
                      <a:pt x="24" y="644"/>
                      <a:pt x="48" y="572"/>
                    </a:cubicBezTo>
                    <a:cubicBezTo>
                      <a:pt x="60" y="465"/>
                      <a:pt x="108" y="358"/>
                      <a:pt x="179" y="275"/>
                    </a:cubicBezTo>
                    <a:cubicBezTo>
                      <a:pt x="298" y="144"/>
                      <a:pt x="465" y="61"/>
                      <a:pt x="643" y="49"/>
                    </a:cubicBezTo>
                    <a:lnTo>
                      <a:pt x="1382" y="49"/>
                    </a:lnTo>
                    <a:lnTo>
                      <a:pt x="6037" y="96"/>
                    </a:lnTo>
                    <a:lnTo>
                      <a:pt x="10799" y="96"/>
                    </a:lnTo>
                    <a:cubicBezTo>
                      <a:pt x="10824" y="93"/>
                      <a:pt x="10847" y="91"/>
                      <a:pt x="10870" y="91"/>
                    </a:cubicBezTo>
                    <a:cubicBezTo>
                      <a:pt x="10925" y="91"/>
                      <a:pt x="10975" y="100"/>
                      <a:pt x="11026" y="108"/>
                    </a:cubicBezTo>
                    <a:cubicBezTo>
                      <a:pt x="11180" y="156"/>
                      <a:pt x="11299" y="239"/>
                      <a:pt x="11383" y="358"/>
                    </a:cubicBezTo>
                    <a:cubicBezTo>
                      <a:pt x="11454" y="501"/>
                      <a:pt x="11502" y="644"/>
                      <a:pt x="11490" y="799"/>
                    </a:cubicBezTo>
                    <a:lnTo>
                      <a:pt x="11490" y="1763"/>
                    </a:lnTo>
                    <a:lnTo>
                      <a:pt x="11490" y="10264"/>
                    </a:lnTo>
                    <a:cubicBezTo>
                      <a:pt x="11490" y="10526"/>
                      <a:pt x="11311" y="10764"/>
                      <a:pt x="11037" y="10836"/>
                    </a:cubicBezTo>
                    <a:cubicBezTo>
                      <a:pt x="10954" y="10871"/>
                      <a:pt x="10859" y="10871"/>
                      <a:pt x="10776" y="10871"/>
                    </a:cubicBezTo>
                    <a:lnTo>
                      <a:pt x="596" y="10871"/>
                    </a:lnTo>
                    <a:cubicBezTo>
                      <a:pt x="310" y="10836"/>
                      <a:pt x="72" y="10598"/>
                      <a:pt x="48" y="10324"/>
                    </a:cubicBezTo>
                    <a:cubicBezTo>
                      <a:pt x="24" y="9157"/>
                      <a:pt x="24" y="8073"/>
                      <a:pt x="24" y="7085"/>
                    </a:cubicBezTo>
                    <a:cubicBezTo>
                      <a:pt x="12" y="5121"/>
                      <a:pt x="12" y="3513"/>
                      <a:pt x="12" y="2418"/>
                    </a:cubicBezTo>
                    <a:cubicBezTo>
                      <a:pt x="12" y="3513"/>
                      <a:pt x="0" y="5109"/>
                      <a:pt x="0" y="7085"/>
                    </a:cubicBezTo>
                    <a:lnTo>
                      <a:pt x="0" y="10324"/>
                    </a:lnTo>
                    <a:cubicBezTo>
                      <a:pt x="12" y="10467"/>
                      <a:pt x="84" y="10621"/>
                      <a:pt x="191" y="10717"/>
                    </a:cubicBezTo>
                    <a:cubicBezTo>
                      <a:pt x="310" y="10824"/>
                      <a:pt x="441" y="10895"/>
                      <a:pt x="608" y="10919"/>
                    </a:cubicBezTo>
                    <a:lnTo>
                      <a:pt x="10799" y="10919"/>
                    </a:lnTo>
                    <a:cubicBezTo>
                      <a:pt x="10895" y="10919"/>
                      <a:pt x="10990" y="10895"/>
                      <a:pt x="11085" y="10883"/>
                    </a:cubicBezTo>
                    <a:cubicBezTo>
                      <a:pt x="11192" y="10871"/>
                      <a:pt x="11276" y="10812"/>
                      <a:pt x="11347" y="10752"/>
                    </a:cubicBezTo>
                    <a:cubicBezTo>
                      <a:pt x="11502" y="10621"/>
                      <a:pt x="11585" y="10443"/>
                      <a:pt x="11585" y="10228"/>
                    </a:cubicBezTo>
                    <a:lnTo>
                      <a:pt x="11585" y="1727"/>
                    </a:lnTo>
                    <a:lnTo>
                      <a:pt x="11585" y="763"/>
                    </a:lnTo>
                    <a:cubicBezTo>
                      <a:pt x="11609" y="692"/>
                      <a:pt x="11585" y="596"/>
                      <a:pt x="11573" y="525"/>
                    </a:cubicBezTo>
                    <a:cubicBezTo>
                      <a:pt x="11549" y="453"/>
                      <a:pt x="11514" y="382"/>
                      <a:pt x="11466" y="299"/>
                    </a:cubicBezTo>
                    <a:cubicBezTo>
                      <a:pt x="11371" y="168"/>
                      <a:pt x="11228" y="84"/>
                      <a:pt x="11073" y="37"/>
                    </a:cubicBezTo>
                    <a:cubicBezTo>
                      <a:pt x="10990" y="1"/>
                      <a:pt x="10907" y="1"/>
                      <a:pt x="108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1158;p42">
                <a:extLst>
                  <a:ext uri="{FF2B5EF4-FFF2-40B4-BE49-F238E27FC236}">
                    <a16:creationId xmlns:a16="http://schemas.microsoft.com/office/drawing/2014/main" id="{F7D5259B-D51A-41EA-85F3-7648D0E61360}"/>
                  </a:ext>
                </a:extLst>
              </p:cNvPr>
              <p:cNvSpPr/>
              <p:nvPr/>
            </p:nvSpPr>
            <p:spPr>
              <a:xfrm>
                <a:off x="1583225" y="1392433"/>
                <a:ext cx="147350" cy="1500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60" extrusionOk="0">
                    <a:moveTo>
                      <a:pt x="2941" y="0"/>
                    </a:moveTo>
                    <a:cubicBezTo>
                      <a:pt x="1322" y="0"/>
                      <a:pt x="0" y="12"/>
                      <a:pt x="0" y="24"/>
                    </a:cubicBezTo>
                    <a:cubicBezTo>
                      <a:pt x="0" y="36"/>
                      <a:pt x="1322" y="60"/>
                      <a:pt x="2941" y="60"/>
                    </a:cubicBezTo>
                    <a:cubicBezTo>
                      <a:pt x="4572" y="60"/>
                      <a:pt x="5894" y="36"/>
                      <a:pt x="5894" y="24"/>
                    </a:cubicBezTo>
                    <a:cubicBezTo>
                      <a:pt x="5894" y="12"/>
                      <a:pt x="4572" y="0"/>
                      <a:pt x="29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1159;p42">
                <a:extLst>
                  <a:ext uri="{FF2B5EF4-FFF2-40B4-BE49-F238E27FC236}">
                    <a16:creationId xmlns:a16="http://schemas.microsoft.com/office/drawing/2014/main" id="{721C817C-81FB-443C-AB9F-0C307E47A062}"/>
                  </a:ext>
                </a:extLst>
              </p:cNvPr>
              <p:cNvSpPr/>
              <p:nvPr/>
            </p:nvSpPr>
            <p:spPr>
              <a:xfrm>
                <a:off x="1615975" y="1405950"/>
                <a:ext cx="81875" cy="1525"/>
              </a:xfrm>
              <a:custGeom>
                <a:avLst/>
                <a:gdLst/>
                <a:ahLst/>
                <a:cxnLst/>
                <a:rect l="l" t="t" r="r" b="b"/>
                <a:pathLst>
                  <a:path w="3275" h="61" extrusionOk="0">
                    <a:moveTo>
                      <a:pt x="1631" y="1"/>
                    </a:moveTo>
                    <a:cubicBezTo>
                      <a:pt x="726" y="1"/>
                      <a:pt x="0" y="13"/>
                      <a:pt x="0" y="25"/>
                    </a:cubicBezTo>
                    <a:cubicBezTo>
                      <a:pt x="0" y="48"/>
                      <a:pt x="726" y="60"/>
                      <a:pt x="1631" y="60"/>
                    </a:cubicBezTo>
                    <a:cubicBezTo>
                      <a:pt x="2548" y="60"/>
                      <a:pt x="3274" y="48"/>
                      <a:pt x="3274" y="25"/>
                    </a:cubicBezTo>
                    <a:cubicBezTo>
                      <a:pt x="3274" y="1"/>
                      <a:pt x="2548" y="1"/>
                      <a:pt x="16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" name="Google Shape;1204;p42">
              <a:extLst>
                <a:ext uri="{FF2B5EF4-FFF2-40B4-BE49-F238E27FC236}">
                  <a16:creationId xmlns:a16="http://schemas.microsoft.com/office/drawing/2014/main" id="{917EFC9F-3C1D-49F4-B020-41DAC1F3AA5F}"/>
                </a:ext>
              </a:extLst>
            </p:cNvPr>
            <p:cNvGrpSpPr/>
            <p:nvPr/>
          </p:nvGrpSpPr>
          <p:grpSpPr>
            <a:xfrm>
              <a:off x="570394" y="4508692"/>
              <a:ext cx="275812" cy="271851"/>
              <a:chOff x="-64774725" y="1916550"/>
              <a:chExt cx="319000" cy="314400"/>
            </a:xfrm>
          </p:grpSpPr>
          <p:sp>
            <p:nvSpPr>
              <p:cNvPr id="67" name="Google Shape;1205;p42">
                <a:extLst>
                  <a:ext uri="{FF2B5EF4-FFF2-40B4-BE49-F238E27FC236}">
                    <a16:creationId xmlns:a16="http://schemas.microsoft.com/office/drawing/2014/main" id="{D78AF51D-EA15-438F-BBC5-BE082B785980}"/>
                  </a:ext>
                </a:extLst>
              </p:cNvPr>
              <p:cNvSpPr/>
              <p:nvPr/>
            </p:nvSpPr>
            <p:spPr>
              <a:xfrm>
                <a:off x="-64774725" y="1916550"/>
                <a:ext cx="319000" cy="314400"/>
              </a:xfrm>
              <a:custGeom>
                <a:avLst/>
                <a:gdLst/>
                <a:ahLst/>
                <a:cxnLst/>
                <a:rect l="l" t="t" r="r" b="b"/>
                <a:pathLst>
                  <a:path w="12760" h="12576" extrusionOk="0">
                    <a:moveTo>
                      <a:pt x="11436" y="856"/>
                    </a:moveTo>
                    <a:cubicBezTo>
                      <a:pt x="11562" y="856"/>
                      <a:pt x="11657" y="888"/>
                      <a:pt x="11783" y="951"/>
                    </a:cubicBezTo>
                    <a:cubicBezTo>
                      <a:pt x="11877" y="1077"/>
                      <a:pt x="11940" y="1203"/>
                      <a:pt x="11909" y="1329"/>
                    </a:cubicBezTo>
                    <a:cubicBezTo>
                      <a:pt x="11814" y="2431"/>
                      <a:pt x="11562" y="3440"/>
                      <a:pt x="11090" y="4416"/>
                    </a:cubicBezTo>
                    <a:lnTo>
                      <a:pt x="8317" y="1675"/>
                    </a:lnTo>
                    <a:cubicBezTo>
                      <a:pt x="9263" y="1234"/>
                      <a:pt x="10334" y="951"/>
                      <a:pt x="11436" y="856"/>
                    </a:cubicBezTo>
                    <a:close/>
                    <a:moveTo>
                      <a:pt x="3781" y="4542"/>
                    </a:moveTo>
                    <a:lnTo>
                      <a:pt x="3781" y="4542"/>
                    </a:lnTo>
                    <a:cubicBezTo>
                      <a:pt x="3529" y="4983"/>
                      <a:pt x="3245" y="5456"/>
                      <a:pt x="3056" y="5960"/>
                    </a:cubicBezTo>
                    <a:cubicBezTo>
                      <a:pt x="2878" y="5949"/>
                      <a:pt x="2699" y="5942"/>
                      <a:pt x="2522" y="5942"/>
                    </a:cubicBezTo>
                    <a:cubicBezTo>
                      <a:pt x="2167" y="5942"/>
                      <a:pt x="1817" y="5970"/>
                      <a:pt x="1481" y="6054"/>
                    </a:cubicBezTo>
                    <a:cubicBezTo>
                      <a:pt x="1544" y="5928"/>
                      <a:pt x="1670" y="5802"/>
                      <a:pt x="1733" y="5739"/>
                    </a:cubicBezTo>
                    <a:cubicBezTo>
                      <a:pt x="2331" y="5141"/>
                      <a:pt x="2993" y="4731"/>
                      <a:pt x="3781" y="4542"/>
                    </a:cubicBezTo>
                    <a:close/>
                    <a:moveTo>
                      <a:pt x="7561" y="2022"/>
                    </a:moveTo>
                    <a:lnTo>
                      <a:pt x="10680" y="5141"/>
                    </a:lnTo>
                    <a:cubicBezTo>
                      <a:pt x="9546" y="7157"/>
                      <a:pt x="7687" y="8669"/>
                      <a:pt x="5419" y="9331"/>
                    </a:cubicBezTo>
                    <a:lnTo>
                      <a:pt x="3403" y="7346"/>
                    </a:lnTo>
                    <a:cubicBezTo>
                      <a:pt x="4064" y="5109"/>
                      <a:pt x="5576" y="3219"/>
                      <a:pt x="7561" y="2022"/>
                    </a:cubicBezTo>
                    <a:close/>
                    <a:moveTo>
                      <a:pt x="2899" y="8008"/>
                    </a:moveTo>
                    <a:lnTo>
                      <a:pt x="4789" y="9898"/>
                    </a:lnTo>
                    <a:lnTo>
                      <a:pt x="4316" y="10623"/>
                    </a:lnTo>
                    <a:lnTo>
                      <a:pt x="2142" y="8449"/>
                    </a:lnTo>
                    <a:lnTo>
                      <a:pt x="2899" y="8008"/>
                    </a:lnTo>
                    <a:close/>
                    <a:moveTo>
                      <a:pt x="2363" y="9867"/>
                    </a:moveTo>
                    <a:lnTo>
                      <a:pt x="2899" y="10371"/>
                    </a:lnTo>
                    <a:cubicBezTo>
                      <a:pt x="2741" y="10497"/>
                      <a:pt x="2520" y="10654"/>
                      <a:pt x="2300" y="10780"/>
                    </a:cubicBezTo>
                    <a:cubicBezTo>
                      <a:pt x="1985" y="10969"/>
                      <a:pt x="1733" y="11095"/>
                      <a:pt x="1638" y="11127"/>
                    </a:cubicBezTo>
                    <a:cubicBezTo>
                      <a:pt x="1701" y="10969"/>
                      <a:pt x="1796" y="10780"/>
                      <a:pt x="1985" y="10465"/>
                    </a:cubicBezTo>
                    <a:cubicBezTo>
                      <a:pt x="2142" y="10213"/>
                      <a:pt x="2268" y="10024"/>
                      <a:pt x="2363" y="9867"/>
                    </a:cubicBezTo>
                    <a:close/>
                    <a:moveTo>
                      <a:pt x="8191" y="8984"/>
                    </a:moveTo>
                    <a:lnTo>
                      <a:pt x="8191" y="8984"/>
                    </a:lnTo>
                    <a:cubicBezTo>
                      <a:pt x="7971" y="9867"/>
                      <a:pt x="7467" y="10686"/>
                      <a:pt x="6711" y="11284"/>
                    </a:cubicBezTo>
                    <a:cubicBezTo>
                      <a:pt x="6837" y="10749"/>
                      <a:pt x="6837" y="10245"/>
                      <a:pt x="6774" y="9741"/>
                    </a:cubicBezTo>
                    <a:cubicBezTo>
                      <a:pt x="7309" y="9551"/>
                      <a:pt x="7782" y="9268"/>
                      <a:pt x="8191" y="8984"/>
                    </a:cubicBezTo>
                    <a:close/>
                    <a:moveTo>
                      <a:pt x="11509" y="1"/>
                    </a:moveTo>
                    <a:cubicBezTo>
                      <a:pt x="11474" y="1"/>
                      <a:pt x="11440" y="2"/>
                      <a:pt x="11405" y="6"/>
                    </a:cubicBezTo>
                    <a:cubicBezTo>
                      <a:pt x="10365" y="100"/>
                      <a:pt x="9389" y="321"/>
                      <a:pt x="8412" y="730"/>
                    </a:cubicBezTo>
                    <a:cubicBezTo>
                      <a:pt x="7498" y="1077"/>
                      <a:pt x="6616" y="1644"/>
                      <a:pt x="5797" y="2274"/>
                    </a:cubicBezTo>
                    <a:cubicBezTo>
                      <a:pt x="5324" y="2652"/>
                      <a:pt x="4852" y="3093"/>
                      <a:pt x="4474" y="3566"/>
                    </a:cubicBezTo>
                    <a:cubicBezTo>
                      <a:pt x="3245" y="3629"/>
                      <a:pt x="2048" y="4196"/>
                      <a:pt x="1166" y="5109"/>
                    </a:cubicBezTo>
                    <a:cubicBezTo>
                      <a:pt x="725" y="5519"/>
                      <a:pt x="378" y="6054"/>
                      <a:pt x="95" y="6590"/>
                    </a:cubicBezTo>
                    <a:cubicBezTo>
                      <a:pt x="0" y="6748"/>
                      <a:pt x="63" y="6937"/>
                      <a:pt x="158" y="7063"/>
                    </a:cubicBezTo>
                    <a:cubicBezTo>
                      <a:pt x="252" y="7157"/>
                      <a:pt x="378" y="7189"/>
                      <a:pt x="441" y="7189"/>
                    </a:cubicBezTo>
                    <a:cubicBezTo>
                      <a:pt x="536" y="7189"/>
                      <a:pt x="567" y="7189"/>
                      <a:pt x="630" y="7157"/>
                    </a:cubicBezTo>
                    <a:cubicBezTo>
                      <a:pt x="1198" y="6873"/>
                      <a:pt x="1842" y="6743"/>
                      <a:pt x="2471" y="6743"/>
                    </a:cubicBezTo>
                    <a:cubicBezTo>
                      <a:pt x="2540" y="6743"/>
                      <a:pt x="2609" y="6744"/>
                      <a:pt x="2678" y="6748"/>
                    </a:cubicBezTo>
                    <a:cubicBezTo>
                      <a:pt x="2647" y="6905"/>
                      <a:pt x="2615" y="7031"/>
                      <a:pt x="2584" y="7189"/>
                    </a:cubicBezTo>
                    <a:lnTo>
                      <a:pt x="1229" y="7976"/>
                    </a:lnTo>
                    <a:cubicBezTo>
                      <a:pt x="1008" y="8134"/>
                      <a:pt x="945" y="8449"/>
                      <a:pt x="1166" y="8606"/>
                    </a:cubicBezTo>
                    <a:lnTo>
                      <a:pt x="1733" y="9173"/>
                    </a:lnTo>
                    <a:cubicBezTo>
                      <a:pt x="1544" y="9425"/>
                      <a:pt x="1323" y="9772"/>
                      <a:pt x="1103" y="10119"/>
                    </a:cubicBezTo>
                    <a:cubicBezTo>
                      <a:pt x="945" y="10465"/>
                      <a:pt x="788" y="10717"/>
                      <a:pt x="725" y="10906"/>
                    </a:cubicBezTo>
                    <a:cubicBezTo>
                      <a:pt x="599" y="11316"/>
                      <a:pt x="630" y="11599"/>
                      <a:pt x="851" y="11788"/>
                    </a:cubicBezTo>
                    <a:cubicBezTo>
                      <a:pt x="981" y="11918"/>
                      <a:pt x="1144" y="11961"/>
                      <a:pt x="1320" y="11961"/>
                    </a:cubicBezTo>
                    <a:cubicBezTo>
                      <a:pt x="1443" y="11961"/>
                      <a:pt x="1572" y="11940"/>
                      <a:pt x="1701" y="11914"/>
                    </a:cubicBezTo>
                    <a:cubicBezTo>
                      <a:pt x="1953" y="11820"/>
                      <a:pt x="2174" y="11694"/>
                      <a:pt x="2489" y="11505"/>
                    </a:cubicBezTo>
                    <a:cubicBezTo>
                      <a:pt x="2836" y="11316"/>
                      <a:pt x="3151" y="11095"/>
                      <a:pt x="3434" y="10875"/>
                    </a:cubicBezTo>
                    <a:lnTo>
                      <a:pt x="4033" y="11473"/>
                    </a:lnTo>
                    <a:cubicBezTo>
                      <a:pt x="4116" y="11557"/>
                      <a:pt x="4225" y="11597"/>
                      <a:pt x="4330" y="11597"/>
                    </a:cubicBezTo>
                    <a:cubicBezTo>
                      <a:pt x="4464" y="11597"/>
                      <a:pt x="4593" y="11533"/>
                      <a:pt x="4663" y="11410"/>
                    </a:cubicBezTo>
                    <a:lnTo>
                      <a:pt x="5450" y="10056"/>
                    </a:lnTo>
                    <a:cubicBezTo>
                      <a:pt x="5608" y="10024"/>
                      <a:pt x="5734" y="9993"/>
                      <a:pt x="5892" y="9930"/>
                    </a:cubicBezTo>
                    <a:lnTo>
                      <a:pt x="5892" y="9930"/>
                    </a:lnTo>
                    <a:cubicBezTo>
                      <a:pt x="5923" y="10591"/>
                      <a:pt x="5797" y="11316"/>
                      <a:pt x="5482" y="11977"/>
                    </a:cubicBezTo>
                    <a:cubicBezTo>
                      <a:pt x="5419" y="12135"/>
                      <a:pt x="5450" y="12324"/>
                      <a:pt x="5576" y="12450"/>
                    </a:cubicBezTo>
                    <a:cubicBezTo>
                      <a:pt x="5639" y="12534"/>
                      <a:pt x="5759" y="12576"/>
                      <a:pt x="5878" y="12576"/>
                    </a:cubicBezTo>
                    <a:cubicBezTo>
                      <a:pt x="5937" y="12576"/>
                      <a:pt x="5997" y="12565"/>
                      <a:pt x="6049" y="12544"/>
                    </a:cubicBezTo>
                    <a:cubicBezTo>
                      <a:pt x="6585" y="12261"/>
                      <a:pt x="7089" y="11914"/>
                      <a:pt x="7530" y="11473"/>
                    </a:cubicBezTo>
                    <a:cubicBezTo>
                      <a:pt x="8443" y="10560"/>
                      <a:pt x="8979" y="9394"/>
                      <a:pt x="9074" y="8165"/>
                    </a:cubicBezTo>
                    <a:cubicBezTo>
                      <a:pt x="9546" y="7756"/>
                      <a:pt x="9987" y="7346"/>
                      <a:pt x="10365" y="6811"/>
                    </a:cubicBezTo>
                    <a:cubicBezTo>
                      <a:pt x="11027" y="5991"/>
                      <a:pt x="11562" y="5141"/>
                      <a:pt x="11940" y="4227"/>
                    </a:cubicBezTo>
                    <a:cubicBezTo>
                      <a:pt x="12350" y="3282"/>
                      <a:pt x="12571" y="2242"/>
                      <a:pt x="12665" y="1234"/>
                    </a:cubicBezTo>
                    <a:cubicBezTo>
                      <a:pt x="12760" y="1014"/>
                      <a:pt x="12665" y="636"/>
                      <a:pt x="12382" y="384"/>
                    </a:cubicBezTo>
                    <a:cubicBezTo>
                      <a:pt x="12126" y="128"/>
                      <a:pt x="11820" y="1"/>
                      <a:pt x="115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206;p42">
                <a:extLst>
                  <a:ext uri="{FF2B5EF4-FFF2-40B4-BE49-F238E27FC236}">
                    <a16:creationId xmlns:a16="http://schemas.microsoft.com/office/drawing/2014/main" id="{D8ABE385-1BDB-40F9-8EDE-5CBDC1F410C5}"/>
                  </a:ext>
                </a:extLst>
              </p:cNvPr>
              <p:cNvSpPr/>
              <p:nvPr/>
            </p:nvSpPr>
            <p:spPr>
              <a:xfrm>
                <a:off x="-64636900" y="2010600"/>
                <a:ext cx="89800" cy="82525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301" extrusionOk="0">
                    <a:moveTo>
                      <a:pt x="1828" y="827"/>
                    </a:moveTo>
                    <a:cubicBezTo>
                      <a:pt x="2048" y="827"/>
                      <a:pt x="2269" y="906"/>
                      <a:pt x="2426" y="1064"/>
                    </a:cubicBezTo>
                    <a:cubicBezTo>
                      <a:pt x="2741" y="1410"/>
                      <a:pt x="2741" y="1914"/>
                      <a:pt x="2426" y="2229"/>
                    </a:cubicBezTo>
                    <a:cubicBezTo>
                      <a:pt x="2269" y="2387"/>
                      <a:pt x="2048" y="2466"/>
                      <a:pt x="1828" y="2466"/>
                    </a:cubicBezTo>
                    <a:cubicBezTo>
                      <a:pt x="1607" y="2466"/>
                      <a:pt x="1387" y="2387"/>
                      <a:pt x="1229" y="2229"/>
                    </a:cubicBezTo>
                    <a:cubicBezTo>
                      <a:pt x="914" y="1914"/>
                      <a:pt x="914" y="1379"/>
                      <a:pt x="1229" y="1064"/>
                    </a:cubicBezTo>
                    <a:cubicBezTo>
                      <a:pt x="1387" y="906"/>
                      <a:pt x="1607" y="827"/>
                      <a:pt x="1828" y="827"/>
                    </a:cubicBezTo>
                    <a:close/>
                    <a:moveTo>
                      <a:pt x="1820" y="0"/>
                    </a:moveTo>
                    <a:cubicBezTo>
                      <a:pt x="1402" y="0"/>
                      <a:pt x="977" y="166"/>
                      <a:pt x="631" y="497"/>
                    </a:cubicBezTo>
                    <a:cubicBezTo>
                      <a:pt x="0" y="1127"/>
                      <a:pt x="0" y="2198"/>
                      <a:pt x="631" y="2828"/>
                    </a:cubicBezTo>
                    <a:cubicBezTo>
                      <a:pt x="946" y="3143"/>
                      <a:pt x="1371" y="3301"/>
                      <a:pt x="1796" y="3301"/>
                    </a:cubicBezTo>
                    <a:cubicBezTo>
                      <a:pt x="2222" y="3301"/>
                      <a:pt x="2647" y="3143"/>
                      <a:pt x="2962" y="2828"/>
                    </a:cubicBezTo>
                    <a:cubicBezTo>
                      <a:pt x="3592" y="2198"/>
                      <a:pt x="3592" y="1127"/>
                      <a:pt x="2962" y="497"/>
                    </a:cubicBezTo>
                    <a:cubicBezTo>
                      <a:pt x="2647" y="166"/>
                      <a:pt x="2237" y="0"/>
                      <a:pt x="18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4E08D23-495A-4978-9075-CF0ACD78332D}"/>
              </a:ext>
            </a:extLst>
          </p:cNvPr>
          <p:cNvSpPr txBox="1"/>
          <p:nvPr/>
        </p:nvSpPr>
        <p:spPr>
          <a:xfrm>
            <a:off x="1102124" y="5297586"/>
            <a:ext cx="3631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#9Slide03 SVNAvo" panose="02040603050506020204" pitchFamily="18" charset="0"/>
              </a:rPr>
              <a:t>a) 0,3</a:t>
            </a:r>
            <a:r>
              <a:rPr lang="en-US" sz="2800" dirty="0">
                <a:solidFill>
                  <a:srgbClr val="C00000"/>
                </a:solidFill>
                <a:latin typeface="#9Slide03 SVNAvo" panose="02040603050506020204" pitchFamily="18" charset="0"/>
              </a:rPr>
              <a:t>1</a:t>
            </a:r>
            <a:r>
              <a:rPr lang="en-US" sz="2800" dirty="0">
                <a:latin typeface="#9Slide03 SVNAvo" panose="02040603050506020204" pitchFamily="18" charset="0"/>
              </a:rPr>
              <a:t>92... </a:t>
            </a:r>
            <a:r>
              <a:rPr lang="en-US" sz="2800" dirty="0">
                <a:noFill/>
                <a:latin typeface="#9Slide03 SVNAvo" panose="02040603050506020204" pitchFamily="18" charset="0"/>
              </a:rPr>
              <a:t>&lt;</a:t>
            </a:r>
            <a:r>
              <a:rPr lang="en-US" sz="2800" dirty="0">
                <a:latin typeface="#9Slide03 SVNAvo" panose="02040603050506020204" pitchFamily="18" charset="0"/>
              </a:rPr>
              <a:t> 0,3</a:t>
            </a:r>
            <a:r>
              <a:rPr lang="en-US" sz="2800" dirty="0">
                <a:solidFill>
                  <a:srgbClr val="C00000"/>
                </a:solidFill>
                <a:latin typeface="#9Slide03 SVNAvo" panose="02040603050506020204" pitchFamily="18" charset="0"/>
              </a:rPr>
              <a:t>2</a:t>
            </a:r>
            <a:r>
              <a:rPr lang="en-US" sz="2800" dirty="0">
                <a:latin typeface="#9Slide03 SVNAvo" panose="02040603050506020204" pitchFamily="18" charset="0"/>
              </a:rPr>
              <a:t>(5)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CA9C83F-34C3-4596-9896-BDA52F87EFA4}"/>
              </a:ext>
            </a:extLst>
          </p:cNvPr>
          <p:cNvSpPr txBox="1"/>
          <p:nvPr/>
        </p:nvSpPr>
        <p:spPr>
          <a:xfrm>
            <a:off x="6904557" y="5297586"/>
            <a:ext cx="42594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#9Slide03 SVNAvo" panose="02040603050506020204" pitchFamily="18" charset="0"/>
              </a:rPr>
              <a:t>b) 1,24598... </a:t>
            </a:r>
            <a:r>
              <a:rPr lang="en-US" sz="2800" dirty="0">
                <a:noFill/>
                <a:latin typeface="#9Slide03 SVNAvo" panose="02040603050506020204" pitchFamily="18" charset="0"/>
              </a:rPr>
              <a:t>&lt;</a:t>
            </a:r>
            <a:r>
              <a:rPr lang="en-US" sz="2800" dirty="0">
                <a:latin typeface="#9Slide03 SVNAvo" panose="02040603050506020204" pitchFamily="18" charset="0"/>
              </a:rPr>
              <a:t> 1,24596...</a:t>
            </a:r>
          </a:p>
        </p:txBody>
      </p:sp>
      <p:sp>
        <p:nvSpPr>
          <p:cNvPr id="4" name="Right Bracket 3">
            <a:extLst>
              <a:ext uri="{FF2B5EF4-FFF2-40B4-BE49-F238E27FC236}">
                <a16:creationId xmlns:a16="http://schemas.microsoft.com/office/drawing/2014/main" id="{BEE1AF31-21C4-4EBA-925B-A7BFDCA6A8E6}"/>
              </a:ext>
            </a:extLst>
          </p:cNvPr>
          <p:cNvSpPr/>
          <p:nvPr/>
        </p:nvSpPr>
        <p:spPr>
          <a:xfrm rot="5400000">
            <a:off x="2941796" y="5159671"/>
            <a:ext cx="471139" cy="1793411"/>
          </a:xfrm>
          <a:prstGeom prst="rightBracket">
            <a:avLst>
              <a:gd name="adj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F0043A43-14F5-4F67-98FA-1F1CA1BD2B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6442" y="97267"/>
            <a:ext cx="658718" cy="2433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982BC5-41EA-4FB1-B7EC-18623FBC7B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8135" y="4638946"/>
            <a:ext cx="326422" cy="525194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6B2E3C62-2A97-4F66-B06C-BAB069B8DFC2}"/>
              </a:ext>
            </a:extLst>
          </p:cNvPr>
          <p:cNvSpPr txBox="1"/>
          <p:nvPr/>
        </p:nvSpPr>
        <p:spPr>
          <a:xfrm>
            <a:off x="3251311" y="2414810"/>
            <a:ext cx="5689378" cy="6472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000000"/>
                </a:solidFill>
                <a:latin typeface="#9Slide03 SVNAvo" panose="02040603050506020204" pitchFamily="18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/>
              <a:t>x = y    hoặc   x &lt; y   hoặc   x &gt; y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16F374-A2AB-46E9-A697-F97653370634}"/>
              </a:ext>
            </a:extLst>
          </p:cNvPr>
          <p:cNvSpPr txBox="1"/>
          <p:nvPr/>
        </p:nvSpPr>
        <p:spPr>
          <a:xfrm>
            <a:off x="3035286" y="5297586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#9Slide03 SVNAvo" panose="02040603050506020204" pitchFamily="18" charset="0"/>
              </a:rPr>
              <a:t>&lt;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B3BED07-98AE-436B-8BDB-18AEEDE42F1C}"/>
              </a:ext>
            </a:extLst>
          </p:cNvPr>
          <p:cNvCxnSpPr>
            <a:cxnSpLocks/>
          </p:cNvCxnSpPr>
          <p:nvPr/>
        </p:nvCxnSpPr>
        <p:spPr>
          <a:xfrm>
            <a:off x="7505114" y="5858744"/>
            <a:ext cx="995497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096BFD9-C9DB-4375-AD55-C9B7BFBA10A0}"/>
              </a:ext>
            </a:extLst>
          </p:cNvPr>
          <p:cNvCxnSpPr>
            <a:cxnSpLocks/>
          </p:cNvCxnSpPr>
          <p:nvPr/>
        </p:nvCxnSpPr>
        <p:spPr>
          <a:xfrm>
            <a:off x="9509359" y="5858744"/>
            <a:ext cx="995497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19EA9D53-6600-4D4C-ACE3-9D8DE4B6D8D9}"/>
              </a:ext>
            </a:extLst>
          </p:cNvPr>
          <p:cNvSpPr txBox="1"/>
          <p:nvPr/>
        </p:nvSpPr>
        <p:spPr>
          <a:xfrm>
            <a:off x="989109" y="3114517"/>
            <a:ext cx="10598987" cy="1293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000000"/>
                </a:solidFill>
                <a:latin typeface="#9Slide03 SVNAvo" panose="02040603050506020204" pitchFamily="18" charset="0"/>
              </a:defRPr>
            </a:lvl1pPr>
          </a:lstStyle>
          <a:p>
            <a:pPr marL="457200" indent="-457200">
              <a:lnSpc>
                <a:spcPct val="150000"/>
              </a:lnSpc>
              <a:buBlip>
                <a:blip r:embed="rId3"/>
              </a:buBlip>
            </a:pPr>
            <a:r>
              <a:rPr lang="en-US" dirty="0"/>
              <a:t>Ta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so </a:t>
            </a:r>
            <a:r>
              <a:rPr lang="en-US" dirty="0" err="1"/>
              <a:t>sánh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so </a:t>
            </a:r>
            <a:r>
              <a:rPr lang="en-US" dirty="0" err="1"/>
              <a:t>sánh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hữu</a:t>
            </a:r>
            <a:r>
              <a:rPr lang="en-US" dirty="0"/>
              <a:t> </a:t>
            </a:r>
            <a:r>
              <a:rPr lang="en-US" dirty="0" err="1"/>
              <a:t>tỉ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thập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AA0A52-B1BB-ABC8-D015-B4CA43462049}"/>
              </a:ext>
            </a:extLst>
          </p:cNvPr>
          <p:cNvSpPr txBox="1"/>
          <p:nvPr/>
        </p:nvSpPr>
        <p:spPr>
          <a:xfrm>
            <a:off x="987229" y="240655"/>
            <a:ext cx="7582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725E"/>
                </a:solidFill>
                <a:latin typeface="#9Slide03 Neutra" panose="02040603050506020204" pitchFamily="18" charset="0"/>
              </a:rPr>
              <a:t>THỨ TỰ TRONG TẬP HỢP CÁC SỐ THỰC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E18FCF-2833-BCE8-1E36-F3E2BFEB40EE}"/>
              </a:ext>
            </a:extLst>
          </p:cNvPr>
          <p:cNvSpPr txBox="1"/>
          <p:nvPr/>
        </p:nvSpPr>
        <p:spPr>
          <a:xfrm>
            <a:off x="1010211" y="4669840"/>
            <a:ext cx="981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000000"/>
                </a:solidFill>
                <a:latin typeface="#9Slide03 Neutra" panose="02040603050506020204" pitchFamily="18" charset="0"/>
              </a:defRPr>
            </a:lvl1pPr>
          </a:lstStyle>
          <a:p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468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AE9371AA-DB66-4265-9459-EDC20719FB6A}"/>
              </a:ext>
            </a:extLst>
          </p:cNvPr>
          <p:cNvSpPr/>
          <p:nvPr/>
        </p:nvSpPr>
        <p:spPr>
          <a:xfrm>
            <a:off x="-423216" y="1036947"/>
            <a:ext cx="12998785" cy="3431357"/>
          </a:xfrm>
          <a:prstGeom prst="rect">
            <a:avLst/>
          </a:prstGeom>
          <a:solidFill>
            <a:schemeClr val="accent6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C1657DB-37F1-472B-A3F8-241A0F004667}"/>
              </a:ext>
            </a:extLst>
          </p:cNvPr>
          <p:cNvSpPr/>
          <p:nvPr/>
        </p:nvSpPr>
        <p:spPr>
          <a:xfrm>
            <a:off x="-461914" y="-311086"/>
            <a:ext cx="1140644" cy="10558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2CFA4F-4B3E-46CA-893D-87DD9D046020}"/>
              </a:ext>
            </a:extLst>
          </p:cNvPr>
          <p:cNvSpPr/>
          <p:nvPr/>
        </p:nvSpPr>
        <p:spPr>
          <a:xfrm>
            <a:off x="-461914" y="-311086"/>
            <a:ext cx="1140644" cy="10558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oogle Shape;1016;p39">
            <a:extLst>
              <a:ext uri="{FF2B5EF4-FFF2-40B4-BE49-F238E27FC236}">
                <a16:creationId xmlns:a16="http://schemas.microsoft.com/office/drawing/2014/main" id="{725A0B75-C30E-453D-91E1-29323F849835}"/>
              </a:ext>
            </a:extLst>
          </p:cNvPr>
          <p:cNvGrpSpPr/>
          <p:nvPr/>
        </p:nvGrpSpPr>
        <p:grpSpPr>
          <a:xfrm>
            <a:off x="244114" y="208881"/>
            <a:ext cx="746135" cy="710599"/>
            <a:chOff x="1513275" y="1160975"/>
            <a:chExt cx="290225" cy="272975"/>
          </a:xfrm>
        </p:grpSpPr>
        <p:sp>
          <p:nvSpPr>
            <p:cNvPr id="18" name="Google Shape;1017;p39">
              <a:extLst>
                <a:ext uri="{FF2B5EF4-FFF2-40B4-BE49-F238E27FC236}">
                  <a16:creationId xmlns:a16="http://schemas.microsoft.com/office/drawing/2014/main" id="{22EAC1F5-3438-4A22-B3E4-7FA1970E1436}"/>
                </a:ext>
              </a:extLst>
            </p:cNvPr>
            <p:cNvSpPr/>
            <p:nvPr/>
          </p:nvSpPr>
          <p:spPr>
            <a:xfrm>
              <a:off x="1513875" y="1161875"/>
              <a:ext cx="288450" cy="270900"/>
            </a:xfrm>
            <a:custGeom>
              <a:avLst/>
              <a:gdLst/>
              <a:ahLst/>
              <a:cxnLst/>
              <a:rect l="l" t="t" r="r" b="b"/>
              <a:pathLst>
                <a:path w="11538" h="10836" extrusionOk="0">
                  <a:moveTo>
                    <a:pt x="643" y="1"/>
                  </a:moveTo>
                  <a:cubicBezTo>
                    <a:pt x="286" y="1"/>
                    <a:pt x="0" y="286"/>
                    <a:pt x="0" y="644"/>
                  </a:cubicBezTo>
                  <a:lnTo>
                    <a:pt x="0" y="10192"/>
                  </a:lnTo>
                  <a:cubicBezTo>
                    <a:pt x="0" y="10550"/>
                    <a:pt x="286" y="10835"/>
                    <a:pt x="643" y="10835"/>
                  </a:cubicBezTo>
                  <a:lnTo>
                    <a:pt x="10894" y="10835"/>
                  </a:lnTo>
                  <a:cubicBezTo>
                    <a:pt x="11252" y="10835"/>
                    <a:pt x="11537" y="10550"/>
                    <a:pt x="11537" y="10192"/>
                  </a:cubicBezTo>
                  <a:lnTo>
                    <a:pt x="11537" y="644"/>
                  </a:lnTo>
                  <a:cubicBezTo>
                    <a:pt x="11537" y="286"/>
                    <a:pt x="11252" y="1"/>
                    <a:pt x="108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018;p39">
              <a:extLst>
                <a:ext uri="{FF2B5EF4-FFF2-40B4-BE49-F238E27FC236}">
                  <a16:creationId xmlns:a16="http://schemas.microsoft.com/office/drawing/2014/main" id="{9CD014F7-EA5E-452A-9BA2-AF71CC50453E}"/>
                </a:ext>
              </a:extLst>
            </p:cNvPr>
            <p:cNvSpPr/>
            <p:nvPr/>
          </p:nvSpPr>
          <p:spPr>
            <a:xfrm>
              <a:off x="1513275" y="1160975"/>
              <a:ext cx="290225" cy="272975"/>
            </a:xfrm>
            <a:custGeom>
              <a:avLst/>
              <a:gdLst/>
              <a:ahLst/>
              <a:cxnLst/>
              <a:rect l="l" t="t" r="r" b="b"/>
              <a:pathLst>
                <a:path w="11609" h="10919" extrusionOk="0">
                  <a:moveTo>
                    <a:pt x="6037" y="1"/>
                  </a:moveTo>
                  <a:lnTo>
                    <a:pt x="1370" y="25"/>
                  </a:lnTo>
                  <a:lnTo>
                    <a:pt x="631" y="25"/>
                  </a:lnTo>
                  <a:cubicBezTo>
                    <a:pt x="441" y="25"/>
                    <a:pt x="286" y="108"/>
                    <a:pt x="155" y="263"/>
                  </a:cubicBezTo>
                  <a:cubicBezTo>
                    <a:pt x="84" y="346"/>
                    <a:pt x="48" y="453"/>
                    <a:pt x="24" y="561"/>
                  </a:cubicBezTo>
                  <a:lnTo>
                    <a:pt x="24" y="680"/>
                  </a:lnTo>
                  <a:cubicBezTo>
                    <a:pt x="24" y="680"/>
                    <a:pt x="24" y="644"/>
                    <a:pt x="48" y="572"/>
                  </a:cubicBezTo>
                  <a:cubicBezTo>
                    <a:pt x="60" y="465"/>
                    <a:pt x="108" y="358"/>
                    <a:pt x="179" y="275"/>
                  </a:cubicBezTo>
                  <a:cubicBezTo>
                    <a:pt x="298" y="144"/>
                    <a:pt x="465" y="61"/>
                    <a:pt x="643" y="49"/>
                  </a:cubicBezTo>
                  <a:lnTo>
                    <a:pt x="1382" y="49"/>
                  </a:lnTo>
                  <a:lnTo>
                    <a:pt x="6037" y="96"/>
                  </a:lnTo>
                  <a:lnTo>
                    <a:pt x="10799" y="96"/>
                  </a:lnTo>
                  <a:cubicBezTo>
                    <a:pt x="10824" y="93"/>
                    <a:pt x="10847" y="91"/>
                    <a:pt x="10870" y="91"/>
                  </a:cubicBezTo>
                  <a:cubicBezTo>
                    <a:pt x="10925" y="91"/>
                    <a:pt x="10975" y="100"/>
                    <a:pt x="11026" y="108"/>
                  </a:cubicBezTo>
                  <a:cubicBezTo>
                    <a:pt x="11180" y="156"/>
                    <a:pt x="11299" y="239"/>
                    <a:pt x="11383" y="358"/>
                  </a:cubicBezTo>
                  <a:cubicBezTo>
                    <a:pt x="11454" y="501"/>
                    <a:pt x="11502" y="644"/>
                    <a:pt x="11490" y="799"/>
                  </a:cubicBezTo>
                  <a:lnTo>
                    <a:pt x="11490" y="1763"/>
                  </a:lnTo>
                  <a:lnTo>
                    <a:pt x="11490" y="10264"/>
                  </a:lnTo>
                  <a:cubicBezTo>
                    <a:pt x="11490" y="10526"/>
                    <a:pt x="11311" y="10764"/>
                    <a:pt x="11037" y="10836"/>
                  </a:cubicBezTo>
                  <a:cubicBezTo>
                    <a:pt x="10954" y="10871"/>
                    <a:pt x="10859" y="10871"/>
                    <a:pt x="10776" y="10871"/>
                  </a:cubicBezTo>
                  <a:lnTo>
                    <a:pt x="596" y="10871"/>
                  </a:lnTo>
                  <a:cubicBezTo>
                    <a:pt x="310" y="10836"/>
                    <a:pt x="72" y="10598"/>
                    <a:pt x="48" y="10324"/>
                  </a:cubicBezTo>
                  <a:cubicBezTo>
                    <a:pt x="24" y="9157"/>
                    <a:pt x="24" y="8073"/>
                    <a:pt x="24" y="7085"/>
                  </a:cubicBezTo>
                  <a:cubicBezTo>
                    <a:pt x="12" y="5121"/>
                    <a:pt x="12" y="3513"/>
                    <a:pt x="12" y="2418"/>
                  </a:cubicBezTo>
                  <a:cubicBezTo>
                    <a:pt x="12" y="3513"/>
                    <a:pt x="0" y="5109"/>
                    <a:pt x="0" y="7085"/>
                  </a:cubicBezTo>
                  <a:lnTo>
                    <a:pt x="0" y="10324"/>
                  </a:lnTo>
                  <a:cubicBezTo>
                    <a:pt x="12" y="10467"/>
                    <a:pt x="84" y="10621"/>
                    <a:pt x="191" y="10717"/>
                  </a:cubicBezTo>
                  <a:cubicBezTo>
                    <a:pt x="310" y="10824"/>
                    <a:pt x="441" y="10895"/>
                    <a:pt x="608" y="10919"/>
                  </a:cubicBezTo>
                  <a:lnTo>
                    <a:pt x="10799" y="10919"/>
                  </a:lnTo>
                  <a:cubicBezTo>
                    <a:pt x="10895" y="10919"/>
                    <a:pt x="10990" y="10895"/>
                    <a:pt x="11085" y="10883"/>
                  </a:cubicBezTo>
                  <a:cubicBezTo>
                    <a:pt x="11192" y="10871"/>
                    <a:pt x="11276" y="10812"/>
                    <a:pt x="11347" y="10752"/>
                  </a:cubicBezTo>
                  <a:cubicBezTo>
                    <a:pt x="11502" y="10621"/>
                    <a:pt x="11585" y="10443"/>
                    <a:pt x="11585" y="10228"/>
                  </a:cubicBezTo>
                  <a:lnTo>
                    <a:pt x="11585" y="1727"/>
                  </a:lnTo>
                  <a:lnTo>
                    <a:pt x="11585" y="763"/>
                  </a:lnTo>
                  <a:cubicBezTo>
                    <a:pt x="11609" y="692"/>
                    <a:pt x="11585" y="596"/>
                    <a:pt x="11573" y="525"/>
                  </a:cubicBezTo>
                  <a:cubicBezTo>
                    <a:pt x="11549" y="453"/>
                    <a:pt x="11514" y="382"/>
                    <a:pt x="11466" y="299"/>
                  </a:cubicBezTo>
                  <a:cubicBezTo>
                    <a:pt x="11371" y="168"/>
                    <a:pt x="11228" y="84"/>
                    <a:pt x="11073" y="37"/>
                  </a:cubicBezTo>
                  <a:cubicBezTo>
                    <a:pt x="10990" y="1"/>
                    <a:pt x="10907" y="1"/>
                    <a:pt x="10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D255F94-44B1-4201-AF55-794206EA43EB}"/>
              </a:ext>
            </a:extLst>
          </p:cNvPr>
          <p:cNvSpPr txBox="1"/>
          <p:nvPr/>
        </p:nvSpPr>
        <p:spPr>
          <a:xfrm>
            <a:off x="399532" y="271434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3"/>
                </a:solidFill>
                <a:latin typeface="#9Slide03 Neutra" panose="02040603050506020204" pitchFamily="18" charset="0"/>
              </a:rPr>
              <a:t>2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3F42383-4952-4CC5-8788-D8793CAAA9A9}"/>
              </a:ext>
            </a:extLst>
          </p:cNvPr>
          <p:cNvGrpSpPr/>
          <p:nvPr/>
        </p:nvGrpSpPr>
        <p:grpSpPr>
          <a:xfrm>
            <a:off x="330989" y="1205378"/>
            <a:ext cx="532933" cy="501257"/>
            <a:chOff x="4393694" y="3429000"/>
            <a:chExt cx="1251944" cy="1177532"/>
          </a:xfrm>
        </p:grpSpPr>
        <p:grpSp>
          <p:nvGrpSpPr>
            <p:cNvPr id="43" name="Google Shape;1155;p42">
              <a:extLst>
                <a:ext uri="{FF2B5EF4-FFF2-40B4-BE49-F238E27FC236}">
                  <a16:creationId xmlns:a16="http://schemas.microsoft.com/office/drawing/2014/main" id="{B0655045-C60C-41D4-A0B4-159BB0C0D73A}"/>
                </a:ext>
              </a:extLst>
            </p:cNvPr>
            <p:cNvGrpSpPr/>
            <p:nvPr/>
          </p:nvGrpSpPr>
          <p:grpSpPr>
            <a:xfrm>
              <a:off x="4393694" y="3429000"/>
              <a:ext cx="1251944" cy="1177532"/>
              <a:chOff x="1513275" y="1160975"/>
              <a:chExt cx="290225" cy="272975"/>
            </a:xfrm>
          </p:grpSpPr>
          <p:sp>
            <p:nvSpPr>
              <p:cNvPr id="55" name="Google Shape;1156;p42">
                <a:extLst>
                  <a:ext uri="{FF2B5EF4-FFF2-40B4-BE49-F238E27FC236}">
                    <a16:creationId xmlns:a16="http://schemas.microsoft.com/office/drawing/2014/main" id="{EF2E0743-751D-4DDA-952C-925F6C41A3C1}"/>
                  </a:ext>
                </a:extLst>
              </p:cNvPr>
              <p:cNvSpPr/>
              <p:nvPr/>
            </p:nvSpPr>
            <p:spPr>
              <a:xfrm>
                <a:off x="1513875" y="1161875"/>
                <a:ext cx="288450" cy="270900"/>
              </a:xfrm>
              <a:custGeom>
                <a:avLst/>
                <a:gdLst/>
                <a:ahLst/>
                <a:cxnLst/>
                <a:rect l="l" t="t" r="r" b="b"/>
                <a:pathLst>
                  <a:path w="11538" h="10836" extrusionOk="0">
                    <a:moveTo>
                      <a:pt x="643" y="1"/>
                    </a:moveTo>
                    <a:cubicBezTo>
                      <a:pt x="286" y="1"/>
                      <a:pt x="0" y="286"/>
                      <a:pt x="0" y="644"/>
                    </a:cubicBezTo>
                    <a:lnTo>
                      <a:pt x="0" y="10192"/>
                    </a:lnTo>
                    <a:cubicBezTo>
                      <a:pt x="0" y="10550"/>
                      <a:pt x="286" y="10835"/>
                      <a:pt x="643" y="10835"/>
                    </a:cubicBezTo>
                    <a:lnTo>
                      <a:pt x="10894" y="10835"/>
                    </a:lnTo>
                    <a:cubicBezTo>
                      <a:pt x="11252" y="10835"/>
                      <a:pt x="11537" y="10550"/>
                      <a:pt x="11537" y="10192"/>
                    </a:cubicBezTo>
                    <a:lnTo>
                      <a:pt x="11537" y="644"/>
                    </a:lnTo>
                    <a:cubicBezTo>
                      <a:pt x="11537" y="286"/>
                      <a:pt x="11252" y="1"/>
                      <a:pt x="108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157;p42">
                <a:extLst>
                  <a:ext uri="{FF2B5EF4-FFF2-40B4-BE49-F238E27FC236}">
                    <a16:creationId xmlns:a16="http://schemas.microsoft.com/office/drawing/2014/main" id="{2AF79E85-FF25-4C41-8E6B-F1FC2586FF7D}"/>
                  </a:ext>
                </a:extLst>
              </p:cNvPr>
              <p:cNvSpPr/>
              <p:nvPr/>
            </p:nvSpPr>
            <p:spPr>
              <a:xfrm>
                <a:off x="1513275" y="1160975"/>
                <a:ext cx="290225" cy="272975"/>
              </a:xfrm>
              <a:custGeom>
                <a:avLst/>
                <a:gdLst/>
                <a:ahLst/>
                <a:cxnLst/>
                <a:rect l="l" t="t" r="r" b="b"/>
                <a:pathLst>
                  <a:path w="11609" h="10919" extrusionOk="0">
                    <a:moveTo>
                      <a:pt x="6037" y="1"/>
                    </a:moveTo>
                    <a:lnTo>
                      <a:pt x="1370" y="25"/>
                    </a:lnTo>
                    <a:lnTo>
                      <a:pt x="631" y="25"/>
                    </a:lnTo>
                    <a:cubicBezTo>
                      <a:pt x="441" y="25"/>
                      <a:pt x="286" y="108"/>
                      <a:pt x="155" y="263"/>
                    </a:cubicBezTo>
                    <a:cubicBezTo>
                      <a:pt x="84" y="346"/>
                      <a:pt x="48" y="453"/>
                      <a:pt x="24" y="561"/>
                    </a:cubicBezTo>
                    <a:lnTo>
                      <a:pt x="24" y="680"/>
                    </a:lnTo>
                    <a:cubicBezTo>
                      <a:pt x="24" y="680"/>
                      <a:pt x="24" y="644"/>
                      <a:pt x="48" y="572"/>
                    </a:cubicBezTo>
                    <a:cubicBezTo>
                      <a:pt x="60" y="465"/>
                      <a:pt x="108" y="358"/>
                      <a:pt x="179" y="275"/>
                    </a:cubicBezTo>
                    <a:cubicBezTo>
                      <a:pt x="298" y="144"/>
                      <a:pt x="465" y="61"/>
                      <a:pt x="643" y="49"/>
                    </a:cubicBezTo>
                    <a:lnTo>
                      <a:pt x="1382" y="49"/>
                    </a:lnTo>
                    <a:lnTo>
                      <a:pt x="6037" y="96"/>
                    </a:lnTo>
                    <a:lnTo>
                      <a:pt x="10799" y="96"/>
                    </a:lnTo>
                    <a:cubicBezTo>
                      <a:pt x="10824" y="93"/>
                      <a:pt x="10847" y="91"/>
                      <a:pt x="10870" y="91"/>
                    </a:cubicBezTo>
                    <a:cubicBezTo>
                      <a:pt x="10925" y="91"/>
                      <a:pt x="10975" y="100"/>
                      <a:pt x="11026" y="108"/>
                    </a:cubicBezTo>
                    <a:cubicBezTo>
                      <a:pt x="11180" y="156"/>
                      <a:pt x="11299" y="239"/>
                      <a:pt x="11383" y="358"/>
                    </a:cubicBezTo>
                    <a:cubicBezTo>
                      <a:pt x="11454" y="501"/>
                      <a:pt x="11502" y="644"/>
                      <a:pt x="11490" y="799"/>
                    </a:cubicBezTo>
                    <a:lnTo>
                      <a:pt x="11490" y="1763"/>
                    </a:lnTo>
                    <a:lnTo>
                      <a:pt x="11490" y="10264"/>
                    </a:lnTo>
                    <a:cubicBezTo>
                      <a:pt x="11490" y="10526"/>
                      <a:pt x="11311" y="10764"/>
                      <a:pt x="11037" y="10836"/>
                    </a:cubicBezTo>
                    <a:cubicBezTo>
                      <a:pt x="10954" y="10871"/>
                      <a:pt x="10859" y="10871"/>
                      <a:pt x="10776" y="10871"/>
                    </a:cubicBezTo>
                    <a:lnTo>
                      <a:pt x="596" y="10871"/>
                    </a:lnTo>
                    <a:cubicBezTo>
                      <a:pt x="310" y="10836"/>
                      <a:pt x="72" y="10598"/>
                      <a:pt x="48" y="10324"/>
                    </a:cubicBezTo>
                    <a:cubicBezTo>
                      <a:pt x="24" y="9157"/>
                      <a:pt x="24" y="8073"/>
                      <a:pt x="24" y="7085"/>
                    </a:cubicBezTo>
                    <a:cubicBezTo>
                      <a:pt x="12" y="5121"/>
                      <a:pt x="12" y="3513"/>
                      <a:pt x="12" y="2418"/>
                    </a:cubicBezTo>
                    <a:cubicBezTo>
                      <a:pt x="12" y="3513"/>
                      <a:pt x="0" y="5109"/>
                      <a:pt x="0" y="7085"/>
                    </a:cubicBezTo>
                    <a:lnTo>
                      <a:pt x="0" y="10324"/>
                    </a:lnTo>
                    <a:cubicBezTo>
                      <a:pt x="12" y="10467"/>
                      <a:pt x="84" y="10621"/>
                      <a:pt x="191" y="10717"/>
                    </a:cubicBezTo>
                    <a:cubicBezTo>
                      <a:pt x="310" y="10824"/>
                      <a:pt x="441" y="10895"/>
                      <a:pt x="608" y="10919"/>
                    </a:cubicBezTo>
                    <a:lnTo>
                      <a:pt x="10799" y="10919"/>
                    </a:lnTo>
                    <a:cubicBezTo>
                      <a:pt x="10895" y="10919"/>
                      <a:pt x="10990" y="10895"/>
                      <a:pt x="11085" y="10883"/>
                    </a:cubicBezTo>
                    <a:cubicBezTo>
                      <a:pt x="11192" y="10871"/>
                      <a:pt x="11276" y="10812"/>
                      <a:pt x="11347" y="10752"/>
                    </a:cubicBezTo>
                    <a:cubicBezTo>
                      <a:pt x="11502" y="10621"/>
                      <a:pt x="11585" y="10443"/>
                      <a:pt x="11585" y="10228"/>
                    </a:cubicBezTo>
                    <a:lnTo>
                      <a:pt x="11585" y="1727"/>
                    </a:lnTo>
                    <a:lnTo>
                      <a:pt x="11585" y="763"/>
                    </a:lnTo>
                    <a:cubicBezTo>
                      <a:pt x="11609" y="692"/>
                      <a:pt x="11585" y="596"/>
                      <a:pt x="11573" y="525"/>
                    </a:cubicBezTo>
                    <a:cubicBezTo>
                      <a:pt x="11549" y="453"/>
                      <a:pt x="11514" y="382"/>
                      <a:pt x="11466" y="299"/>
                    </a:cubicBezTo>
                    <a:cubicBezTo>
                      <a:pt x="11371" y="168"/>
                      <a:pt x="11228" y="84"/>
                      <a:pt x="11073" y="37"/>
                    </a:cubicBezTo>
                    <a:cubicBezTo>
                      <a:pt x="10990" y="1"/>
                      <a:pt x="10907" y="1"/>
                      <a:pt x="108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158;p42">
                <a:extLst>
                  <a:ext uri="{FF2B5EF4-FFF2-40B4-BE49-F238E27FC236}">
                    <a16:creationId xmlns:a16="http://schemas.microsoft.com/office/drawing/2014/main" id="{1C0B468A-E16B-4E34-9FEF-70BA5393DB60}"/>
                  </a:ext>
                </a:extLst>
              </p:cNvPr>
              <p:cNvSpPr/>
              <p:nvPr/>
            </p:nvSpPr>
            <p:spPr>
              <a:xfrm>
                <a:off x="1583225" y="1392275"/>
                <a:ext cx="147350" cy="1500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60" extrusionOk="0">
                    <a:moveTo>
                      <a:pt x="2941" y="0"/>
                    </a:moveTo>
                    <a:cubicBezTo>
                      <a:pt x="1322" y="0"/>
                      <a:pt x="0" y="12"/>
                      <a:pt x="0" y="24"/>
                    </a:cubicBezTo>
                    <a:cubicBezTo>
                      <a:pt x="0" y="36"/>
                      <a:pt x="1322" y="60"/>
                      <a:pt x="2941" y="60"/>
                    </a:cubicBezTo>
                    <a:cubicBezTo>
                      <a:pt x="4572" y="60"/>
                      <a:pt x="5894" y="36"/>
                      <a:pt x="5894" y="24"/>
                    </a:cubicBezTo>
                    <a:cubicBezTo>
                      <a:pt x="5894" y="12"/>
                      <a:pt x="4572" y="0"/>
                      <a:pt x="29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159;p42">
                <a:extLst>
                  <a:ext uri="{FF2B5EF4-FFF2-40B4-BE49-F238E27FC236}">
                    <a16:creationId xmlns:a16="http://schemas.microsoft.com/office/drawing/2014/main" id="{EFFB078F-5619-4DF2-8030-CD3AF2D9676C}"/>
                  </a:ext>
                </a:extLst>
              </p:cNvPr>
              <p:cNvSpPr/>
              <p:nvPr/>
            </p:nvSpPr>
            <p:spPr>
              <a:xfrm>
                <a:off x="1615975" y="1405950"/>
                <a:ext cx="81875" cy="1525"/>
              </a:xfrm>
              <a:custGeom>
                <a:avLst/>
                <a:gdLst/>
                <a:ahLst/>
                <a:cxnLst/>
                <a:rect l="l" t="t" r="r" b="b"/>
                <a:pathLst>
                  <a:path w="3275" h="61" extrusionOk="0">
                    <a:moveTo>
                      <a:pt x="1631" y="1"/>
                    </a:moveTo>
                    <a:cubicBezTo>
                      <a:pt x="726" y="1"/>
                      <a:pt x="0" y="13"/>
                      <a:pt x="0" y="25"/>
                    </a:cubicBezTo>
                    <a:cubicBezTo>
                      <a:pt x="0" y="48"/>
                      <a:pt x="726" y="60"/>
                      <a:pt x="1631" y="60"/>
                    </a:cubicBezTo>
                    <a:cubicBezTo>
                      <a:pt x="2548" y="60"/>
                      <a:pt x="3274" y="48"/>
                      <a:pt x="3274" y="25"/>
                    </a:cubicBezTo>
                    <a:cubicBezTo>
                      <a:pt x="3274" y="1"/>
                      <a:pt x="2548" y="1"/>
                      <a:pt x="16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" name="Google Shape;1207;p42">
              <a:extLst>
                <a:ext uri="{FF2B5EF4-FFF2-40B4-BE49-F238E27FC236}">
                  <a16:creationId xmlns:a16="http://schemas.microsoft.com/office/drawing/2014/main" id="{70473478-655B-41DA-9279-737DEFCE0724}"/>
                </a:ext>
              </a:extLst>
            </p:cNvPr>
            <p:cNvGrpSpPr/>
            <p:nvPr/>
          </p:nvGrpSpPr>
          <p:grpSpPr>
            <a:xfrm>
              <a:off x="4634702" y="3648616"/>
              <a:ext cx="753186" cy="725625"/>
              <a:chOff x="-63665750" y="1914325"/>
              <a:chExt cx="328450" cy="316450"/>
            </a:xfrm>
          </p:grpSpPr>
          <p:sp>
            <p:nvSpPr>
              <p:cNvPr id="52" name="Google Shape;1208;p42">
                <a:extLst>
                  <a:ext uri="{FF2B5EF4-FFF2-40B4-BE49-F238E27FC236}">
                    <a16:creationId xmlns:a16="http://schemas.microsoft.com/office/drawing/2014/main" id="{F53729EF-3FED-4E07-BBDC-34D98E8A7B44}"/>
                  </a:ext>
                </a:extLst>
              </p:cNvPr>
              <p:cNvSpPr/>
              <p:nvPr/>
            </p:nvSpPr>
            <p:spPr>
              <a:xfrm>
                <a:off x="-63665750" y="1914325"/>
                <a:ext cx="328450" cy="316450"/>
              </a:xfrm>
              <a:custGeom>
                <a:avLst/>
                <a:gdLst/>
                <a:ahLst/>
                <a:cxnLst/>
                <a:rect l="l" t="t" r="r" b="b"/>
                <a:pathLst>
                  <a:path w="13138" h="12658" extrusionOk="0">
                    <a:moveTo>
                      <a:pt x="8144" y="835"/>
                    </a:moveTo>
                    <a:cubicBezTo>
                      <a:pt x="9097" y="835"/>
                      <a:pt x="10050" y="1197"/>
                      <a:pt x="10775" y="1922"/>
                    </a:cubicBezTo>
                    <a:cubicBezTo>
                      <a:pt x="12256" y="3371"/>
                      <a:pt x="12256" y="5734"/>
                      <a:pt x="10775" y="7183"/>
                    </a:cubicBezTo>
                    <a:cubicBezTo>
                      <a:pt x="10050" y="7908"/>
                      <a:pt x="9097" y="8270"/>
                      <a:pt x="8144" y="8270"/>
                    </a:cubicBezTo>
                    <a:cubicBezTo>
                      <a:pt x="7191" y="8270"/>
                      <a:pt x="6238" y="7908"/>
                      <a:pt x="5513" y="7183"/>
                    </a:cubicBezTo>
                    <a:cubicBezTo>
                      <a:pt x="4064" y="5734"/>
                      <a:pt x="4064" y="3371"/>
                      <a:pt x="5513" y="1922"/>
                    </a:cubicBezTo>
                    <a:cubicBezTo>
                      <a:pt x="6238" y="1197"/>
                      <a:pt x="7191" y="835"/>
                      <a:pt x="8144" y="835"/>
                    </a:cubicBezTo>
                    <a:close/>
                    <a:moveTo>
                      <a:pt x="3466" y="8632"/>
                    </a:moveTo>
                    <a:lnTo>
                      <a:pt x="4064" y="9231"/>
                    </a:lnTo>
                    <a:lnTo>
                      <a:pt x="1607" y="11688"/>
                    </a:lnTo>
                    <a:lnTo>
                      <a:pt x="1008" y="11090"/>
                    </a:lnTo>
                    <a:lnTo>
                      <a:pt x="3466" y="8632"/>
                    </a:lnTo>
                    <a:close/>
                    <a:moveTo>
                      <a:pt x="8172" y="0"/>
                    </a:moveTo>
                    <a:cubicBezTo>
                      <a:pt x="7010" y="0"/>
                      <a:pt x="5844" y="441"/>
                      <a:pt x="4946" y="1323"/>
                    </a:cubicBezTo>
                    <a:cubicBezTo>
                      <a:pt x="3277" y="3024"/>
                      <a:pt x="3182" y="5671"/>
                      <a:pt x="4694" y="7467"/>
                    </a:cubicBezTo>
                    <a:lnTo>
                      <a:pt x="4096" y="8065"/>
                    </a:lnTo>
                    <a:lnTo>
                      <a:pt x="3214" y="7183"/>
                    </a:lnTo>
                    <a:cubicBezTo>
                      <a:pt x="3151" y="7104"/>
                      <a:pt x="3048" y="7065"/>
                      <a:pt x="2942" y="7065"/>
                    </a:cubicBezTo>
                    <a:cubicBezTo>
                      <a:pt x="2836" y="7065"/>
                      <a:pt x="2725" y="7104"/>
                      <a:pt x="2646" y="7183"/>
                    </a:cubicBezTo>
                    <a:cubicBezTo>
                      <a:pt x="2489" y="7341"/>
                      <a:pt x="2489" y="7624"/>
                      <a:pt x="2646" y="7782"/>
                    </a:cubicBezTo>
                    <a:lnTo>
                      <a:pt x="2899" y="8065"/>
                    </a:lnTo>
                    <a:lnTo>
                      <a:pt x="158" y="10806"/>
                    </a:lnTo>
                    <a:cubicBezTo>
                      <a:pt x="0" y="10964"/>
                      <a:pt x="0" y="11247"/>
                      <a:pt x="158" y="11405"/>
                    </a:cubicBezTo>
                    <a:lnTo>
                      <a:pt x="1292" y="12539"/>
                    </a:lnTo>
                    <a:cubicBezTo>
                      <a:pt x="1371" y="12618"/>
                      <a:pt x="1481" y="12657"/>
                      <a:pt x="1591" y="12657"/>
                    </a:cubicBezTo>
                    <a:cubicBezTo>
                      <a:pt x="1701" y="12657"/>
                      <a:pt x="1812" y="12618"/>
                      <a:pt x="1890" y="12539"/>
                    </a:cubicBezTo>
                    <a:lnTo>
                      <a:pt x="4631" y="9798"/>
                    </a:lnTo>
                    <a:lnTo>
                      <a:pt x="4915" y="10050"/>
                    </a:lnTo>
                    <a:cubicBezTo>
                      <a:pt x="4994" y="10129"/>
                      <a:pt x="5104" y="10168"/>
                      <a:pt x="5214" y="10168"/>
                    </a:cubicBezTo>
                    <a:cubicBezTo>
                      <a:pt x="5324" y="10168"/>
                      <a:pt x="5435" y="10129"/>
                      <a:pt x="5513" y="10050"/>
                    </a:cubicBezTo>
                    <a:cubicBezTo>
                      <a:pt x="5671" y="9893"/>
                      <a:pt x="5671" y="9640"/>
                      <a:pt x="5513" y="9483"/>
                    </a:cubicBezTo>
                    <a:lnTo>
                      <a:pt x="4631" y="8601"/>
                    </a:lnTo>
                    <a:lnTo>
                      <a:pt x="5230" y="8034"/>
                    </a:lnTo>
                    <a:cubicBezTo>
                      <a:pt x="6059" y="8730"/>
                      <a:pt x="7090" y="9078"/>
                      <a:pt x="8127" y="9078"/>
                    </a:cubicBezTo>
                    <a:cubicBezTo>
                      <a:pt x="9296" y="9078"/>
                      <a:pt x="10472" y="8635"/>
                      <a:pt x="11373" y="7750"/>
                    </a:cubicBezTo>
                    <a:cubicBezTo>
                      <a:pt x="13138" y="5986"/>
                      <a:pt x="13138" y="3087"/>
                      <a:pt x="11373" y="1323"/>
                    </a:cubicBezTo>
                    <a:cubicBezTo>
                      <a:pt x="10491" y="441"/>
                      <a:pt x="9333" y="0"/>
                      <a:pt x="8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209;p42">
                <a:extLst>
                  <a:ext uri="{FF2B5EF4-FFF2-40B4-BE49-F238E27FC236}">
                    <a16:creationId xmlns:a16="http://schemas.microsoft.com/office/drawing/2014/main" id="{A48CC251-F5D8-489A-829A-711F58C5F78B}"/>
                  </a:ext>
                </a:extLst>
              </p:cNvPr>
              <p:cNvSpPr/>
              <p:nvPr/>
            </p:nvSpPr>
            <p:spPr>
              <a:xfrm>
                <a:off x="-63524775" y="1955275"/>
                <a:ext cx="123675" cy="134700"/>
              </a:xfrm>
              <a:custGeom>
                <a:avLst/>
                <a:gdLst/>
                <a:ahLst/>
                <a:cxnLst/>
                <a:rect l="l" t="t" r="r" b="b"/>
                <a:pathLst>
                  <a:path w="4947" h="5388" extrusionOk="0">
                    <a:moveTo>
                      <a:pt x="2458" y="882"/>
                    </a:moveTo>
                    <a:cubicBezTo>
                      <a:pt x="2930" y="882"/>
                      <a:pt x="3308" y="1229"/>
                      <a:pt x="3308" y="1702"/>
                    </a:cubicBezTo>
                    <a:cubicBezTo>
                      <a:pt x="3308" y="2174"/>
                      <a:pt x="2962" y="2521"/>
                      <a:pt x="2458" y="2521"/>
                    </a:cubicBezTo>
                    <a:cubicBezTo>
                      <a:pt x="1985" y="2521"/>
                      <a:pt x="1639" y="2174"/>
                      <a:pt x="1639" y="1702"/>
                    </a:cubicBezTo>
                    <a:cubicBezTo>
                      <a:pt x="1639" y="1229"/>
                      <a:pt x="2048" y="882"/>
                      <a:pt x="2458" y="882"/>
                    </a:cubicBezTo>
                    <a:close/>
                    <a:moveTo>
                      <a:pt x="2458" y="3340"/>
                    </a:moveTo>
                    <a:cubicBezTo>
                      <a:pt x="3245" y="3340"/>
                      <a:pt x="3876" y="3875"/>
                      <a:pt x="4096" y="4600"/>
                    </a:cubicBezTo>
                    <a:lnTo>
                      <a:pt x="883" y="4600"/>
                    </a:lnTo>
                    <a:cubicBezTo>
                      <a:pt x="1040" y="3875"/>
                      <a:pt x="1733" y="3340"/>
                      <a:pt x="2458" y="3340"/>
                    </a:cubicBezTo>
                    <a:close/>
                    <a:moveTo>
                      <a:pt x="2458" y="0"/>
                    </a:moveTo>
                    <a:cubicBezTo>
                      <a:pt x="1576" y="0"/>
                      <a:pt x="820" y="756"/>
                      <a:pt x="820" y="1670"/>
                    </a:cubicBezTo>
                    <a:cubicBezTo>
                      <a:pt x="820" y="2080"/>
                      <a:pt x="977" y="2489"/>
                      <a:pt x="1292" y="2804"/>
                    </a:cubicBezTo>
                    <a:cubicBezTo>
                      <a:pt x="536" y="3245"/>
                      <a:pt x="0" y="4033"/>
                      <a:pt x="0" y="4978"/>
                    </a:cubicBezTo>
                    <a:cubicBezTo>
                      <a:pt x="0" y="5230"/>
                      <a:pt x="189" y="5388"/>
                      <a:pt x="410" y="5388"/>
                    </a:cubicBezTo>
                    <a:lnTo>
                      <a:pt x="4569" y="5388"/>
                    </a:lnTo>
                    <a:cubicBezTo>
                      <a:pt x="4789" y="5388"/>
                      <a:pt x="4947" y="5199"/>
                      <a:pt x="4947" y="4978"/>
                    </a:cubicBezTo>
                    <a:cubicBezTo>
                      <a:pt x="4947" y="4033"/>
                      <a:pt x="4443" y="3245"/>
                      <a:pt x="3655" y="2804"/>
                    </a:cubicBezTo>
                    <a:cubicBezTo>
                      <a:pt x="3939" y="2489"/>
                      <a:pt x="4128" y="2080"/>
                      <a:pt x="4128" y="1670"/>
                    </a:cubicBezTo>
                    <a:cubicBezTo>
                      <a:pt x="4128" y="756"/>
                      <a:pt x="3371" y="0"/>
                      <a:pt x="24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3612093B-DA57-4185-BC25-DAD5213117C4}"/>
              </a:ext>
            </a:extLst>
          </p:cNvPr>
          <p:cNvSpPr txBox="1"/>
          <p:nvPr/>
        </p:nvSpPr>
        <p:spPr>
          <a:xfrm>
            <a:off x="1010211" y="1222475"/>
            <a:ext cx="3493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FF725E"/>
                </a:solidFill>
                <a:latin typeface="#9Slide03 Neutra" panose="02040603050506020204" pitchFamily="18" charset="0"/>
              </a:defRPr>
            </a:lvl1pPr>
          </a:lstStyle>
          <a:p>
            <a:r>
              <a:rPr lang="en-US" sz="2400">
                <a:solidFill>
                  <a:srgbClr val="000000"/>
                </a:solidFill>
              </a:rPr>
              <a:t>So sánh hai số thực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F51898B-0E69-479C-B441-0C92102F86A0}"/>
              </a:ext>
            </a:extLst>
          </p:cNvPr>
          <p:cNvSpPr txBox="1"/>
          <p:nvPr/>
        </p:nvSpPr>
        <p:spPr>
          <a:xfrm>
            <a:off x="989110" y="1736619"/>
            <a:ext cx="7011856" cy="6472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000000"/>
                </a:solidFill>
                <a:latin typeface="#9Slide03 SVNAvo" panose="02040603050506020204" pitchFamily="18" charset="0"/>
              </a:defRPr>
            </a:lvl1pPr>
          </a:lstStyle>
          <a:p>
            <a:pPr marL="457200" indent="-457200">
              <a:lnSpc>
                <a:spcPct val="150000"/>
              </a:lnSpc>
              <a:buBlip>
                <a:blip r:embed="rId3"/>
              </a:buBlip>
            </a:pPr>
            <a:r>
              <a:rPr lang="en-US"/>
              <a:t>Với hai số thực x, y bất kì, ta luôn có:</a:t>
            </a:r>
            <a:endParaRPr lang="en-US" dirty="0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ED46086-FD8D-4914-9F12-C5D6A966A2AE}"/>
              </a:ext>
            </a:extLst>
          </p:cNvPr>
          <p:cNvGrpSpPr/>
          <p:nvPr/>
        </p:nvGrpSpPr>
        <p:grpSpPr>
          <a:xfrm>
            <a:off x="330989" y="4669840"/>
            <a:ext cx="532933" cy="501257"/>
            <a:chOff x="441834" y="4393989"/>
            <a:chExt cx="532933" cy="501257"/>
          </a:xfrm>
        </p:grpSpPr>
        <p:grpSp>
          <p:nvGrpSpPr>
            <p:cNvPr id="65" name="Google Shape;1155;p42">
              <a:extLst>
                <a:ext uri="{FF2B5EF4-FFF2-40B4-BE49-F238E27FC236}">
                  <a16:creationId xmlns:a16="http://schemas.microsoft.com/office/drawing/2014/main" id="{8B7C884F-77D3-44CE-B806-08ABE9618125}"/>
                </a:ext>
              </a:extLst>
            </p:cNvPr>
            <p:cNvGrpSpPr/>
            <p:nvPr/>
          </p:nvGrpSpPr>
          <p:grpSpPr>
            <a:xfrm>
              <a:off x="441834" y="4393989"/>
              <a:ext cx="532933" cy="501257"/>
              <a:chOff x="1513276" y="1161111"/>
              <a:chExt cx="290225" cy="273007"/>
            </a:xfrm>
          </p:grpSpPr>
          <p:sp>
            <p:nvSpPr>
              <p:cNvPr id="69" name="Google Shape;1156;p42">
                <a:extLst>
                  <a:ext uri="{FF2B5EF4-FFF2-40B4-BE49-F238E27FC236}">
                    <a16:creationId xmlns:a16="http://schemas.microsoft.com/office/drawing/2014/main" id="{DE455F69-FDE8-459B-9A66-DB2C3E6519B5}"/>
                  </a:ext>
                </a:extLst>
              </p:cNvPr>
              <p:cNvSpPr/>
              <p:nvPr/>
            </p:nvSpPr>
            <p:spPr>
              <a:xfrm>
                <a:off x="1513875" y="1162011"/>
                <a:ext cx="288450" cy="270932"/>
              </a:xfrm>
              <a:custGeom>
                <a:avLst/>
                <a:gdLst/>
                <a:ahLst/>
                <a:cxnLst/>
                <a:rect l="l" t="t" r="r" b="b"/>
                <a:pathLst>
                  <a:path w="11538" h="10836" extrusionOk="0">
                    <a:moveTo>
                      <a:pt x="643" y="1"/>
                    </a:moveTo>
                    <a:cubicBezTo>
                      <a:pt x="286" y="1"/>
                      <a:pt x="0" y="286"/>
                      <a:pt x="0" y="644"/>
                    </a:cubicBezTo>
                    <a:lnTo>
                      <a:pt x="0" y="10192"/>
                    </a:lnTo>
                    <a:cubicBezTo>
                      <a:pt x="0" y="10550"/>
                      <a:pt x="286" y="10835"/>
                      <a:pt x="643" y="10835"/>
                    </a:cubicBezTo>
                    <a:lnTo>
                      <a:pt x="10894" y="10835"/>
                    </a:lnTo>
                    <a:cubicBezTo>
                      <a:pt x="11252" y="10835"/>
                      <a:pt x="11537" y="10550"/>
                      <a:pt x="11537" y="10192"/>
                    </a:cubicBezTo>
                    <a:lnTo>
                      <a:pt x="11537" y="644"/>
                    </a:lnTo>
                    <a:cubicBezTo>
                      <a:pt x="11537" y="286"/>
                      <a:pt x="11252" y="1"/>
                      <a:pt x="108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1157;p42">
                <a:extLst>
                  <a:ext uri="{FF2B5EF4-FFF2-40B4-BE49-F238E27FC236}">
                    <a16:creationId xmlns:a16="http://schemas.microsoft.com/office/drawing/2014/main" id="{63906B3E-2165-44E7-935E-C17FCC0FCDF1}"/>
                  </a:ext>
                </a:extLst>
              </p:cNvPr>
              <p:cNvSpPr/>
              <p:nvPr/>
            </p:nvSpPr>
            <p:spPr>
              <a:xfrm>
                <a:off x="1513276" y="1161111"/>
                <a:ext cx="290225" cy="273007"/>
              </a:xfrm>
              <a:custGeom>
                <a:avLst/>
                <a:gdLst/>
                <a:ahLst/>
                <a:cxnLst/>
                <a:rect l="l" t="t" r="r" b="b"/>
                <a:pathLst>
                  <a:path w="11609" h="10919" extrusionOk="0">
                    <a:moveTo>
                      <a:pt x="6037" y="1"/>
                    </a:moveTo>
                    <a:lnTo>
                      <a:pt x="1370" y="25"/>
                    </a:lnTo>
                    <a:lnTo>
                      <a:pt x="631" y="25"/>
                    </a:lnTo>
                    <a:cubicBezTo>
                      <a:pt x="441" y="25"/>
                      <a:pt x="286" y="108"/>
                      <a:pt x="155" y="263"/>
                    </a:cubicBezTo>
                    <a:cubicBezTo>
                      <a:pt x="84" y="346"/>
                      <a:pt x="48" y="453"/>
                      <a:pt x="24" y="561"/>
                    </a:cubicBezTo>
                    <a:lnTo>
                      <a:pt x="24" y="680"/>
                    </a:lnTo>
                    <a:cubicBezTo>
                      <a:pt x="24" y="680"/>
                      <a:pt x="24" y="644"/>
                      <a:pt x="48" y="572"/>
                    </a:cubicBezTo>
                    <a:cubicBezTo>
                      <a:pt x="60" y="465"/>
                      <a:pt x="108" y="358"/>
                      <a:pt x="179" y="275"/>
                    </a:cubicBezTo>
                    <a:cubicBezTo>
                      <a:pt x="298" y="144"/>
                      <a:pt x="465" y="61"/>
                      <a:pt x="643" y="49"/>
                    </a:cubicBezTo>
                    <a:lnTo>
                      <a:pt x="1382" y="49"/>
                    </a:lnTo>
                    <a:lnTo>
                      <a:pt x="6037" y="96"/>
                    </a:lnTo>
                    <a:lnTo>
                      <a:pt x="10799" y="96"/>
                    </a:lnTo>
                    <a:cubicBezTo>
                      <a:pt x="10824" y="93"/>
                      <a:pt x="10847" y="91"/>
                      <a:pt x="10870" y="91"/>
                    </a:cubicBezTo>
                    <a:cubicBezTo>
                      <a:pt x="10925" y="91"/>
                      <a:pt x="10975" y="100"/>
                      <a:pt x="11026" y="108"/>
                    </a:cubicBezTo>
                    <a:cubicBezTo>
                      <a:pt x="11180" y="156"/>
                      <a:pt x="11299" y="239"/>
                      <a:pt x="11383" y="358"/>
                    </a:cubicBezTo>
                    <a:cubicBezTo>
                      <a:pt x="11454" y="501"/>
                      <a:pt x="11502" y="644"/>
                      <a:pt x="11490" y="799"/>
                    </a:cubicBezTo>
                    <a:lnTo>
                      <a:pt x="11490" y="1763"/>
                    </a:lnTo>
                    <a:lnTo>
                      <a:pt x="11490" y="10264"/>
                    </a:lnTo>
                    <a:cubicBezTo>
                      <a:pt x="11490" y="10526"/>
                      <a:pt x="11311" y="10764"/>
                      <a:pt x="11037" y="10836"/>
                    </a:cubicBezTo>
                    <a:cubicBezTo>
                      <a:pt x="10954" y="10871"/>
                      <a:pt x="10859" y="10871"/>
                      <a:pt x="10776" y="10871"/>
                    </a:cubicBezTo>
                    <a:lnTo>
                      <a:pt x="596" y="10871"/>
                    </a:lnTo>
                    <a:cubicBezTo>
                      <a:pt x="310" y="10836"/>
                      <a:pt x="72" y="10598"/>
                      <a:pt x="48" y="10324"/>
                    </a:cubicBezTo>
                    <a:cubicBezTo>
                      <a:pt x="24" y="9157"/>
                      <a:pt x="24" y="8073"/>
                      <a:pt x="24" y="7085"/>
                    </a:cubicBezTo>
                    <a:cubicBezTo>
                      <a:pt x="12" y="5121"/>
                      <a:pt x="12" y="3513"/>
                      <a:pt x="12" y="2418"/>
                    </a:cubicBezTo>
                    <a:cubicBezTo>
                      <a:pt x="12" y="3513"/>
                      <a:pt x="0" y="5109"/>
                      <a:pt x="0" y="7085"/>
                    </a:cubicBezTo>
                    <a:lnTo>
                      <a:pt x="0" y="10324"/>
                    </a:lnTo>
                    <a:cubicBezTo>
                      <a:pt x="12" y="10467"/>
                      <a:pt x="84" y="10621"/>
                      <a:pt x="191" y="10717"/>
                    </a:cubicBezTo>
                    <a:cubicBezTo>
                      <a:pt x="310" y="10824"/>
                      <a:pt x="441" y="10895"/>
                      <a:pt x="608" y="10919"/>
                    </a:cubicBezTo>
                    <a:lnTo>
                      <a:pt x="10799" y="10919"/>
                    </a:lnTo>
                    <a:cubicBezTo>
                      <a:pt x="10895" y="10919"/>
                      <a:pt x="10990" y="10895"/>
                      <a:pt x="11085" y="10883"/>
                    </a:cubicBezTo>
                    <a:cubicBezTo>
                      <a:pt x="11192" y="10871"/>
                      <a:pt x="11276" y="10812"/>
                      <a:pt x="11347" y="10752"/>
                    </a:cubicBezTo>
                    <a:cubicBezTo>
                      <a:pt x="11502" y="10621"/>
                      <a:pt x="11585" y="10443"/>
                      <a:pt x="11585" y="10228"/>
                    </a:cubicBezTo>
                    <a:lnTo>
                      <a:pt x="11585" y="1727"/>
                    </a:lnTo>
                    <a:lnTo>
                      <a:pt x="11585" y="763"/>
                    </a:lnTo>
                    <a:cubicBezTo>
                      <a:pt x="11609" y="692"/>
                      <a:pt x="11585" y="596"/>
                      <a:pt x="11573" y="525"/>
                    </a:cubicBezTo>
                    <a:cubicBezTo>
                      <a:pt x="11549" y="453"/>
                      <a:pt x="11514" y="382"/>
                      <a:pt x="11466" y="299"/>
                    </a:cubicBezTo>
                    <a:cubicBezTo>
                      <a:pt x="11371" y="168"/>
                      <a:pt x="11228" y="84"/>
                      <a:pt x="11073" y="37"/>
                    </a:cubicBezTo>
                    <a:cubicBezTo>
                      <a:pt x="10990" y="1"/>
                      <a:pt x="10907" y="1"/>
                      <a:pt x="108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1158;p42">
                <a:extLst>
                  <a:ext uri="{FF2B5EF4-FFF2-40B4-BE49-F238E27FC236}">
                    <a16:creationId xmlns:a16="http://schemas.microsoft.com/office/drawing/2014/main" id="{F7D5259B-D51A-41EA-85F3-7648D0E61360}"/>
                  </a:ext>
                </a:extLst>
              </p:cNvPr>
              <p:cNvSpPr/>
              <p:nvPr/>
            </p:nvSpPr>
            <p:spPr>
              <a:xfrm>
                <a:off x="1583225" y="1392433"/>
                <a:ext cx="147350" cy="1500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60" extrusionOk="0">
                    <a:moveTo>
                      <a:pt x="2941" y="0"/>
                    </a:moveTo>
                    <a:cubicBezTo>
                      <a:pt x="1322" y="0"/>
                      <a:pt x="0" y="12"/>
                      <a:pt x="0" y="24"/>
                    </a:cubicBezTo>
                    <a:cubicBezTo>
                      <a:pt x="0" y="36"/>
                      <a:pt x="1322" y="60"/>
                      <a:pt x="2941" y="60"/>
                    </a:cubicBezTo>
                    <a:cubicBezTo>
                      <a:pt x="4572" y="60"/>
                      <a:pt x="5894" y="36"/>
                      <a:pt x="5894" y="24"/>
                    </a:cubicBezTo>
                    <a:cubicBezTo>
                      <a:pt x="5894" y="12"/>
                      <a:pt x="4572" y="0"/>
                      <a:pt x="29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1159;p42">
                <a:extLst>
                  <a:ext uri="{FF2B5EF4-FFF2-40B4-BE49-F238E27FC236}">
                    <a16:creationId xmlns:a16="http://schemas.microsoft.com/office/drawing/2014/main" id="{721C817C-81FB-443C-AB9F-0C307E47A062}"/>
                  </a:ext>
                </a:extLst>
              </p:cNvPr>
              <p:cNvSpPr/>
              <p:nvPr/>
            </p:nvSpPr>
            <p:spPr>
              <a:xfrm>
                <a:off x="1615975" y="1405950"/>
                <a:ext cx="81875" cy="1525"/>
              </a:xfrm>
              <a:custGeom>
                <a:avLst/>
                <a:gdLst/>
                <a:ahLst/>
                <a:cxnLst/>
                <a:rect l="l" t="t" r="r" b="b"/>
                <a:pathLst>
                  <a:path w="3275" h="61" extrusionOk="0">
                    <a:moveTo>
                      <a:pt x="1631" y="1"/>
                    </a:moveTo>
                    <a:cubicBezTo>
                      <a:pt x="726" y="1"/>
                      <a:pt x="0" y="13"/>
                      <a:pt x="0" y="25"/>
                    </a:cubicBezTo>
                    <a:cubicBezTo>
                      <a:pt x="0" y="48"/>
                      <a:pt x="726" y="60"/>
                      <a:pt x="1631" y="60"/>
                    </a:cubicBezTo>
                    <a:cubicBezTo>
                      <a:pt x="2548" y="60"/>
                      <a:pt x="3274" y="48"/>
                      <a:pt x="3274" y="25"/>
                    </a:cubicBezTo>
                    <a:cubicBezTo>
                      <a:pt x="3274" y="1"/>
                      <a:pt x="2548" y="1"/>
                      <a:pt x="16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" name="Google Shape;1204;p42">
              <a:extLst>
                <a:ext uri="{FF2B5EF4-FFF2-40B4-BE49-F238E27FC236}">
                  <a16:creationId xmlns:a16="http://schemas.microsoft.com/office/drawing/2014/main" id="{917EFC9F-3C1D-49F4-B020-41DAC1F3AA5F}"/>
                </a:ext>
              </a:extLst>
            </p:cNvPr>
            <p:cNvGrpSpPr/>
            <p:nvPr/>
          </p:nvGrpSpPr>
          <p:grpSpPr>
            <a:xfrm>
              <a:off x="570394" y="4508692"/>
              <a:ext cx="275812" cy="271851"/>
              <a:chOff x="-64774725" y="1916550"/>
              <a:chExt cx="319000" cy="314400"/>
            </a:xfrm>
          </p:grpSpPr>
          <p:sp>
            <p:nvSpPr>
              <p:cNvPr id="67" name="Google Shape;1205;p42">
                <a:extLst>
                  <a:ext uri="{FF2B5EF4-FFF2-40B4-BE49-F238E27FC236}">
                    <a16:creationId xmlns:a16="http://schemas.microsoft.com/office/drawing/2014/main" id="{D78AF51D-EA15-438F-BBC5-BE082B785980}"/>
                  </a:ext>
                </a:extLst>
              </p:cNvPr>
              <p:cNvSpPr/>
              <p:nvPr/>
            </p:nvSpPr>
            <p:spPr>
              <a:xfrm>
                <a:off x="-64774725" y="1916550"/>
                <a:ext cx="319000" cy="314400"/>
              </a:xfrm>
              <a:custGeom>
                <a:avLst/>
                <a:gdLst/>
                <a:ahLst/>
                <a:cxnLst/>
                <a:rect l="l" t="t" r="r" b="b"/>
                <a:pathLst>
                  <a:path w="12760" h="12576" extrusionOk="0">
                    <a:moveTo>
                      <a:pt x="11436" y="856"/>
                    </a:moveTo>
                    <a:cubicBezTo>
                      <a:pt x="11562" y="856"/>
                      <a:pt x="11657" y="888"/>
                      <a:pt x="11783" y="951"/>
                    </a:cubicBezTo>
                    <a:cubicBezTo>
                      <a:pt x="11877" y="1077"/>
                      <a:pt x="11940" y="1203"/>
                      <a:pt x="11909" y="1329"/>
                    </a:cubicBezTo>
                    <a:cubicBezTo>
                      <a:pt x="11814" y="2431"/>
                      <a:pt x="11562" y="3440"/>
                      <a:pt x="11090" y="4416"/>
                    </a:cubicBezTo>
                    <a:lnTo>
                      <a:pt x="8317" y="1675"/>
                    </a:lnTo>
                    <a:cubicBezTo>
                      <a:pt x="9263" y="1234"/>
                      <a:pt x="10334" y="951"/>
                      <a:pt x="11436" y="856"/>
                    </a:cubicBezTo>
                    <a:close/>
                    <a:moveTo>
                      <a:pt x="3781" y="4542"/>
                    </a:moveTo>
                    <a:lnTo>
                      <a:pt x="3781" y="4542"/>
                    </a:lnTo>
                    <a:cubicBezTo>
                      <a:pt x="3529" y="4983"/>
                      <a:pt x="3245" y="5456"/>
                      <a:pt x="3056" y="5960"/>
                    </a:cubicBezTo>
                    <a:cubicBezTo>
                      <a:pt x="2878" y="5949"/>
                      <a:pt x="2699" y="5942"/>
                      <a:pt x="2522" y="5942"/>
                    </a:cubicBezTo>
                    <a:cubicBezTo>
                      <a:pt x="2167" y="5942"/>
                      <a:pt x="1817" y="5970"/>
                      <a:pt x="1481" y="6054"/>
                    </a:cubicBezTo>
                    <a:cubicBezTo>
                      <a:pt x="1544" y="5928"/>
                      <a:pt x="1670" y="5802"/>
                      <a:pt x="1733" y="5739"/>
                    </a:cubicBezTo>
                    <a:cubicBezTo>
                      <a:pt x="2331" y="5141"/>
                      <a:pt x="2993" y="4731"/>
                      <a:pt x="3781" y="4542"/>
                    </a:cubicBezTo>
                    <a:close/>
                    <a:moveTo>
                      <a:pt x="7561" y="2022"/>
                    </a:moveTo>
                    <a:lnTo>
                      <a:pt x="10680" y="5141"/>
                    </a:lnTo>
                    <a:cubicBezTo>
                      <a:pt x="9546" y="7157"/>
                      <a:pt x="7687" y="8669"/>
                      <a:pt x="5419" y="9331"/>
                    </a:cubicBezTo>
                    <a:lnTo>
                      <a:pt x="3403" y="7346"/>
                    </a:lnTo>
                    <a:cubicBezTo>
                      <a:pt x="4064" y="5109"/>
                      <a:pt x="5576" y="3219"/>
                      <a:pt x="7561" y="2022"/>
                    </a:cubicBezTo>
                    <a:close/>
                    <a:moveTo>
                      <a:pt x="2899" y="8008"/>
                    </a:moveTo>
                    <a:lnTo>
                      <a:pt x="4789" y="9898"/>
                    </a:lnTo>
                    <a:lnTo>
                      <a:pt x="4316" y="10623"/>
                    </a:lnTo>
                    <a:lnTo>
                      <a:pt x="2142" y="8449"/>
                    </a:lnTo>
                    <a:lnTo>
                      <a:pt x="2899" y="8008"/>
                    </a:lnTo>
                    <a:close/>
                    <a:moveTo>
                      <a:pt x="2363" y="9867"/>
                    </a:moveTo>
                    <a:lnTo>
                      <a:pt x="2899" y="10371"/>
                    </a:lnTo>
                    <a:cubicBezTo>
                      <a:pt x="2741" y="10497"/>
                      <a:pt x="2520" y="10654"/>
                      <a:pt x="2300" y="10780"/>
                    </a:cubicBezTo>
                    <a:cubicBezTo>
                      <a:pt x="1985" y="10969"/>
                      <a:pt x="1733" y="11095"/>
                      <a:pt x="1638" y="11127"/>
                    </a:cubicBezTo>
                    <a:cubicBezTo>
                      <a:pt x="1701" y="10969"/>
                      <a:pt x="1796" y="10780"/>
                      <a:pt x="1985" y="10465"/>
                    </a:cubicBezTo>
                    <a:cubicBezTo>
                      <a:pt x="2142" y="10213"/>
                      <a:pt x="2268" y="10024"/>
                      <a:pt x="2363" y="9867"/>
                    </a:cubicBezTo>
                    <a:close/>
                    <a:moveTo>
                      <a:pt x="8191" y="8984"/>
                    </a:moveTo>
                    <a:lnTo>
                      <a:pt x="8191" y="8984"/>
                    </a:lnTo>
                    <a:cubicBezTo>
                      <a:pt x="7971" y="9867"/>
                      <a:pt x="7467" y="10686"/>
                      <a:pt x="6711" y="11284"/>
                    </a:cubicBezTo>
                    <a:cubicBezTo>
                      <a:pt x="6837" y="10749"/>
                      <a:pt x="6837" y="10245"/>
                      <a:pt x="6774" y="9741"/>
                    </a:cubicBezTo>
                    <a:cubicBezTo>
                      <a:pt x="7309" y="9551"/>
                      <a:pt x="7782" y="9268"/>
                      <a:pt x="8191" y="8984"/>
                    </a:cubicBezTo>
                    <a:close/>
                    <a:moveTo>
                      <a:pt x="11509" y="1"/>
                    </a:moveTo>
                    <a:cubicBezTo>
                      <a:pt x="11474" y="1"/>
                      <a:pt x="11440" y="2"/>
                      <a:pt x="11405" y="6"/>
                    </a:cubicBezTo>
                    <a:cubicBezTo>
                      <a:pt x="10365" y="100"/>
                      <a:pt x="9389" y="321"/>
                      <a:pt x="8412" y="730"/>
                    </a:cubicBezTo>
                    <a:cubicBezTo>
                      <a:pt x="7498" y="1077"/>
                      <a:pt x="6616" y="1644"/>
                      <a:pt x="5797" y="2274"/>
                    </a:cubicBezTo>
                    <a:cubicBezTo>
                      <a:pt x="5324" y="2652"/>
                      <a:pt x="4852" y="3093"/>
                      <a:pt x="4474" y="3566"/>
                    </a:cubicBezTo>
                    <a:cubicBezTo>
                      <a:pt x="3245" y="3629"/>
                      <a:pt x="2048" y="4196"/>
                      <a:pt x="1166" y="5109"/>
                    </a:cubicBezTo>
                    <a:cubicBezTo>
                      <a:pt x="725" y="5519"/>
                      <a:pt x="378" y="6054"/>
                      <a:pt x="95" y="6590"/>
                    </a:cubicBezTo>
                    <a:cubicBezTo>
                      <a:pt x="0" y="6748"/>
                      <a:pt x="63" y="6937"/>
                      <a:pt x="158" y="7063"/>
                    </a:cubicBezTo>
                    <a:cubicBezTo>
                      <a:pt x="252" y="7157"/>
                      <a:pt x="378" y="7189"/>
                      <a:pt x="441" y="7189"/>
                    </a:cubicBezTo>
                    <a:cubicBezTo>
                      <a:pt x="536" y="7189"/>
                      <a:pt x="567" y="7189"/>
                      <a:pt x="630" y="7157"/>
                    </a:cubicBezTo>
                    <a:cubicBezTo>
                      <a:pt x="1198" y="6873"/>
                      <a:pt x="1842" y="6743"/>
                      <a:pt x="2471" y="6743"/>
                    </a:cubicBezTo>
                    <a:cubicBezTo>
                      <a:pt x="2540" y="6743"/>
                      <a:pt x="2609" y="6744"/>
                      <a:pt x="2678" y="6748"/>
                    </a:cubicBezTo>
                    <a:cubicBezTo>
                      <a:pt x="2647" y="6905"/>
                      <a:pt x="2615" y="7031"/>
                      <a:pt x="2584" y="7189"/>
                    </a:cubicBezTo>
                    <a:lnTo>
                      <a:pt x="1229" y="7976"/>
                    </a:lnTo>
                    <a:cubicBezTo>
                      <a:pt x="1008" y="8134"/>
                      <a:pt x="945" y="8449"/>
                      <a:pt x="1166" y="8606"/>
                    </a:cubicBezTo>
                    <a:lnTo>
                      <a:pt x="1733" y="9173"/>
                    </a:lnTo>
                    <a:cubicBezTo>
                      <a:pt x="1544" y="9425"/>
                      <a:pt x="1323" y="9772"/>
                      <a:pt x="1103" y="10119"/>
                    </a:cubicBezTo>
                    <a:cubicBezTo>
                      <a:pt x="945" y="10465"/>
                      <a:pt x="788" y="10717"/>
                      <a:pt x="725" y="10906"/>
                    </a:cubicBezTo>
                    <a:cubicBezTo>
                      <a:pt x="599" y="11316"/>
                      <a:pt x="630" y="11599"/>
                      <a:pt x="851" y="11788"/>
                    </a:cubicBezTo>
                    <a:cubicBezTo>
                      <a:pt x="981" y="11918"/>
                      <a:pt x="1144" y="11961"/>
                      <a:pt x="1320" y="11961"/>
                    </a:cubicBezTo>
                    <a:cubicBezTo>
                      <a:pt x="1443" y="11961"/>
                      <a:pt x="1572" y="11940"/>
                      <a:pt x="1701" y="11914"/>
                    </a:cubicBezTo>
                    <a:cubicBezTo>
                      <a:pt x="1953" y="11820"/>
                      <a:pt x="2174" y="11694"/>
                      <a:pt x="2489" y="11505"/>
                    </a:cubicBezTo>
                    <a:cubicBezTo>
                      <a:pt x="2836" y="11316"/>
                      <a:pt x="3151" y="11095"/>
                      <a:pt x="3434" y="10875"/>
                    </a:cubicBezTo>
                    <a:lnTo>
                      <a:pt x="4033" y="11473"/>
                    </a:lnTo>
                    <a:cubicBezTo>
                      <a:pt x="4116" y="11557"/>
                      <a:pt x="4225" y="11597"/>
                      <a:pt x="4330" y="11597"/>
                    </a:cubicBezTo>
                    <a:cubicBezTo>
                      <a:pt x="4464" y="11597"/>
                      <a:pt x="4593" y="11533"/>
                      <a:pt x="4663" y="11410"/>
                    </a:cubicBezTo>
                    <a:lnTo>
                      <a:pt x="5450" y="10056"/>
                    </a:lnTo>
                    <a:cubicBezTo>
                      <a:pt x="5608" y="10024"/>
                      <a:pt x="5734" y="9993"/>
                      <a:pt x="5892" y="9930"/>
                    </a:cubicBezTo>
                    <a:lnTo>
                      <a:pt x="5892" y="9930"/>
                    </a:lnTo>
                    <a:cubicBezTo>
                      <a:pt x="5923" y="10591"/>
                      <a:pt x="5797" y="11316"/>
                      <a:pt x="5482" y="11977"/>
                    </a:cubicBezTo>
                    <a:cubicBezTo>
                      <a:pt x="5419" y="12135"/>
                      <a:pt x="5450" y="12324"/>
                      <a:pt x="5576" y="12450"/>
                    </a:cubicBezTo>
                    <a:cubicBezTo>
                      <a:pt x="5639" y="12534"/>
                      <a:pt x="5759" y="12576"/>
                      <a:pt x="5878" y="12576"/>
                    </a:cubicBezTo>
                    <a:cubicBezTo>
                      <a:pt x="5937" y="12576"/>
                      <a:pt x="5997" y="12565"/>
                      <a:pt x="6049" y="12544"/>
                    </a:cubicBezTo>
                    <a:cubicBezTo>
                      <a:pt x="6585" y="12261"/>
                      <a:pt x="7089" y="11914"/>
                      <a:pt x="7530" y="11473"/>
                    </a:cubicBezTo>
                    <a:cubicBezTo>
                      <a:pt x="8443" y="10560"/>
                      <a:pt x="8979" y="9394"/>
                      <a:pt x="9074" y="8165"/>
                    </a:cubicBezTo>
                    <a:cubicBezTo>
                      <a:pt x="9546" y="7756"/>
                      <a:pt x="9987" y="7346"/>
                      <a:pt x="10365" y="6811"/>
                    </a:cubicBezTo>
                    <a:cubicBezTo>
                      <a:pt x="11027" y="5991"/>
                      <a:pt x="11562" y="5141"/>
                      <a:pt x="11940" y="4227"/>
                    </a:cubicBezTo>
                    <a:cubicBezTo>
                      <a:pt x="12350" y="3282"/>
                      <a:pt x="12571" y="2242"/>
                      <a:pt x="12665" y="1234"/>
                    </a:cubicBezTo>
                    <a:cubicBezTo>
                      <a:pt x="12760" y="1014"/>
                      <a:pt x="12665" y="636"/>
                      <a:pt x="12382" y="384"/>
                    </a:cubicBezTo>
                    <a:cubicBezTo>
                      <a:pt x="12126" y="128"/>
                      <a:pt x="11820" y="1"/>
                      <a:pt x="115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206;p42">
                <a:extLst>
                  <a:ext uri="{FF2B5EF4-FFF2-40B4-BE49-F238E27FC236}">
                    <a16:creationId xmlns:a16="http://schemas.microsoft.com/office/drawing/2014/main" id="{D8ABE385-1BDB-40F9-8EDE-5CBDC1F410C5}"/>
                  </a:ext>
                </a:extLst>
              </p:cNvPr>
              <p:cNvSpPr/>
              <p:nvPr/>
            </p:nvSpPr>
            <p:spPr>
              <a:xfrm>
                <a:off x="-64636900" y="2010600"/>
                <a:ext cx="89800" cy="82525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301" extrusionOk="0">
                    <a:moveTo>
                      <a:pt x="1828" y="827"/>
                    </a:moveTo>
                    <a:cubicBezTo>
                      <a:pt x="2048" y="827"/>
                      <a:pt x="2269" y="906"/>
                      <a:pt x="2426" y="1064"/>
                    </a:cubicBezTo>
                    <a:cubicBezTo>
                      <a:pt x="2741" y="1410"/>
                      <a:pt x="2741" y="1914"/>
                      <a:pt x="2426" y="2229"/>
                    </a:cubicBezTo>
                    <a:cubicBezTo>
                      <a:pt x="2269" y="2387"/>
                      <a:pt x="2048" y="2466"/>
                      <a:pt x="1828" y="2466"/>
                    </a:cubicBezTo>
                    <a:cubicBezTo>
                      <a:pt x="1607" y="2466"/>
                      <a:pt x="1387" y="2387"/>
                      <a:pt x="1229" y="2229"/>
                    </a:cubicBezTo>
                    <a:cubicBezTo>
                      <a:pt x="914" y="1914"/>
                      <a:pt x="914" y="1379"/>
                      <a:pt x="1229" y="1064"/>
                    </a:cubicBezTo>
                    <a:cubicBezTo>
                      <a:pt x="1387" y="906"/>
                      <a:pt x="1607" y="827"/>
                      <a:pt x="1828" y="827"/>
                    </a:cubicBezTo>
                    <a:close/>
                    <a:moveTo>
                      <a:pt x="1820" y="0"/>
                    </a:moveTo>
                    <a:cubicBezTo>
                      <a:pt x="1402" y="0"/>
                      <a:pt x="977" y="166"/>
                      <a:pt x="631" y="497"/>
                    </a:cubicBezTo>
                    <a:cubicBezTo>
                      <a:pt x="0" y="1127"/>
                      <a:pt x="0" y="2198"/>
                      <a:pt x="631" y="2828"/>
                    </a:cubicBezTo>
                    <a:cubicBezTo>
                      <a:pt x="946" y="3143"/>
                      <a:pt x="1371" y="3301"/>
                      <a:pt x="1796" y="3301"/>
                    </a:cubicBezTo>
                    <a:cubicBezTo>
                      <a:pt x="2222" y="3301"/>
                      <a:pt x="2647" y="3143"/>
                      <a:pt x="2962" y="2828"/>
                    </a:cubicBezTo>
                    <a:cubicBezTo>
                      <a:pt x="3592" y="2198"/>
                      <a:pt x="3592" y="1127"/>
                      <a:pt x="2962" y="497"/>
                    </a:cubicBezTo>
                    <a:cubicBezTo>
                      <a:pt x="2647" y="166"/>
                      <a:pt x="2237" y="0"/>
                      <a:pt x="18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4E08D23-495A-4978-9075-CF0ACD78332D}"/>
              </a:ext>
            </a:extLst>
          </p:cNvPr>
          <p:cNvSpPr txBox="1"/>
          <p:nvPr/>
        </p:nvSpPr>
        <p:spPr>
          <a:xfrm>
            <a:off x="1102124" y="5297586"/>
            <a:ext cx="3631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#9Slide03 SVNAvo" panose="02040603050506020204" pitchFamily="18" charset="0"/>
              </a:rPr>
              <a:t>a) 0,3</a:t>
            </a:r>
            <a:r>
              <a:rPr lang="en-US" sz="2800" dirty="0">
                <a:solidFill>
                  <a:srgbClr val="C00000"/>
                </a:solidFill>
                <a:latin typeface="#9Slide03 SVNAvo" panose="02040603050506020204" pitchFamily="18" charset="0"/>
              </a:rPr>
              <a:t>1</a:t>
            </a:r>
            <a:r>
              <a:rPr lang="en-US" sz="2800" dirty="0">
                <a:latin typeface="#9Slide03 SVNAvo" panose="02040603050506020204" pitchFamily="18" charset="0"/>
              </a:rPr>
              <a:t>92... </a:t>
            </a:r>
            <a:r>
              <a:rPr lang="en-US" sz="2800" dirty="0">
                <a:noFill/>
                <a:latin typeface="#9Slide03 SVNAvo" panose="02040603050506020204" pitchFamily="18" charset="0"/>
              </a:rPr>
              <a:t>&lt;</a:t>
            </a:r>
            <a:r>
              <a:rPr lang="en-US" sz="2800" dirty="0">
                <a:latin typeface="#9Slide03 SVNAvo" panose="02040603050506020204" pitchFamily="18" charset="0"/>
              </a:rPr>
              <a:t> 0,3</a:t>
            </a:r>
            <a:r>
              <a:rPr lang="en-US" sz="2800" dirty="0">
                <a:solidFill>
                  <a:srgbClr val="C00000"/>
                </a:solidFill>
                <a:latin typeface="#9Slide03 SVNAvo" panose="02040603050506020204" pitchFamily="18" charset="0"/>
              </a:rPr>
              <a:t>2</a:t>
            </a:r>
            <a:r>
              <a:rPr lang="en-US" sz="2800" dirty="0">
                <a:latin typeface="#9Slide03 SVNAvo" panose="02040603050506020204" pitchFamily="18" charset="0"/>
              </a:rPr>
              <a:t>(5)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CA9C83F-34C3-4596-9896-BDA52F87EFA4}"/>
              </a:ext>
            </a:extLst>
          </p:cNvPr>
          <p:cNvSpPr txBox="1"/>
          <p:nvPr/>
        </p:nvSpPr>
        <p:spPr>
          <a:xfrm>
            <a:off x="6904557" y="5297586"/>
            <a:ext cx="42594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#9Slide03 SVNAvo" panose="02040603050506020204" pitchFamily="18" charset="0"/>
              </a:rPr>
              <a:t>b) 1,2459</a:t>
            </a:r>
            <a:r>
              <a:rPr lang="en-US" sz="2800" dirty="0">
                <a:solidFill>
                  <a:srgbClr val="C00000"/>
                </a:solidFill>
                <a:latin typeface="#9Slide03 SVNAvo" panose="02040603050506020204" pitchFamily="18" charset="0"/>
              </a:rPr>
              <a:t>8</a:t>
            </a:r>
            <a:r>
              <a:rPr lang="en-US" sz="2800" dirty="0">
                <a:latin typeface="#9Slide03 SVNAvo" panose="02040603050506020204" pitchFamily="18" charset="0"/>
              </a:rPr>
              <a:t>... </a:t>
            </a:r>
            <a:r>
              <a:rPr lang="en-US" sz="2800" dirty="0">
                <a:noFill/>
                <a:latin typeface="#9Slide03 SVNAvo" panose="02040603050506020204" pitchFamily="18" charset="0"/>
              </a:rPr>
              <a:t>&lt;</a:t>
            </a:r>
            <a:r>
              <a:rPr lang="en-US" sz="2800" dirty="0">
                <a:latin typeface="#9Slide03 SVNAvo" panose="02040603050506020204" pitchFamily="18" charset="0"/>
              </a:rPr>
              <a:t> 1,2459</a:t>
            </a:r>
            <a:r>
              <a:rPr lang="en-US" sz="2800" dirty="0">
                <a:solidFill>
                  <a:srgbClr val="C00000"/>
                </a:solidFill>
                <a:latin typeface="#9Slide03 SVNAvo" panose="02040603050506020204" pitchFamily="18" charset="0"/>
              </a:rPr>
              <a:t>6</a:t>
            </a:r>
            <a:r>
              <a:rPr lang="en-US" sz="2800" dirty="0">
                <a:latin typeface="#9Slide03 SVNAvo" panose="02040603050506020204" pitchFamily="18" charset="0"/>
              </a:rPr>
              <a:t>...</a:t>
            </a:r>
          </a:p>
        </p:txBody>
      </p:sp>
      <p:sp>
        <p:nvSpPr>
          <p:cNvPr id="4" name="Right Bracket 3">
            <a:extLst>
              <a:ext uri="{FF2B5EF4-FFF2-40B4-BE49-F238E27FC236}">
                <a16:creationId xmlns:a16="http://schemas.microsoft.com/office/drawing/2014/main" id="{BEE1AF31-21C4-4EBA-925B-A7BFDCA6A8E6}"/>
              </a:ext>
            </a:extLst>
          </p:cNvPr>
          <p:cNvSpPr/>
          <p:nvPr/>
        </p:nvSpPr>
        <p:spPr>
          <a:xfrm rot="5400000">
            <a:off x="2941796" y="5159671"/>
            <a:ext cx="471139" cy="1793411"/>
          </a:xfrm>
          <a:prstGeom prst="rightBracket">
            <a:avLst>
              <a:gd name="adj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ight Bracket 81">
            <a:extLst>
              <a:ext uri="{FF2B5EF4-FFF2-40B4-BE49-F238E27FC236}">
                <a16:creationId xmlns:a16="http://schemas.microsoft.com/office/drawing/2014/main" id="{949DA66B-9430-4EF0-B93F-C3964DE79FBE}"/>
              </a:ext>
            </a:extLst>
          </p:cNvPr>
          <p:cNvSpPr/>
          <p:nvPr/>
        </p:nvSpPr>
        <p:spPr>
          <a:xfrm rot="5400000">
            <a:off x="9422662" y="5043467"/>
            <a:ext cx="471139" cy="2025818"/>
          </a:xfrm>
          <a:prstGeom prst="rightBracket">
            <a:avLst>
              <a:gd name="adj" fmla="val 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F0043A43-14F5-4F67-98FA-1F1CA1BD2B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6442" y="97267"/>
            <a:ext cx="658718" cy="2433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982BC5-41EA-4FB1-B7EC-18623FBC7B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8135" y="4638946"/>
            <a:ext cx="326422" cy="525194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6B2E3C62-2A97-4F66-B06C-BAB069B8DFC2}"/>
              </a:ext>
            </a:extLst>
          </p:cNvPr>
          <p:cNvSpPr txBox="1"/>
          <p:nvPr/>
        </p:nvSpPr>
        <p:spPr>
          <a:xfrm>
            <a:off x="3251311" y="2414810"/>
            <a:ext cx="5689378" cy="6472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000000"/>
                </a:solidFill>
                <a:latin typeface="#9Slide03 SVNAvo" panose="02040603050506020204" pitchFamily="18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/>
              <a:t>x = y    hoặc   x &lt; y   hoặc   x &gt; y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16F374-A2AB-46E9-A697-F97653370634}"/>
              </a:ext>
            </a:extLst>
          </p:cNvPr>
          <p:cNvSpPr txBox="1"/>
          <p:nvPr/>
        </p:nvSpPr>
        <p:spPr>
          <a:xfrm>
            <a:off x="3035286" y="5297586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#9Slide03 SVNAvo" panose="02040603050506020204" pitchFamily="18" charset="0"/>
              </a:rPr>
              <a:t>&lt;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FF736E6-5A04-41F5-B25C-8346615BF1BB}"/>
              </a:ext>
            </a:extLst>
          </p:cNvPr>
          <p:cNvSpPr txBox="1"/>
          <p:nvPr/>
        </p:nvSpPr>
        <p:spPr>
          <a:xfrm>
            <a:off x="9034306" y="5297586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#9Slide03 SVNAvo" panose="02040603050506020204" pitchFamily="18" charset="0"/>
              </a:rPr>
              <a:t>&gt;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B3BED07-98AE-436B-8BDB-18AEEDE42F1C}"/>
              </a:ext>
            </a:extLst>
          </p:cNvPr>
          <p:cNvCxnSpPr>
            <a:cxnSpLocks/>
          </p:cNvCxnSpPr>
          <p:nvPr/>
        </p:nvCxnSpPr>
        <p:spPr>
          <a:xfrm>
            <a:off x="7505114" y="5858744"/>
            <a:ext cx="995497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096BFD9-C9DB-4375-AD55-C9B7BFBA10A0}"/>
              </a:ext>
            </a:extLst>
          </p:cNvPr>
          <p:cNvCxnSpPr>
            <a:cxnSpLocks/>
          </p:cNvCxnSpPr>
          <p:nvPr/>
        </p:nvCxnSpPr>
        <p:spPr>
          <a:xfrm>
            <a:off x="9509359" y="5858744"/>
            <a:ext cx="995497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19EA9D53-6600-4D4C-ACE3-9D8DE4B6D8D9}"/>
              </a:ext>
            </a:extLst>
          </p:cNvPr>
          <p:cNvSpPr txBox="1"/>
          <p:nvPr/>
        </p:nvSpPr>
        <p:spPr>
          <a:xfrm>
            <a:off x="989110" y="3114517"/>
            <a:ext cx="10735720" cy="1293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000000"/>
                </a:solidFill>
                <a:latin typeface="#9Slide03 SVNAvo" panose="02040603050506020204" pitchFamily="18" charset="0"/>
              </a:defRPr>
            </a:lvl1pPr>
          </a:lstStyle>
          <a:p>
            <a:pPr marL="457200" indent="-457200">
              <a:lnSpc>
                <a:spcPct val="150000"/>
              </a:lnSpc>
              <a:buBlip>
                <a:blip r:embed="rId3"/>
              </a:buBlip>
            </a:pPr>
            <a:r>
              <a:rPr lang="en-US" dirty="0"/>
              <a:t>Ta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so </a:t>
            </a:r>
            <a:r>
              <a:rPr lang="en-US" dirty="0" err="1"/>
              <a:t>sánh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so </a:t>
            </a:r>
            <a:r>
              <a:rPr lang="en-US" dirty="0" err="1"/>
              <a:t>sánh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hữu</a:t>
            </a:r>
            <a:r>
              <a:rPr lang="en-US" dirty="0"/>
              <a:t> </a:t>
            </a:r>
            <a:r>
              <a:rPr lang="en-US" dirty="0" err="1"/>
              <a:t>tỉ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thập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AA0A52-B1BB-ABC8-D015-B4CA43462049}"/>
              </a:ext>
            </a:extLst>
          </p:cNvPr>
          <p:cNvSpPr txBox="1"/>
          <p:nvPr/>
        </p:nvSpPr>
        <p:spPr>
          <a:xfrm>
            <a:off x="987229" y="240655"/>
            <a:ext cx="7582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725E"/>
                </a:solidFill>
                <a:latin typeface="#9Slide03 Neutra" panose="02040603050506020204" pitchFamily="18" charset="0"/>
              </a:rPr>
              <a:t>THỨ TỰ TRONG TẬP HỢP CÁC SỐ THỰC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88A911-C5A8-BE67-D61C-11534F0FBF31}"/>
              </a:ext>
            </a:extLst>
          </p:cNvPr>
          <p:cNvSpPr txBox="1"/>
          <p:nvPr/>
        </p:nvSpPr>
        <p:spPr>
          <a:xfrm>
            <a:off x="1010211" y="4669840"/>
            <a:ext cx="981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000000"/>
                </a:solidFill>
                <a:latin typeface="#9Slide03 Neutra" panose="02040603050506020204" pitchFamily="18" charset="0"/>
              </a:defRPr>
            </a:lvl1pPr>
          </a:lstStyle>
          <a:p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1282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76576AE-F795-4069-9DA0-4D19F032E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2252" y="6202351"/>
            <a:ext cx="1066669" cy="447737"/>
          </a:xfrm>
          <a:prstGeom prst="rect">
            <a:avLst/>
          </a:prstGeom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AE9371AA-DB66-4265-9459-EDC20719FB6A}"/>
              </a:ext>
            </a:extLst>
          </p:cNvPr>
          <p:cNvSpPr/>
          <p:nvPr/>
        </p:nvSpPr>
        <p:spPr>
          <a:xfrm>
            <a:off x="-423216" y="1036947"/>
            <a:ext cx="12998785" cy="3431357"/>
          </a:xfrm>
          <a:prstGeom prst="rect">
            <a:avLst/>
          </a:prstGeom>
          <a:solidFill>
            <a:schemeClr val="accent6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C1657DB-37F1-472B-A3F8-241A0F004667}"/>
              </a:ext>
            </a:extLst>
          </p:cNvPr>
          <p:cNvSpPr/>
          <p:nvPr/>
        </p:nvSpPr>
        <p:spPr>
          <a:xfrm>
            <a:off x="-461914" y="-311086"/>
            <a:ext cx="1140644" cy="10558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2CFA4F-4B3E-46CA-893D-87DD9D046020}"/>
              </a:ext>
            </a:extLst>
          </p:cNvPr>
          <p:cNvSpPr/>
          <p:nvPr/>
        </p:nvSpPr>
        <p:spPr>
          <a:xfrm>
            <a:off x="-461914" y="-311086"/>
            <a:ext cx="1140644" cy="10558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oogle Shape;1016;p39">
            <a:extLst>
              <a:ext uri="{FF2B5EF4-FFF2-40B4-BE49-F238E27FC236}">
                <a16:creationId xmlns:a16="http://schemas.microsoft.com/office/drawing/2014/main" id="{725A0B75-C30E-453D-91E1-29323F849835}"/>
              </a:ext>
            </a:extLst>
          </p:cNvPr>
          <p:cNvGrpSpPr/>
          <p:nvPr/>
        </p:nvGrpSpPr>
        <p:grpSpPr>
          <a:xfrm>
            <a:off x="244114" y="208881"/>
            <a:ext cx="746135" cy="710599"/>
            <a:chOff x="1513275" y="1160975"/>
            <a:chExt cx="290225" cy="272975"/>
          </a:xfrm>
        </p:grpSpPr>
        <p:sp>
          <p:nvSpPr>
            <p:cNvPr id="18" name="Google Shape;1017;p39">
              <a:extLst>
                <a:ext uri="{FF2B5EF4-FFF2-40B4-BE49-F238E27FC236}">
                  <a16:creationId xmlns:a16="http://schemas.microsoft.com/office/drawing/2014/main" id="{22EAC1F5-3438-4A22-B3E4-7FA1970E1436}"/>
                </a:ext>
              </a:extLst>
            </p:cNvPr>
            <p:cNvSpPr/>
            <p:nvPr/>
          </p:nvSpPr>
          <p:spPr>
            <a:xfrm>
              <a:off x="1513875" y="1161875"/>
              <a:ext cx="288450" cy="270900"/>
            </a:xfrm>
            <a:custGeom>
              <a:avLst/>
              <a:gdLst/>
              <a:ahLst/>
              <a:cxnLst/>
              <a:rect l="l" t="t" r="r" b="b"/>
              <a:pathLst>
                <a:path w="11538" h="10836" extrusionOk="0">
                  <a:moveTo>
                    <a:pt x="643" y="1"/>
                  </a:moveTo>
                  <a:cubicBezTo>
                    <a:pt x="286" y="1"/>
                    <a:pt x="0" y="286"/>
                    <a:pt x="0" y="644"/>
                  </a:cubicBezTo>
                  <a:lnTo>
                    <a:pt x="0" y="10192"/>
                  </a:lnTo>
                  <a:cubicBezTo>
                    <a:pt x="0" y="10550"/>
                    <a:pt x="286" y="10835"/>
                    <a:pt x="643" y="10835"/>
                  </a:cubicBezTo>
                  <a:lnTo>
                    <a:pt x="10894" y="10835"/>
                  </a:lnTo>
                  <a:cubicBezTo>
                    <a:pt x="11252" y="10835"/>
                    <a:pt x="11537" y="10550"/>
                    <a:pt x="11537" y="10192"/>
                  </a:cubicBezTo>
                  <a:lnTo>
                    <a:pt x="11537" y="644"/>
                  </a:lnTo>
                  <a:cubicBezTo>
                    <a:pt x="11537" y="286"/>
                    <a:pt x="11252" y="1"/>
                    <a:pt x="108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018;p39">
              <a:extLst>
                <a:ext uri="{FF2B5EF4-FFF2-40B4-BE49-F238E27FC236}">
                  <a16:creationId xmlns:a16="http://schemas.microsoft.com/office/drawing/2014/main" id="{9CD014F7-EA5E-452A-9BA2-AF71CC50453E}"/>
                </a:ext>
              </a:extLst>
            </p:cNvPr>
            <p:cNvSpPr/>
            <p:nvPr/>
          </p:nvSpPr>
          <p:spPr>
            <a:xfrm>
              <a:off x="1513275" y="1160975"/>
              <a:ext cx="290225" cy="272975"/>
            </a:xfrm>
            <a:custGeom>
              <a:avLst/>
              <a:gdLst/>
              <a:ahLst/>
              <a:cxnLst/>
              <a:rect l="l" t="t" r="r" b="b"/>
              <a:pathLst>
                <a:path w="11609" h="10919" extrusionOk="0">
                  <a:moveTo>
                    <a:pt x="6037" y="1"/>
                  </a:moveTo>
                  <a:lnTo>
                    <a:pt x="1370" y="25"/>
                  </a:lnTo>
                  <a:lnTo>
                    <a:pt x="631" y="25"/>
                  </a:lnTo>
                  <a:cubicBezTo>
                    <a:pt x="441" y="25"/>
                    <a:pt x="286" y="108"/>
                    <a:pt x="155" y="263"/>
                  </a:cubicBezTo>
                  <a:cubicBezTo>
                    <a:pt x="84" y="346"/>
                    <a:pt x="48" y="453"/>
                    <a:pt x="24" y="561"/>
                  </a:cubicBezTo>
                  <a:lnTo>
                    <a:pt x="24" y="680"/>
                  </a:lnTo>
                  <a:cubicBezTo>
                    <a:pt x="24" y="680"/>
                    <a:pt x="24" y="644"/>
                    <a:pt x="48" y="572"/>
                  </a:cubicBezTo>
                  <a:cubicBezTo>
                    <a:pt x="60" y="465"/>
                    <a:pt x="108" y="358"/>
                    <a:pt x="179" y="275"/>
                  </a:cubicBezTo>
                  <a:cubicBezTo>
                    <a:pt x="298" y="144"/>
                    <a:pt x="465" y="61"/>
                    <a:pt x="643" y="49"/>
                  </a:cubicBezTo>
                  <a:lnTo>
                    <a:pt x="1382" y="49"/>
                  </a:lnTo>
                  <a:lnTo>
                    <a:pt x="6037" y="96"/>
                  </a:lnTo>
                  <a:lnTo>
                    <a:pt x="10799" y="96"/>
                  </a:lnTo>
                  <a:cubicBezTo>
                    <a:pt x="10824" y="93"/>
                    <a:pt x="10847" y="91"/>
                    <a:pt x="10870" y="91"/>
                  </a:cubicBezTo>
                  <a:cubicBezTo>
                    <a:pt x="10925" y="91"/>
                    <a:pt x="10975" y="100"/>
                    <a:pt x="11026" y="108"/>
                  </a:cubicBezTo>
                  <a:cubicBezTo>
                    <a:pt x="11180" y="156"/>
                    <a:pt x="11299" y="239"/>
                    <a:pt x="11383" y="358"/>
                  </a:cubicBezTo>
                  <a:cubicBezTo>
                    <a:pt x="11454" y="501"/>
                    <a:pt x="11502" y="644"/>
                    <a:pt x="11490" y="799"/>
                  </a:cubicBezTo>
                  <a:lnTo>
                    <a:pt x="11490" y="1763"/>
                  </a:lnTo>
                  <a:lnTo>
                    <a:pt x="11490" y="10264"/>
                  </a:lnTo>
                  <a:cubicBezTo>
                    <a:pt x="11490" y="10526"/>
                    <a:pt x="11311" y="10764"/>
                    <a:pt x="11037" y="10836"/>
                  </a:cubicBezTo>
                  <a:cubicBezTo>
                    <a:pt x="10954" y="10871"/>
                    <a:pt x="10859" y="10871"/>
                    <a:pt x="10776" y="10871"/>
                  </a:cubicBezTo>
                  <a:lnTo>
                    <a:pt x="596" y="10871"/>
                  </a:lnTo>
                  <a:cubicBezTo>
                    <a:pt x="310" y="10836"/>
                    <a:pt x="72" y="10598"/>
                    <a:pt x="48" y="10324"/>
                  </a:cubicBezTo>
                  <a:cubicBezTo>
                    <a:pt x="24" y="9157"/>
                    <a:pt x="24" y="8073"/>
                    <a:pt x="24" y="7085"/>
                  </a:cubicBezTo>
                  <a:cubicBezTo>
                    <a:pt x="12" y="5121"/>
                    <a:pt x="12" y="3513"/>
                    <a:pt x="12" y="2418"/>
                  </a:cubicBezTo>
                  <a:cubicBezTo>
                    <a:pt x="12" y="3513"/>
                    <a:pt x="0" y="5109"/>
                    <a:pt x="0" y="7085"/>
                  </a:cubicBezTo>
                  <a:lnTo>
                    <a:pt x="0" y="10324"/>
                  </a:lnTo>
                  <a:cubicBezTo>
                    <a:pt x="12" y="10467"/>
                    <a:pt x="84" y="10621"/>
                    <a:pt x="191" y="10717"/>
                  </a:cubicBezTo>
                  <a:cubicBezTo>
                    <a:pt x="310" y="10824"/>
                    <a:pt x="441" y="10895"/>
                    <a:pt x="608" y="10919"/>
                  </a:cubicBezTo>
                  <a:lnTo>
                    <a:pt x="10799" y="10919"/>
                  </a:lnTo>
                  <a:cubicBezTo>
                    <a:pt x="10895" y="10919"/>
                    <a:pt x="10990" y="10895"/>
                    <a:pt x="11085" y="10883"/>
                  </a:cubicBezTo>
                  <a:cubicBezTo>
                    <a:pt x="11192" y="10871"/>
                    <a:pt x="11276" y="10812"/>
                    <a:pt x="11347" y="10752"/>
                  </a:cubicBezTo>
                  <a:cubicBezTo>
                    <a:pt x="11502" y="10621"/>
                    <a:pt x="11585" y="10443"/>
                    <a:pt x="11585" y="10228"/>
                  </a:cubicBezTo>
                  <a:lnTo>
                    <a:pt x="11585" y="1727"/>
                  </a:lnTo>
                  <a:lnTo>
                    <a:pt x="11585" y="763"/>
                  </a:lnTo>
                  <a:cubicBezTo>
                    <a:pt x="11609" y="692"/>
                    <a:pt x="11585" y="596"/>
                    <a:pt x="11573" y="525"/>
                  </a:cubicBezTo>
                  <a:cubicBezTo>
                    <a:pt x="11549" y="453"/>
                    <a:pt x="11514" y="382"/>
                    <a:pt x="11466" y="299"/>
                  </a:cubicBezTo>
                  <a:cubicBezTo>
                    <a:pt x="11371" y="168"/>
                    <a:pt x="11228" y="84"/>
                    <a:pt x="11073" y="37"/>
                  </a:cubicBezTo>
                  <a:cubicBezTo>
                    <a:pt x="10990" y="1"/>
                    <a:pt x="10907" y="1"/>
                    <a:pt x="10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D255F94-44B1-4201-AF55-794206EA43EB}"/>
              </a:ext>
            </a:extLst>
          </p:cNvPr>
          <p:cNvSpPr txBox="1"/>
          <p:nvPr/>
        </p:nvSpPr>
        <p:spPr>
          <a:xfrm>
            <a:off x="399532" y="271434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3"/>
                </a:solidFill>
                <a:latin typeface="#9Slide03 Neutra" panose="02040603050506020204" pitchFamily="18" charset="0"/>
              </a:rPr>
              <a:t>2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3F42383-4952-4CC5-8788-D8793CAAA9A9}"/>
              </a:ext>
            </a:extLst>
          </p:cNvPr>
          <p:cNvGrpSpPr/>
          <p:nvPr/>
        </p:nvGrpSpPr>
        <p:grpSpPr>
          <a:xfrm>
            <a:off x="330989" y="1205378"/>
            <a:ext cx="532933" cy="501257"/>
            <a:chOff x="4393694" y="3429000"/>
            <a:chExt cx="1251944" cy="1177532"/>
          </a:xfrm>
        </p:grpSpPr>
        <p:grpSp>
          <p:nvGrpSpPr>
            <p:cNvPr id="43" name="Google Shape;1155;p42">
              <a:extLst>
                <a:ext uri="{FF2B5EF4-FFF2-40B4-BE49-F238E27FC236}">
                  <a16:creationId xmlns:a16="http://schemas.microsoft.com/office/drawing/2014/main" id="{B0655045-C60C-41D4-A0B4-159BB0C0D73A}"/>
                </a:ext>
              </a:extLst>
            </p:cNvPr>
            <p:cNvGrpSpPr/>
            <p:nvPr/>
          </p:nvGrpSpPr>
          <p:grpSpPr>
            <a:xfrm>
              <a:off x="4393694" y="3429000"/>
              <a:ext cx="1251944" cy="1177532"/>
              <a:chOff x="1513275" y="1160975"/>
              <a:chExt cx="290225" cy="272975"/>
            </a:xfrm>
          </p:grpSpPr>
          <p:sp>
            <p:nvSpPr>
              <p:cNvPr id="55" name="Google Shape;1156;p42">
                <a:extLst>
                  <a:ext uri="{FF2B5EF4-FFF2-40B4-BE49-F238E27FC236}">
                    <a16:creationId xmlns:a16="http://schemas.microsoft.com/office/drawing/2014/main" id="{EF2E0743-751D-4DDA-952C-925F6C41A3C1}"/>
                  </a:ext>
                </a:extLst>
              </p:cNvPr>
              <p:cNvSpPr/>
              <p:nvPr/>
            </p:nvSpPr>
            <p:spPr>
              <a:xfrm>
                <a:off x="1513875" y="1161875"/>
                <a:ext cx="288450" cy="270900"/>
              </a:xfrm>
              <a:custGeom>
                <a:avLst/>
                <a:gdLst/>
                <a:ahLst/>
                <a:cxnLst/>
                <a:rect l="l" t="t" r="r" b="b"/>
                <a:pathLst>
                  <a:path w="11538" h="10836" extrusionOk="0">
                    <a:moveTo>
                      <a:pt x="643" y="1"/>
                    </a:moveTo>
                    <a:cubicBezTo>
                      <a:pt x="286" y="1"/>
                      <a:pt x="0" y="286"/>
                      <a:pt x="0" y="644"/>
                    </a:cubicBezTo>
                    <a:lnTo>
                      <a:pt x="0" y="10192"/>
                    </a:lnTo>
                    <a:cubicBezTo>
                      <a:pt x="0" y="10550"/>
                      <a:pt x="286" y="10835"/>
                      <a:pt x="643" y="10835"/>
                    </a:cubicBezTo>
                    <a:lnTo>
                      <a:pt x="10894" y="10835"/>
                    </a:lnTo>
                    <a:cubicBezTo>
                      <a:pt x="11252" y="10835"/>
                      <a:pt x="11537" y="10550"/>
                      <a:pt x="11537" y="10192"/>
                    </a:cubicBezTo>
                    <a:lnTo>
                      <a:pt x="11537" y="644"/>
                    </a:lnTo>
                    <a:cubicBezTo>
                      <a:pt x="11537" y="286"/>
                      <a:pt x="11252" y="1"/>
                      <a:pt x="108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157;p42">
                <a:extLst>
                  <a:ext uri="{FF2B5EF4-FFF2-40B4-BE49-F238E27FC236}">
                    <a16:creationId xmlns:a16="http://schemas.microsoft.com/office/drawing/2014/main" id="{2AF79E85-FF25-4C41-8E6B-F1FC2586FF7D}"/>
                  </a:ext>
                </a:extLst>
              </p:cNvPr>
              <p:cNvSpPr/>
              <p:nvPr/>
            </p:nvSpPr>
            <p:spPr>
              <a:xfrm>
                <a:off x="1513275" y="1160975"/>
                <a:ext cx="290225" cy="272975"/>
              </a:xfrm>
              <a:custGeom>
                <a:avLst/>
                <a:gdLst/>
                <a:ahLst/>
                <a:cxnLst/>
                <a:rect l="l" t="t" r="r" b="b"/>
                <a:pathLst>
                  <a:path w="11609" h="10919" extrusionOk="0">
                    <a:moveTo>
                      <a:pt x="6037" y="1"/>
                    </a:moveTo>
                    <a:lnTo>
                      <a:pt x="1370" y="25"/>
                    </a:lnTo>
                    <a:lnTo>
                      <a:pt x="631" y="25"/>
                    </a:lnTo>
                    <a:cubicBezTo>
                      <a:pt x="441" y="25"/>
                      <a:pt x="286" y="108"/>
                      <a:pt x="155" y="263"/>
                    </a:cubicBezTo>
                    <a:cubicBezTo>
                      <a:pt x="84" y="346"/>
                      <a:pt x="48" y="453"/>
                      <a:pt x="24" y="561"/>
                    </a:cubicBezTo>
                    <a:lnTo>
                      <a:pt x="24" y="680"/>
                    </a:lnTo>
                    <a:cubicBezTo>
                      <a:pt x="24" y="680"/>
                      <a:pt x="24" y="644"/>
                      <a:pt x="48" y="572"/>
                    </a:cubicBezTo>
                    <a:cubicBezTo>
                      <a:pt x="60" y="465"/>
                      <a:pt x="108" y="358"/>
                      <a:pt x="179" y="275"/>
                    </a:cubicBezTo>
                    <a:cubicBezTo>
                      <a:pt x="298" y="144"/>
                      <a:pt x="465" y="61"/>
                      <a:pt x="643" y="49"/>
                    </a:cubicBezTo>
                    <a:lnTo>
                      <a:pt x="1382" y="49"/>
                    </a:lnTo>
                    <a:lnTo>
                      <a:pt x="6037" y="96"/>
                    </a:lnTo>
                    <a:lnTo>
                      <a:pt x="10799" y="96"/>
                    </a:lnTo>
                    <a:cubicBezTo>
                      <a:pt x="10824" y="93"/>
                      <a:pt x="10847" y="91"/>
                      <a:pt x="10870" y="91"/>
                    </a:cubicBezTo>
                    <a:cubicBezTo>
                      <a:pt x="10925" y="91"/>
                      <a:pt x="10975" y="100"/>
                      <a:pt x="11026" y="108"/>
                    </a:cubicBezTo>
                    <a:cubicBezTo>
                      <a:pt x="11180" y="156"/>
                      <a:pt x="11299" y="239"/>
                      <a:pt x="11383" y="358"/>
                    </a:cubicBezTo>
                    <a:cubicBezTo>
                      <a:pt x="11454" y="501"/>
                      <a:pt x="11502" y="644"/>
                      <a:pt x="11490" y="799"/>
                    </a:cubicBezTo>
                    <a:lnTo>
                      <a:pt x="11490" y="1763"/>
                    </a:lnTo>
                    <a:lnTo>
                      <a:pt x="11490" y="10264"/>
                    </a:lnTo>
                    <a:cubicBezTo>
                      <a:pt x="11490" y="10526"/>
                      <a:pt x="11311" y="10764"/>
                      <a:pt x="11037" y="10836"/>
                    </a:cubicBezTo>
                    <a:cubicBezTo>
                      <a:pt x="10954" y="10871"/>
                      <a:pt x="10859" y="10871"/>
                      <a:pt x="10776" y="10871"/>
                    </a:cubicBezTo>
                    <a:lnTo>
                      <a:pt x="596" y="10871"/>
                    </a:lnTo>
                    <a:cubicBezTo>
                      <a:pt x="310" y="10836"/>
                      <a:pt x="72" y="10598"/>
                      <a:pt x="48" y="10324"/>
                    </a:cubicBezTo>
                    <a:cubicBezTo>
                      <a:pt x="24" y="9157"/>
                      <a:pt x="24" y="8073"/>
                      <a:pt x="24" y="7085"/>
                    </a:cubicBezTo>
                    <a:cubicBezTo>
                      <a:pt x="12" y="5121"/>
                      <a:pt x="12" y="3513"/>
                      <a:pt x="12" y="2418"/>
                    </a:cubicBezTo>
                    <a:cubicBezTo>
                      <a:pt x="12" y="3513"/>
                      <a:pt x="0" y="5109"/>
                      <a:pt x="0" y="7085"/>
                    </a:cubicBezTo>
                    <a:lnTo>
                      <a:pt x="0" y="10324"/>
                    </a:lnTo>
                    <a:cubicBezTo>
                      <a:pt x="12" y="10467"/>
                      <a:pt x="84" y="10621"/>
                      <a:pt x="191" y="10717"/>
                    </a:cubicBezTo>
                    <a:cubicBezTo>
                      <a:pt x="310" y="10824"/>
                      <a:pt x="441" y="10895"/>
                      <a:pt x="608" y="10919"/>
                    </a:cubicBezTo>
                    <a:lnTo>
                      <a:pt x="10799" y="10919"/>
                    </a:lnTo>
                    <a:cubicBezTo>
                      <a:pt x="10895" y="10919"/>
                      <a:pt x="10990" y="10895"/>
                      <a:pt x="11085" y="10883"/>
                    </a:cubicBezTo>
                    <a:cubicBezTo>
                      <a:pt x="11192" y="10871"/>
                      <a:pt x="11276" y="10812"/>
                      <a:pt x="11347" y="10752"/>
                    </a:cubicBezTo>
                    <a:cubicBezTo>
                      <a:pt x="11502" y="10621"/>
                      <a:pt x="11585" y="10443"/>
                      <a:pt x="11585" y="10228"/>
                    </a:cubicBezTo>
                    <a:lnTo>
                      <a:pt x="11585" y="1727"/>
                    </a:lnTo>
                    <a:lnTo>
                      <a:pt x="11585" y="763"/>
                    </a:lnTo>
                    <a:cubicBezTo>
                      <a:pt x="11609" y="692"/>
                      <a:pt x="11585" y="596"/>
                      <a:pt x="11573" y="525"/>
                    </a:cubicBezTo>
                    <a:cubicBezTo>
                      <a:pt x="11549" y="453"/>
                      <a:pt x="11514" y="382"/>
                      <a:pt x="11466" y="299"/>
                    </a:cubicBezTo>
                    <a:cubicBezTo>
                      <a:pt x="11371" y="168"/>
                      <a:pt x="11228" y="84"/>
                      <a:pt x="11073" y="37"/>
                    </a:cubicBezTo>
                    <a:cubicBezTo>
                      <a:pt x="10990" y="1"/>
                      <a:pt x="10907" y="1"/>
                      <a:pt x="108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158;p42">
                <a:extLst>
                  <a:ext uri="{FF2B5EF4-FFF2-40B4-BE49-F238E27FC236}">
                    <a16:creationId xmlns:a16="http://schemas.microsoft.com/office/drawing/2014/main" id="{1C0B468A-E16B-4E34-9FEF-70BA5393DB60}"/>
                  </a:ext>
                </a:extLst>
              </p:cNvPr>
              <p:cNvSpPr/>
              <p:nvPr/>
            </p:nvSpPr>
            <p:spPr>
              <a:xfrm>
                <a:off x="1583225" y="1392275"/>
                <a:ext cx="147350" cy="1500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60" extrusionOk="0">
                    <a:moveTo>
                      <a:pt x="2941" y="0"/>
                    </a:moveTo>
                    <a:cubicBezTo>
                      <a:pt x="1322" y="0"/>
                      <a:pt x="0" y="12"/>
                      <a:pt x="0" y="24"/>
                    </a:cubicBezTo>
                    <a:cubicBezTo>
                      <a:pt x="0" y="36"/>
                      <a:pt x="1322" y="60"/>
                      <a:pt x="2941" y="60"/>
                    </a:cubicBezTo>
                    <a:cubicBezTo>
                      <a:pt x="4572" y="60"/>
                      <a:pt x="5894" y="36"/>
                      <a:pt x="5894" y="24"/>
                    </a:cubicBezTo>
                    <a:cubicBezTo>
                      <a:pt x="5894" y="12"/>
                      <a:pt x="4572" y="0"/>
                      <a:pt x="29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159;p42">
                <a:extLst>
                  <a:ext uri="{FF2B5EF4-FFF2-40B4-BE49-F238E27FC236}">
                    <a16:creationId xmlns:a16="http://schemas.microsoft.com/office/drawing/2014/main" id="{EFFB078F-5619-4DF2-8030-CD3AF2D9676C}"/>
                  </a:ext>
                </a:extLst>
              </p:cNvPr>
              <p:cNvSpPr/>
              <p:nvPr/>
            </p:nvSpPr>
            <p:spPr>
              <a:xfrm>
                <a:off x="1615975" y="1405950"/>
                <a:ext cx="81875" cy="1525"/>
              </a:xfrm>
              <a:custGeom>
                <a:avLst/>
                <a:gdLst/>
                <a:ahLst/>
                <a:cxnLst/>
                <a:rect l="l" t="t" r="r" b="b"/>
                <a:pathLst>
                  <a:path w="3275" h="61" extrusionOk="0">
                    <a:moveTo>
                      <a:pt x="1631" y="1"/>
                    </a:moveTo>
                    <a:cubicBezTo>
                      <a:pt x="726" y="1"/>
                      <a:pt x="0" y="13"/>
                      <a:pt x="0" y="25"/>
                    </a:cubicBezTo>
                    <a:cubicBezTo>
                      <a:pt x="0" y="48"/>
                      <a:pt x="726" y="60"/>
                      <a:pt x="1631" y="60"/>
                    </a:cubicBezTo>
                    <a:cubicBezTo>
                      <a:pt x="2548" y="60"/>
                      <a:pt x="3274" y="48"/>
                      <a:pt x="3274" y="25"/>
                    </a:cubicBezTo>
                    <a:cubicBezTo>
                      <a:pt x="3274" y="1"/>
                      <a:pt x="2548" y="1"/>
                      <a:pt x="16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" name="Google Shape;1207;p42">
              <a:extLst>
                <a:ext uri="{FF2B5EF4-FFF2-40B4-BE49-F238E27FC236}">
                  <a16:creationId xmlns:a16="http://schemas.microsoft.com/office/drawing/2014/main" id="{70473478-655B-41DA-9279-737DEFCE0724}"/>
                </a:ext>
              </a:extLst>
            </p:cNvPr>
            <p:cNvGrpSpPr/>
            <p:nvPr/>
          </p:nvGrpSpPr>
          <p:grpSpPr>
            <a:xfrm>
              <a:off x="4634702" y="3648616"/>
              <a:ext cx="753186" cy="725625"/>
              <a:chOff x="-63665750" y="1914325"/>
              <a:chExt cx="328450" cy="316450"/>
            </a:xfrm>
          </p:grpSpPr>
          <p:sp>
            <p:nvSpPr>
              <p:cNvPr id="52" name="Google Shape;1208;p42">
                <a:extLst>
                  <a:ext uri="{FF2B5EF4-FFF2-40B4-BE49-F238E27FC236}">
                    <a16:creationId xmlns:a16="http://schemas.microsoft.com/office/drawing/2014/main" id="{F53729EF-3FED-4E07-BBDC-34D98E8A7B44}"/>
                  </a:ext>
                </a:extLst>
              </p:cNvPr>
              <p:cNvSpPr/>
              <p:nvPr/>
            </p:nvSpPr>
            <p:spPr>
              <a:xfrm>
                <a:off x="-63665750" y="1914325"/>
                <a:ext cx="328450" cy="316450"/>
              </a:xfrm>
              <a:custGeom>
                <a:avLst/>
                <a:gdLst/>
                <a:ahLst/>
                <a:cxnLst/>
                <a:rect l="l" t="t" r="r" b="b"/>
                <a:pathLst>
                  <a:path w="13138" h="12658" extrusionOk="0">
                    <a:moveTo>
                      <a:pt x="8144" y="835"/>
                    </a:moveTo>
                    <a:cubicBezTo>
                      <a:pt x="9097" y="835"/>
                      <a:pt x="10050" y="1197"/>
                      <a:pt x="10775" y="1922"/>
                    </a:cubicBezTo>
                    <a:cubicBezTo>
                      <a:pt x="12256" y="3371"/>
                      <a:pt x="12256" y="5734"/>
                      <a:pt x="10775" y="7183"/>
                    </a:cubicBezTo>
                    <a:cubicBezTo>
                      <a:pt x="10050" y="7908"/>
                      <a:pt x="9097" y="8270"/>
                      <a:pt x="8144" y="8270"/>
                    </a:cubicBezTo>
                    <a:cubicBezTo>
                      <a:pt x="7191" y="8270"/>
                      <a:pt x="6238" y="7908"/>
                      <a:pt x="5513" y="7183"/>
                    </a:cubicBezTo>
                    <a:cubicBezTo>
                      <a:pt x="4064" y="5734"/>
                      <a:pt x="4064" y="3371"/>
                      <a:pt x="5513" y="1922"/>
                    </a:cubicBezTo>
                    <a:cubicBezTo>
                      <a:pt x="6238" y="1197"/>
                      <a:pt x="7191" y="835"/>
                      <a:pt x="8144" y="835"/>
                    </a:cubicBezTo>
                    <a:close/>
                    <a:moveTo>
                      <a:pt x="3466" y="8632"/>
                    </a:moveTo>
                    <a:lnTo>
                      <a:pt x="4064" y="9231"/>
                    </a:lnTo>
                    <a:lnTo>
                      <a:pt x="1607" y="11688"/>
                    </a:lnTo>
                    <a:lnTo>
                      <a:pt x="1008" y="11090"/>
                    </a:lnTo>
                    <a:lnTo>
                      <a:pt x="3466" y="8632"/>
                    </a:lnTo>
                    <a:close/>
                    <a:moveTo>
                      <a:pt x="8172" y="0"/>
                    </a:moveTo>
                    <a:cubicBezTo>
                      <a:pt x="7010" y="0"/>
                      <a:pt x="5844" y="441"/>
                      <a:pt x="4946" y="1323"/>
                    </a:cubicBezTo>
                    <a:cubicBezTo>
                      <a:pt x="3277" y="3024"/>
                      <a:pt x="3182" y="5671"/>
                      <a:pt x="4694" y="7467"/>
                    </a:cubicBezTo>
                    <a:lnTo>
                      <a:pt x="4096" y="8065"/>
                    </a:lnTo>
                    <a:lnTo>
                      <a:pt x="3214" y="7183"/>
                    </a:lnTo>
                    <a:cubicBezTo>
                      <a:pt x="3151" y="7104"/>
                      <a:pt x="3048" y="7065"/>
                      <a:pt x="2942" y="7065"/>
                    </a:cubicBezTo>
                    <a:cubicBezTo>
                      <a:pt x="2836" y="7065"/>
                      <a:pt x="2725" y="7104"/>
                      <a:pt x="2646" y="7183"/>
                    </a:cubicBezTo>
                    <a:cubicBezTo>
                      <a:pt x="2489" y="7341"/>
                      <a:pt x="2489" y="7624"/>
                      <a:pt x="2646" y="7782"/>
                    </a:cubicBezTo>
                    <a:lnTo>
                      <a:pt x="2899" y="8065"/>
                    </a:lnTo>
                    <a:lnTo>
                      <a:pt x="158" y="10806"/>
                    </a:lnTo>
                    <a:cubicBezTo>
                      <a:pt x="0" y="10964"/>
                      <a:pt x="0" y="11247"/>
                      <a:pt x="158" y="11405"/>
                    </a:cubicBezTo>
                    <a:lnTo>
                      <a:pt x="1292" y="12539"/>
                    </a:lnTo>
                    <a:cubicBezTo>
                      <a:pt x="1371" y="12618"/>
                      <a:pt x="1481" y="12657"/>
                      <a:pt x="1591" y="12657"/>
                    </a:cubicBezTo>
                    <a:cubicBezTo>
                      <a:pt x="1701" y="12657"/>
                      <a:pt x="1812" y="12618"/>
                      <a:pt x="1890" y="12539"/>
                    </a:cubicBezTo>
                    <a:lnTo>
                      <a:pt x="4631" y="9798"/>
                    </a:lnTo>
                    <a:lnTo>
                      <a:pt x="4915" y="10050"/>
                    </a:lnTo>
                    <a:cubicBezTo>
                      <a:pt x="4994" y="10129"/>
                      <a:pt x="5104" y="10168"/>
                      <a:pt x="5214" y="10168"/>
                    </a:cubicBezTo>
                    <a:cubicBezTo>
                      <a:pt x="5324" y="10168"/>
                      <a:pt x="5435" y="10129"/>
                      <a:pt x="5513" y="10050"/>
                    </a:cubicBezTo>
                    <a:cubicBezTo>
                      <a:pt x="5671" y="9893"/>
                      <a:pt x="5671" y="9640"/>
                      <a:pt x="5513" y="9483"/>
                    </a:cubicBezTo>
                    <a:lnTo>
                      <a:pt x="4631" y="8601"/>
                    </a:lnTo>
                    <a:lnTo>
                      <a:pt x="5230" y="8034"/>
                    </a:lnTo>
                    <a:cubicBezTo>
                      <a:pt x="6059" y="8730"/>
                      <a:pt x="7090" y="9078"/>
                      <a:pt x="8127" y="9078"/>
                    </a:cubicBezTo>
                    <a:cubicBezTo>
                      <a:pt x="9296" y="9078"/>
                      <a:pt x="10472" y="8635"/>
                      <a:pt x="11373" y="7750"/>
                    </a:cubicBezTo>
                    <a:cubicBezTo>
                      <a:pt x="13138" y="5986"/>
                      <a:pt x="13138" y="3087"/>
                      <a:pt x="11373" y="1323"/>
                    </a:cubicBezTo>
                    <a:cubicBezTo>
                      <a:pt x="10491" y="441"/>
                      <a:pt x="9333" y="0"/>
                      <a:pt x="8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209;p42">
                <a:extLst>
                  <a:ext uri="{FF2B5EF4-FFF2-40B4-BE49-F238E27FC236}">
                    <a16:creationId xmlns:a16="http://schemas.microsoft.com/office/drawing/2014/main" id="{A48CC251-F5D8-489A-829A-711F58C5F78B}"/>
                  </a:ext>
                </a:extLst>
              </p:cNvPr>
              <p:cNvSpPr/>
              <p:nvPr/>
            </p:nvSpPr>
            <p:spPr>
              <a:xfrm>
                <a:off x="-63524775" y="1955275"/>
                <a:ext cx="123675" cy="134700"/>
              </a:xfrm>
              <a:custGeom>
                <a:avLst/>
                <a:gdLst/>
                <a:ahLst/>
                <a:cxnLst/>
                <a:rect l="l" t="t" r="r" b="b"/>
                <a:pathLst>
                  <a:path w="4947" h="5388" extrusionOk="0">
                    <a:moveTo>
                      <a:pt x="2458" y="882"/>
                    </a:moveTo>
                    <a:cubicBezTo>
                      <a:pt x="2930" y="882"/>
                      <a:pt x="3308" y="1229"/>
                      <a:pt x="3308" y="1702"/>
                    </a:cubicBezTo>
                    <a:cubicBezTo>
                      <a:pt x="3308" y="2174"/>
                      <a:pt x="2962" y="2521"/>
                      <a:pt x="2458" y="2521"/>
                    </a:cubicBezTo>
                    <a:cubicBezTo>
                      <a:pt x="1985" y="2521"/>
                      <a:pt x="1639" y="2174"/>
                      <a:pt x="1639" y="1702"/>
                    </a:cubicBezTo>
                    <a:cubicBezTo>
                      <a:pt x="1639" y="1229"/>
                      <a:pt x="2048" y="882"/>
                      <a:pt x="2458" y="882"/>
                    </a:cubicBezTo>
                    <a:close/>
                    <a:moveTo>
                      <a:pt x="2458" y="3340"/>
                    </a:moveTo>
                    <a:cubicBezTo>
                      <a:pt x="3245" y="3340"/>
                      <a:pt x="3876" y="3875"/>
                      <a:pt x="4096" y="4600"/>
                    </a:cubicBezTo>
                    <a:lnTo>
                      <a:pt x="883" y="4600"/>
                    </a:lnTo>
                    <a:cubicBezTo>
                      <a:pt x="1040" y="3875"/>
                      <a:pt x="1733" y="3340"/>
                      <a:pt x="2458" y="3340"/>
                    </a:cubicBezTo>
                    <a:close/>
                    <a:moveTo>
                      <a:pt x="2458" y="0"/>
                    </a:moveTo>
                    <a:cubicBezTo>
                      <a:pt x="1576" y="0"/>
                      <a:pt x="820" y="756"/>
                      <a:pt x="820" y="1670"/>
                    </a:cubicBezTo>
                    <a:cubicBezTo>
                      <a:pt x="820" y="2080"/>
                      <a:pt x="977" y="2489"/>
                      <a:pt x="1292" y="2804"/>
                    </a:cubicBezTo>
                    <a:cubicBezTo>
                      <a:pt x="536" y="3245"/>
                      <a:pt x="0" y="4033"/>
                      <a:pt x="0" y="4978"/>
                    </a:cubicBezTo>
                    <a:cubicBezTo>
                      <a:pt x="0" y="5230"/>
                      <a:pt x="189" y="5388"/>
                      <a:pt x="410" y="5388"/>
                    </a:cubicBezTo>
                    <a:lnTo>
                      <a:pt x="4569" y="5388"/>
                    </a:lnTo>
                    <a:cubicBezTo>
                      <a:pt x="4789" y="5388"/>
                      <a:pt x="4947" y="5199"/>
                      <a:pt x="4947" y="4978"/>
                    </a:cubicBezTo>
                    <a:cubicBezTo>
                      <a:pt x="4947" y="4033"/>
                      <a:pt x="4443" y="3245"/>
                      <a:pt x="3655" y="2804"/>
                    </a:cubicBezTo>
                    <a:cubicBezTo>
                      <a:pt x="3939" y="2489"/>
                      <a:pt x="4128" y="2080"/>
                      <a:pt x="4128" y="1670"/>
                    </a:cubicBezTo>
                    <a:cubicBezTo>
                      <a:pt x="4128" y="756"/>
                      <a:pt x="3371" y="0"/>
                      <a:pt x="24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3612093B-DA57-4185-BC25-DAD5213117C4}"/>
              </a:ext>
            </a:extLst>
          </p:cNvPr>
          <p:cNvSpPr txBox="1"/>
          <p:nvPr/>
        </p:nvSpPr>
        <p:spPr>
          <a:xfrm>
            <a:off x="1010211" y="1222475"/>
            <a:ext cx="3493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FF725E"/>
                </a:solidFill>
                <a:latin typeface="#9Slide03 Neutra" panose="02040603050506020204" pitchFamily="18" charset="0"/>
              </a:defRPr>
            </a:lvl1pPr>
          </a:lstStyle>
          <a:p>
            <a:r>
              <a:rPr lang="en-US" sz="2400">
                <a:solidFill>
                  <a:srgbClr val="000000"/>
                </a:solidFill>
              </a:rPr>
              <a:t>So sánh hai số thực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F51898B-0E69-479C-B441-0C92102F86A0}"/>
              </a:ext>
            </a:extLst>
          </p:cNvPr>
          <p:cNvSpPr txBox="1"/>
          <p:nvPr/>
        </p:nvSpPr>
        <p:spPr>
          <a:xfrm>
            <a:off x="989110" y="1736619"/>
            <a:ext cx="7011856" cy="6472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000000"/>
                </a:solidFill>
                <a:latin typeface="#9Slide03 SVNAvo" panose="02040603050506020204" pitchFamily="18" charset="0"/>
              </a:defRPr>
            </a:lvl1pPr>
          </a:lstStyle>
          <a:p>
            <a:pPr marL="457200" indent="-457200">
              <a:lnSpc>
                <a:spcPct val="150000"/>
              </a:lnSpc>
              <a:buBlip>
                <a:blip r:embed="rId4"/>
              </a:buBlip>
            </a:pPr>
            <a:r>
              <a:rPr lang="en-US"/>
              <a:t>Với hai số thực x, y bất kì, ta luôn có:</a:t>
            </a:r>
            <a:endParaRPr lang="en-US" dirty="0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ED46086-FD8D-4914-9F12-C5D6A966A2AE}"/>
              </a:ext>
            </a:extLst>
          </p:cNvPr>
          <p:cNvGrpSpPr/>
          <p:nvPr/>
        </p:nvGrpSpPr>
        <p:grpSpPr>
          <a:xfrm>
            <a:off x="330989" y="4669840"/>
            <a:ext cx="532933" cy="501257"/>
            <a:chOff x="441834" y="4393989"/>
            <a:chExt cx="532933" cy="501257"/>
          </a:xfrm>
        </p:grpSpPr>
        <p:grpSp>
          <p:nvGrpSpPr>
            <p:cNvPr id="65" name="Google Shape;1155;p42">
              <a:extLst>
                <a:ext uri="{FF2B5EF4-FFF2-40B4-BE49-F238E27FC236}">
                  <a16:creationId xmlns:a16="http://schemas.microsoft.com/office/drawing/2014/main" id="{8B7C884F-77D3-44CE-B806-08ABE9618125}"/>
                </a:ext>
              </a:extLst>
            </p:cNvPr>
            <p:cNvGrpSpPr/>
            <p:nvPr/>
          </p:nvGrpSpPr>
          <p:grpSpPr>
            <a:xfrm>
              <a:off x="441834" y="4393989"/>
              <a:ext cx="532933" cy="501257"/>
              <a:chOff x="1513276" y="1161111"/>
              <a:chExt cx="290225" cy="273007"/>
            </a:xfrm>
          </p:grpSpPr>
          <p:sp>
            <p:nvSpPr>
              <p:cNvPr id="69" name="Google Shape;1156;p42">
                <a:extLst>
                  <a:ext uri="{FF2B5EF4-FFF2-40B4-BE49-F238E27FC236}">
                    <a16:creationId xmlns:a16="http://schemas.microsoft.com/office/drawing/2014/main" id="{DE455F69-FDE8-459B-9A66-DB2C3E6519B5}"/>
                  </a:ext>
                </a:extLst>
              </p:cNvPr>
              <p:cNvSpPr/>
              <p:nvPr/>
            </p:nvSpPr>
            <p:spPr>
              <a:xfrm>
                <a:off x="1513875" y="1162011"/>
                <a:ext cx="288450" cy="270932"/>
              </a:xfrm>
              <a:custGeom>
                <a:avLst/>
                <a:gdLst/>
                <a:ahLst/>
                <a:cxnLst/>
                <a:rect l="l" t="t" r="r" b="b"/>
                <a:pathLst>
                  <a:path w="11538" h="10836" extrusionOk="0">
                    <a:moveTo>
                      <a:pt x="643" y="1"/>
                    </a:moveTo>
                    <a:cubicBezTo>
                      <a:pt x="286" y="1"/>
                      <a:pt x="0" y="286"/>
                      <a:pt x="0" y="644"/>
                    </a:cubicBezTo>
                    <a:lnTo>
                      <a:pt x="0" y="10192"/>
                    </a:lnTo>
                    <a:cubicBezTo>
                      <a:pt x="0" y="10550"/>
                      <a:pt x="286" y="10835"/>
                      <a:pt x="643" y="10835"/>
                    </a:cubicBezTo>
                    <a:lnTo>
                      <a:pt x="10894" y="10835"/>
                    </a:lnTo>
                    <a:cubicBezTo>
                      <a:pt x="11252" y="10835"/>
                      <a:pt x="11537" y="10550"/>
                      <a:pt x="11537" y="10192"/>
                    </a:cubicBezTo>
                    <a:lnTo>
                      <a:pt x="11537" y="644"/>
                    </a:lnTo>
                    <a:cubicBezTo>
                      <a:pt x="11537" y="286"/>
                      <a:pt x="11252" y="1"/>
                      <a:pt x="108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1157;p42">
                <a:extLst>
                  <a:ext uri="{FF2B5EF4-FFF2-40B4-BE49-F238E27FC236}">
                    <a16:creationId xmlns:a16="http://schemas.microsoft.com/office/drawing/2014/main" id="{63906B3E-2165-44E7-935E-C17FCC0FCDF1}"/>
                  </a:ext>
                </a:extLst>
              </p:cNvPr>
              <p:cNvSpPr/>
              <p:nvPr/>
            </p:nvSpPr>
            <p:spPr>
              <a:xfrm>
                <a:off x="1513276" y="1161111"/>
                <a:ext cx="290225" cy="273007"/>
              </a:xfrm>
              <a:custGeom>
                <a:avLst/>
                <a:gdLst/>
                <a:ahLst/>
                <a:cxnLst/>
                <a:rect l="l" t="t" r="r" b="b"/>
                <a:pathLst>
                  <a:path w="11609" h="10919" extrusionOk="0">
                    <a:moveTo>
                      <a:pt x="6037" y="1"/>
                    </a:moveTo>
                    <a:lnTo>
                      <a:pt x="1370" y="25"/>
                    </a:lnTo>
                    <a:lnTo>
                      <a:pt x="631" y="25"/>
                    </a:lnTo>
                    <a:cubicBezTo>
                      <a:pt x="441" y="25"/>
                      <a:pt x="286" y="108"/>
                      <a:pt x="155" y="263"/>
                    </a:cubicBezTo>
                    <a:cubicBezTo>
                      <a:pt x="84" y="346"/>
                      <a:pt x="48" y="453"/>
                      <a:pt x="24" y="561"/>
                    </a:cubicBezTo>
                    <a:lnTo>
                      <a:pt x="24" y="680"/>
                    </a:lnTo>
                    <a:cubicBezTo>
                      <a:pt x="24" y="680"/>
                      <a:pt x="24" y="644"/>
                      <a:pt x="48" y="572"/>
                    </a:cubicBezTo>
                    <a:cubicBezTo>
                      <a:pt x="60" y="465"/>
                      <a:pt x="108" y="358"/>
                      <a:pt x="179" y="275"/>
                    </a:cubicBezTo>
                    <a:cubicBezTo>
                      <a:pt x="298" y="144"/>
                      <a:pt x="465" y="61"/>
                      <a:pt x="643" y="49"/>
                    </a:cubicBezTo>
                    <a:lnTo>
                      <a:pt x="1382" y="49"/>
                    </a:lnTo>
                    <a:lnTo>
                      <a:pt x="6037" y="96"/>
                    </a:lnTo>
                    <a:lnTo>
                      <a:pt x="10799" y="96"/>
                    </a:lnTo>
                    <a:cubicBezTo>
                      <a:pt x="10824" y="93"/>
                      <a:pt x="10847" y="91"/>
                      <a:pt x="10870" y="91"/>
                    </a:cubicBezTo>
                    <a:cubicBezTo>
                      <a:pt x="10925" y="91"/>
                      <a:pt x="10975" y="100"/>
                      <a:pt x="11026" y="108"/>
                    </a:cubicBezTo>
                    <a:cubicBezTo>
                      <a:pt x="11180" y="156"/>
                      <a:pt x="11299" y="239"/>
                      <a:pt x="11383" y="358"/>
                    </a:cubicBezTo>
                    <a:cubicBezTo>
                      <a:pt x="11454" y="501"/>
                      <a:pt x="11502" y="644"/>
                      <a:pt x="11490" y="799"/>
                    </a:cubicBezTo>
                    <a:lnTo>
                      <a:pt x="11490" y="1763"/>
                    </a:lnTo>
                    <a:lnTo>
                      <a:pt x="11490" y="10264"/>
                    </a:lnTo>
                    <a:cubicBezTo>
                      <a:pt x="11490" y="10526"/>
                      <a:pt x="11311" y="10764"/>
                      <a:pt x="11037" y="10836"/>
                    </a:cubicBezTo>
                    <a:cubicBezTo>
                      <a:pt x="10954" y="10871"/>
                      <a:pt x="10859" y="10871"/>
                      <a:pt x="10776" y="10871"/>
                    </a:cubicBezTo>
                    <a:lnTo>
                      <a:pt x="596" y="10871"/>
                    </a:lnTo>
                    <a:cubicBezTo>
                      <a:pt x="310" y="10836"/>
                      <a:pt x="72" y="10598"/>
                      <a:pt x="48" y="10324"/>
                    </a:cubicBezTo>
                    <a:cubicBezTo>
                      <a:pt x="24" y="9157"/>
                      <a:pt x="24" y="8073"/>
                      <a:pt x="24" y="7085"/>
                    </a:cubicBezTo>
                    <a:cubicBezTo>
                      <a:pt x="12" y="5121"/>
                      <a:pt x="12" y="3513"/>
                      <a:pt x="12" y="2418"/>
                    </a:cubicBezTo>
                    <a:cubicBezTo>
                      <a:pt x="12" y="3513"/>
                      <a:pt x="0" y="5109"/>
                      <a:pt x="0" y="7085"/>
                    </a:cubicBezTo>
                    <a:lnTo>
                      <a:pt x="0" y="10324"/>
                    </a:lnTo>
                    <a:cubicBezTo>
                      <a:pt x="12" y="10467"/>
                      <a:pt x="84" y="10621"/>
                      <a:pt x="191" y="10717"/>
                    </a:cubicBezTo>
                    <a:cubicBezTo>
                      <a:pt x="310" y="10824"/>
                      <a:pt x="441" y="10895"/>
                      <a:pt x="608" y="10919"/>
                    </a:cubicBezTo>
                    <a:lnTo>
                      <a:pt x="10799" y="10919"/>
                    </a:lnTo>
                    <a:cubicBezTo>
                      <a:pt x="10895" y="10919"/>
                      <a:pt x="10990" y="10895"/>
                      <a:pt x="11085" y="10883"/>
                    </a:cubicBezTo>
                    <a:cubicBezTo>
                      <a:pt x="11192" y="10871"/>
                      <a:pt x="11276" y="10812"/>
                      <a:pt x="11347" y="10752"/>
                    </a:cubicBezTo>
                    <a:cubicBezTo>
                      <a:pt x="11502" y="10621"/>
                      <a:pt x="11585" y="10443"/>
                      <a:pt x="11585" y="10228"/>
                    </a:cubicBezTo>
                    <a:lnTo>
                      <a:pt x="11585" y="1727"/>
                    </a:lnTo>
                    <a:lnTo>
                      <a:pt x="11585" y="763"/>
                    </a:lnTo>
                    <a:cubicBezTo>
                      <a:pt x="11609" y="692"/>
                      <a:pt x="11585" y="596"/>
                      <a:pt x="11573" y="525"/>
                    </a:cubicBezTo>
                    <a:cubicBezTo>
                      <a:pt x="11549" y="453"/>
                      <a:pt x="11514" y="382"/>
                      <a:pt x="11466" y="299"/>
                    </a:cubicBezTo>
                    <a:cubicBezTo>
                      <a:pt x="11371" y="168"/>
                      <a:pt x="11228" y="84"/>
                      <a:pt x="11073" y="37"/>
                    </a:cubicBezTo>
                    <a:cubicBezTo>
                      <a:pt x="10990" y="1"/>
                      <a:pt x="10907" y="1"/>
                      <a:pt x="108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1158;p42">
                <a:extLst>
                  <a:ext uri="{FF2B5EF4-FFF2-40B4-BE49-F238E27FC236}">
                    <a16:creationId xmlns:a16="http://schemas.microsoft.com/office/drawing/2014/main" id="{F7D5259B-D51A-41EA-85F3-7648D0E61360}"/>
                  </a:ext>
                </a:extLst>
              </p:cNvPr>
              <p:cNvSpPr/>
              <p:nvPr/>
            </p:nvSpPr>
            <p:spPr>
              <a:xfrm>
                <a:off x="1583225" y="1392433"/>
                <a:ext cx="147350" cy="1500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60" extrusionOk="0">
                    <a:moveTo>
                      <a:pt x="2941" y="0"/>
                    </a:moveTo>
                    <a:cubicBezTo>
                      <a:pt x="1322" y="0"/>
                      <a:pt x="0" y="12"/>
                      <a:pt x="0" y="24"/>
                    </a:cubicBezTo>
                    <a:cubicBezTo>
                      <a:pt x="0" y="36"/>
                      <a:pt x="1322" y="60"/>
                      <a:pt x="2941" y="60"/>
                    </a:cubicBezTo>
                    <a:cubicBezTo>
                      <a:pt x="4572" y="60"/>
                      <a:pt x="5894" y="36"/>
                      <a:pt x="5894" y="24"/>
                    </a:cubicBezTo>
                    <a:cubicBezTo>
                      <a:pt x="5894" y="12"/>
                      <a:pt x="4572" y="0"/>
                      <a:pt x="29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1159;p42">
                <a:extLst>
                  <a:ext uri="{FF2B5EF4-FFF2-40B4-BE49-F238E27FC236}">
                    <a16:creationId xmlns:a16="http://schemas.microsoft.com/office/drawing/2014/main" id="{721C817C-81FB-443C-AB9F-0C307E47A062}"/>
                  </a:ext>
                </a:extLst>
              </p:cNvPr>
              <p:cNvSpPr/>
              <p:nvPr/>
            </p:nvSpPr>
            <p:spPr>
              <a:xfrm>
                <a:off x="1615975" y="1405950"/>
                <a:ext cx="81875" cy="1525"/>
              </a:xfrm>
              <a:custGeom>
                <a:avLst/>
                <a:gdLst/>
                <a:ahLst/>
                <a:cxnLst/>
                <a:rect l="l" t="t" r="r" b="b"/>
                <a:pathLst>
                  <a:path w="3275" h="61" extrusionOk="0">
                    <a:moveTo>
                      <a:pt x="1631" y="1"/>
                    </a:moveTo>
                    <a:cubicBezTo>
                      <a:pt x="726" y="1"/>
                      <a:pt x="0" y="13"/>
                      <a:pt x="0" y="25"/>
                    </a:cubicBezTo>
                    <a:cubicBezTo>
                      <a:pt x="0" y="48"/>
                      <a:pt x="726" y="60"/>
                      <a:pt x="1631" y="60"/>
                    </a:cubicBezTo>
                    <a:cubicBezTo>
                      <a:pt x="2548" y="60"/>
                      <a:pt x="3274" y="48"/>
                      <a:pt x="3274" y="25"/>
                    </a:cubicBezTo>
                    <a:cubicBezTo>
                      <a:pt x="3274" y="1"/>
                      <a:pt x="2548" y="1"/>
                      <a:pt x="16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" name="Google Shape;1204;p42">
              <a:extLst>
                <a:ext uri="{FF2B5EF4-FFF2-40B4-BE49-F238E27FC236}">
                  <a16:creationId xmlns:a16="http://schemas.microsoft.com/office/drawing/2014/main" id="{917EFC9F-3C1D-49F4-B020-41DAC1F3AA5F}"/>
                </a:ext>
              </a:extLst>
            </p:cNvPr>
            <p:cNvGrpSpPr/>
            <p:nvPr/>
          </p:nvGrpSpPr>
          <p:grpSpPr>
            <a:xfrm>
              <a:off x="570394" y="4508692"/>
              <a:ext cx="275812" cy="271851"/>
              <a:chOff x="-64774725" y="1916550"/>
              <a:chExt cx="319000" cy="314400"/>
            </a:xfrm>
          </p:grpSpPr>
          <p:sp>
            <p:nvSpPr>
              <p:cNvPr id="67" name="Google Shape;1205;p42">
                <a:extLst>
                  <a:ext uri="{FF2B5EF4-FFF2-40B4-BE49-F238E27FC236}">
                    <a16:creationId xmlns:a16="http://schemas.microsoft.com/office/drawing/2014/main" id="{D78AF51D-EA15-438F-BBC5-BE082B785980}"/>
                  </a:ext>
                </a:extLst>
              </p:cNvPr>
              <p:cNvSpPr/>
              <p:nvPr/>
            </p:nvSpPr>
            <p:spPr>
              <a:xfrm>
                <a:off x="-64774725" y="1916550"/>
                <a:ext cx="319000" cy="314400"/>
              </a:xfrm>
              <a:custGeom>
                <a:avLst/>
                <a:gdLst/>
                <a:ahLst/>
                <a:cxnLst/>
                <a:rect l="l" t="t" r="r" b="b"/>
                <a:pathLst>
                  <a:path w="12760" h="12576" extrusionOk="0">
                    <a:moveTo>
                      <a:pt x="11436" y="856"/>
                    </a:moveTo>
                    <a:cubicBezTo>
                      <a:pt x="11562" y="856"/>
                      <a:pt x="11657" y="888"/>
                      <a:pt x="11783" y="951"/>
                    </a:cubicBezTo>
                    <a:cubicBezTo>
                      <a:pt x="11877" y="1077"/>
                      <a:pt x="11940" y="1203"/>
                      <a:pt x="11909" y="1329"/>
                    </a:cubicBezTo>
                    <a:cubicBezTo>
                      <a:pt x="11814" y="2431"/>
                      <a:pt x="11562" y="3440"/>
                      <a:pt x="11090" y="4416"/>
                    </a:cubicBezTo>
                    <a:lnTo>
                      <a:pt x="8317" y="1675"/>
                    </a:lnTo>
                    <a:cubicBezTo>
                      <a:pt x="9263" y="1234"/>
                      <a:pt x="10334" y="951"/>
                      <a:pt x="11436" y="856"/>
                    </a:cubicBezTo>
                    <a:close/>
                    <a:moveTo>
                      <a:pt x="3781" y="4542"/>
                    </a:moveTo>
                    <a:lnTo>
                      <a:pt x="3781" y="4542"/>
                    </a:lnTo>
                    <a:cubicBezTo>
                      <a:pt x="3529" y="4983"/>
                      <a:pt x="3245" y="5456"/>
                      <a:pt x="3056" y="5960"/>
                    </a:cubicBezTo>
                    <a:cubicBezTo>
                      <a:pt x="2878" y="5949"/>
                      <a:pt x="2699" y="5942"/>
                      <a:pt x="2522" y="5942"/>
                    </a:cubicBezTo>
                    <a:cubicBezTo>
                      <a:pt x="2167" y="5942"/>
                      <a:pt x="1817" y="5970"/>
                      <a:pt x="1481" y="6054"/>
                    </a:cubicBezTo>
                    <a:cubicBezTo>
                      <a:pt x="1544" y="5928"/>
                      <a:pt x="1670" y="5802"/>
                      <a:pt x="1733" y="5739"/>
                    </a:cubicBezTo>
                    <a:cubicBezTo>
                      <a:pt x="2331" y="5141"/>
                      <a:pt x="2993" y="4731"/>
                      <a:pt x="3781" y="4542"/>
                    </a:cubicBezTo>
                    <a:close/>
                    <a:moveTo>
                      <a:pt x="7561" y="2022"/>
                    </a:moveTo>
                    <a:lnTo>
                      <a:pt x="10680" y="5141"/>
                    </a:lnTo>
                    <a:cubicBezTo>
                      <a:pt x="9546" y="7157"/>
                      <a:pt x="7687" y="8669"/>
                      <a:pt x="5419" y="9331"/>
                    </a:cubicBezTo>
                    <a:lnTo>
                      <a:pt x="3403" y="7346"/>
                    </a:lnTo>
                    <a:cubicBezTo>
                      <a:pt x="4064" y="5109"/>
                      <a:pt x="5576" y="3219"/>
                      <a:pt x="7561" y="2022"/>
                    </a:cubicBezTo>
                    <a:close/>
                    <a:moveTo>
                      <a:pt x="2899" y="8008"/>
                    </a:moveTo>
                    <a:lnTo>
                      <a:pt x="4789" y="9898"/>
                    </a:lnTo>
                    <a:lnTo>
                      <a:pt x="4316" y="10623"/>
                    </a:lnTo>
                    <a:lnTo>
                      <a:pt x="2142" y="8449"/>
                    </a:lnTo>
                    <a:lnTo>
                      <a:pt x="2899" y="8008"/>
                    </a:lnTo>
                    <a:close/>
                    <a:moveTo>
                      <a:pt x="2363" y="9867"/>
                    </a:moveTo>
                    <a:lnTo>
                      <a:pt x="2899" y="10371"/>
                    </a:lnTo>
                    <a:cubicBezTo>
                      <a:pt x="2741" y="10497"/>
                      <a:pt x="2520" y="10654"/>
                      <a:pt x="2300" y="10780"/>
                    </a:cubicBezTo>
                    <a:cubicBezTo>
                      <a:pt x="1985" y="10969"/>
                      <a:pt x="1733" y="11095"/>
                      <a:pt x="1638" y="11127"/>
                    </a:cubicBezTo>
                    <a:cubicBezTo>
                      <a:pt x="1701" y="10969"/>
                      <a:pt x="1796" y="10780"/>
                      <a:pt x="1985" y="10465"/>
                    </a:cubicBezTo>
                    <a:cubicBezTo>
                      <a:pt x="2142" y="10213"/>
                      <a:pt x="2268" y="10024"/>
                      <a:pt x="2363" y="9867"/>
                    </a:cubicBezTo>
                    <a:close/>
                    <a:moveTo>
                      <a:pt x="8191" y="8984"/>
                    </a:moveTo>
                    <a:lnTo>
                      <a:pt x="8191" y="8984"/>
                    </a:lnTo>
                    <a:cubicBezTo>
                      <a:pt x="7971" y="9867"/>
                      <a:pt x="7467" y="10686"/>
                      <a:pt x="6711" y="11284"/>
                    </a:cubicBezTo>
                    <a:cubicBezTo>
                      <a:pt x="6837" y="10749"/>
                      <a:pt x="6837" y="10245"/>
                      <a:pt x="6774" y="9741"/>
                    </a:cubicBezTo>
                    <a:cubicBezTo>
                      <a:pt x="7309" y="9551"/>
                      <a:pt x="7782" y="9268"/>
                      <a:pt x="8191" y="8984"/>
                    </a:cubicBezTo>
                    <a:close/>
                    <a:moveTo>
                      <a:pt x="11509" y="1"/>
                    </a:moveTo>
                    <a:cubicBezTo>
                      <a:pt x="11474" y="1"/>
                      <a:pt x="11440" y="2"/>
                      <a:pt x="11405" y="6"/>
                    </a:cubicBezTo>
                    <a:cubicBezTo>
                      <a:pt x="10365" y="100"/>
                      <a:pt x="9389" y="321"/>
                      <a:pt x="8412" y="730"/>
                    </a:cubicBezTo>
                    <a:cubicBezTo>
                      <a:pt x="7498" y="1077"/>
                      <a:pt x="6616" y="1644"/>
                      <a:pt x="5797" y="2274"/>
                    </a:cubicBezTo>
                    <a:cubicBezTo>
                      <a:pt x="5324" y="2652"/>
                      <a:pt x="4852" y="3093"/>
                      <a:pt x="4474" y="3566"/>
                    </a:cubicBezTo>
                    <a:cubicBezTo>
                      <a:pt x="3245" y="3629"/>
                      <a:pt x="2048" y="4196"/>
                      <a:pt x="1166" y="5109"/>
                    </a:cubicBezTo>
                    <a:cubicBezTo>
                      <a:pt x="725" y="5519"/>
                      <a:pt x="378" y="6054"/>
                      <a:pt x="95" y="6590"/>
                    </a:cubicBezTo>
                    <a:cubicBezTo>
                      <a:pt x="0" y="6748"/>
                      <a:pt x="63" y="6937"/>
                      <a:pt x="158" y="7063"/>
                    </a:cubicBezTo>
                    <a:cubicBezTo>
                      <a:pt x="252" y="7157"/>
                      <a:pt x="378" y="7189"/>
                      <a:pt x="441" y="7189"/>
                    </a:cubicBezTo>
                    <a:cubicBezTo>
                      <a:pt x="536" y="7189"/>
                      <a:pt x="567" y="7189"/>
                      <a:pt x="630" y="7157"/>
                    </a:cubicBezTo>
                    <a:cubicBezTo>
                      <a:pt x="1198" y="6873"/>
                      <a:pt x="1842" y="6743"/>
                      <a:pt x="2471" y="6743"/>
                    </a:cubicBezTo>
                    <a:cubicBezTo>
                      <a:pt x="2540" y="6743"/>
                      <a:pt x="2609" y="6744"/>
                      <a:pt x="2678" y="6748"/>
                    </a:cubicBezTo>
                    <a:cubicBezTo>
                      <a:pt x="2647" y="6905"/>
                      <a:pt x="2615" y="7031"/>
                      <a:pt x="2584" y="7189"/>
                    </a:cubicBezTo>
                    <a:lnTo>
                      <a:pt x="1229" y="7976"/>
                    </a:lnTo>
                    <a:cubicBezTo>
                      <a:pt x="1008" y="8134"/>
                      <a:pt x="945" y="8449"/>
                      <a:pt x="1166" y="8606"/>
                    </a:cubicBezTo>
                    <a:lnTo>
                      <a:pt x="1733" y="9173"/>
                    </a:lnTo>
                    <a:cubicBezTo>
                      <a:pt x="1544" y="9425"/>
                      <a:pt x="1323" y="9772"/>
                      <a:pt x="1103" y="10119"/>
                    </a:cubicBezTo>
                    <a:cubicBezTo>
                      <a:pt x="945" y="10465"/>
                      <a:pt x="788" y="10717"/>
                      <a:pt x="725" y="10906"/>
                    </a:cubicBezTo>
                    <a:cubicBezTo>
                      <a:pt x="599" y="11316"/>
                      <a:pt x="630" y="11599"/>
                      <a:pt x="851" y="11788"/>
                    </a:cubicBezTo>
                    <a:cubicBezTo>
                      <a:pt x="981" y="11918"/>
                      <a:pt x="1144" y="11961"/>
                      <a:pt x="1320" y="11961"/>
                    </a:cubicBezTo>
                    <a:cubicBezTo>
                      <a:pt x="1443" y="11961"/>
                      <a:pt x="1572" y="11940"/>
                      <a:pt x="1701" y="11914"/>
                    </a:cubicBezTo>
                    <a:cubicBezTo>
                      <a:pt x="1953" y="11820"/>
                      <a:pt x="2174" y="11694"/>
                      <a:pt x="2489" y="11505"/>
                    </a:cubicBezTo>
                    <a:cubicBezTo>
                      <a:pt x="2836" y="11316"/>
                      <a:pt x="3151" y="11095"/>
                      <a:pt x="3434" y="10875"/>
                    </a:cubicBezTo>
                    <a:lnTo>
                      <a:pt x="4033" y="11473"/>
                    </a:lnTo>
                    <a:cubicBezTo>
                      <a:pt x="4116" y="11557"/>
                      <a:pt x="4225" y="11597"/>
                      <a:pt x="4330" y="11597"/>
                    </a:cubicBezTo>
                    <a:cubicBezTo>
                      <a:pt x="4464" y="11597"/>
                      <a:pt x="4593" y="11533"/>
                      <a:pt x="4663" y="11410"/>
                    </a:cubicBezTo>
                    <a:lnTo>
                      <a:pt x="5450" y="10056"/>
                    </a:lnTo>
                    <a:cubicBezTo>
                      <a:pt x="5608" y="10024"/>
                      <a:pt x="5734" y="9993"/>
                      <a:pt x="5892" y="9930"/>
                    </a:cubicBezTo>
                    <a:lnTo>
                      <a:pt x="5892" y="9930"/>
                    </a:lnTo>
                    <a:cubicBezTo>
                      <a:pt x="5923" y="10591"/>
                      <a:pt x="5797" y="11316"/>
                      <a:pt x="5482" y="11977"/>
                    </a:cubicBezTo>
                    <a:cubicBezTo>
                      <a:pt x="5419" y="12135"/>
                      <a:pt x="5450" y="12324"/>
                      <a:pt x="5576" y="12450"/>
                    </a:cubicBezTo>
                    <a:cubicBezTo>
                      <a:pt x="5639" y="12534"/>
                      <a:pt x="5759" y="12576"/>
                      <a:pt x="5878" y="12576"/>
                    </a:cubicBezTo>
                    <a:cubicBezTo>
                      <a:pt x="5937" y="12576"/>
                      <a:pt x="5997" y="12565"/>
                      <a:pt x="6049" y="12544"/>
                    </a:cubicBezTo>
                    <a:cubicBezTo>
                      <a:pt x="6585" y="12261"/>
                      <a:pt x="7089" y="11914"/>
                      <a:pt x="7530" y="11473"/>
                    </a:cubicBezTo>
                    <a:cubicBezTo>
                      <a:pt x="8443" y="10560"/>
                      <a:pt x="8979" y="9394"/>
                      <a:pt x="9074" y="8165"/>
                    </a:cubicBezTo>
                    <a:cubicBezTo>
                      <a:pt x="9546" y="7756"/>
                      <a:pt x="9987" y="7346"/>
                      <a:pt x="10365" y="6811"/>
                    </a:cubicBezTo>
                    <a:cubicBezTo>
                      <a:pt x="11027" y="5991"/>
                      <a:pt x="11562" y="5141"/>
                      <a:pt x="11940" y="4227"/>
                    </a:cubicBezTo>
                    <a:cubicBezTo>
                      <a:pt x="12350" y="3282"/>
                      <a:pt x="12571" y="2242"/>
                      <a:pt x="12665" y="1234"/>
                    </a:cubicBezTo>
                    <a:cubicBezTo>
                      <a:pt x="12760" y="1014"/>
                      <a:pt x="12665" y="636"/>
                      <a:pt x="12382" y="384"/>
                    </a:cubicBezTo>
                    <a:cubicBezTo>
                      <a:pt x="12126" y="128"/>
                      <a:pt x="11820" y="1"/>
                      <a:pt x="115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206;p42">
                <a:extLst>
                  <a:ext uri="{FF2B5EF4-FFF2-40B4-BE49-F238E27FC236}">
                    <a16:creationId xmlns:a16="http://schemas.microsoft.com/office/drawing/2014/main" id="{D8ABE385-1BDB-40F9-8EDE-5CBDC1F410C5}"/>
                  </a:ext>
                </a:extLst>
              </p:cNvPr>
              <p:cNvSpPr/>
              <p:nvPr/>
            </p:nvSpPr>
            <p:spPr>
              <a:xfrm>
                <a:off x="-64636900" y="2010600"/>
                <a:ext cx="89800" cy="82525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301" extrusionOk="0">
                    <a:moveTo>
                      <a:pt x="1828" y="827"/>
                    </a:moveTo>
                    <a:cubicBezTo>
                      <a:pt x="2048" y="827"/>
                      <a:pt x="2269" y="906"/>
                      <a:pt x="2426" y="1064"/>
                    </a:cubicBezTo>
                    <a:cubicBezTo>
                      <a:pt x="2741" y="1410"/>
                      <a:pt x="2741" y="1914"/>
                      <a:pt x="2426" y="2229"/>
                    </a:cubicBezTo>
                    <a:cubicBezTo>
                      <a:pt x="2269" y="2387"/>
                      <a:pt x="2048" y="2466"/>
                      <a:pt x="1828" y="2466"/>
                    </a:cubicBezTo>
                    <a:cubicBezTo>
                      <a:pt x="1607" y="2466"/>
                      <a:pt x="1387" y="2387"/>
                      <a:pt x="1229" y="2229"/>
                    </a:cubicBezTo>
                    <a:cubicBezTo>
                      <a:pt x="914" y="1914"/>
                      <a:pt x="914" y="1379"/>
                      <a:pt x="1229" y="1064"/>
                    </a:cubicBezTo>
                    <a:cubicBezTo>
                      <a:pt x="1387" y="906"/>
                      <a:pt x="1607" y="827"/>
                      <a:pt x="1828" y="827"/>
                    </a:cubicBezTo>
                    <a:close/>
                    <a:moveTo>
                      <a:pt x="1820" y="0"/>
                    </a:moveTo>
                    <a:cubicBezTo>
                      <a:pt x="1402" y="0"/>
                      <a:pt x="977" y="166"/>
                      <a:pt x="631" y="497"/>
                    </a:cubicBezTo>
                    <a:cubicBezTo>
                      <a:pt x="0" y="1127"/>
                      <a:pt x="0" y="2198"/>
                      <a:pt x="631" y="2828"/>
                    </a:cubicBezTo>
                    <a:cubicBezTo>
                      <a:pt x="946" y="3143"/>
                      <a:pt x="1371" y="3301"/>
                      <a:pt x="1796" y="3301"/>
                    </a:cubicBezTo>
                    <a:cubicBezTo>
                      <a:pt x="2222" y="3301"/>
                      <a:pt x="2647" y="3143"/>
                      <a:pt x="2962" y="2828"/>
                    </a:cubicBezTo>
                    <a:cubicBezTo>
                      <a:pt x="3592" y="2198"/>
                      <a:pt x="3592" y="1127"/>
                      <a:pt x="2962" y="497"/>
                    </a:cubicBezTo>
                    <a:cubicBezTo>
                      <a:pt x="2647" y="166"/>
                      <a:pt x="2237" y="0"/>
                      <a:pt x="18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4E08D23-495A-4978-9075-CF0ACD78332D}"/>
              </a:ext>
            </a:extLst>
          </p:cNvPr>
          <p:cNvSpPr txBox="1"/>
          <p:nvPr/>
        </p:nvSpPr>
        <p:spPr>
          <a:xfrm>
            <a:off x="1116192" y="5325722"/>
            <a:ext cx="3631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#9Slide03 SVNAvo" panose="02040603050506020204" pitchFamily="18" charset="0"/>
              </a:rPr>
              <a:t>a) 0,3</a:t>
            </a:r>
            <a:r>
              <a:rPr lang="en-US" sz="2800">
                <a:solidFill>
                  <a:srgbClr val="C00000"/>
                </a:solidFill>
                <a:latin typeface="#9Slide03 SVNAvo" panose="02040603050506020204" pitchFamily="18" charset="0"/>
              </a:rPr>
              <a:t>1</a:t>
            </a:r>
            <a:r>
              <a:rPr lang="en-US" sz="2800">
                <a:latin typeface="#9Slide03 SVNAvo" panose="02040603050506020204" pitchFamily="18" charset="0"/>
              </a:rPr>
              <a:t>92... </a:t>
            </a:r>
            <a:r>
              <a:rPr lang="en-US" sz="2800">
                <a:noFill/>
                <a:latin typeface="#9Slide03 SVNAvo" panose="02040603050506020204" pitchFamily="18" charset="0"/>
              </a:rPr>
              <a:t>&lt;</a:t>
            </a:r>
            <a:r>
              <a:rPr lang="en-US" sz="2800">
                <a:latin typeface="#9Slide03 SVNAvo" panose="02040603050506020204" pitchFamily="18" charset="0"/>
              </a:rPr>
              <a:t> 0,3</a:t>
            </a:r>
            <a:r>
              <a:rPr lang="en-US" sz="2800">
                <a:solidFill>
                  <a:srgbClr val="C00000"/>
                </a:solidFill>
                <a:latin typeface="#9Slide03 SVNAvo" panose="02040603050506020204" pitchFamily="18" charset="0"/>
              </a:rPr>
              <a:t>2</a:t>
            </a:r>
            <a:r>
              <a:rPr lang="en-US" sz="2800">
                <a:latin typeface="#9Slide03 SVNAvo" panose="02040603050506020204" pitchFamily="18" charset="0"/>
              </a:rPr>
              <a:t>(5)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CA9C83F-34C3-4596-9896-BDA52F87EFA4}"/>
              </a:ext>
            </a:extLst>
          </p:cNvPr>
          <p:cNvSpPr txBox="1"/>
          <p:nvPr/>
        </p:nvSpPr>
        <p:spPr>
          <a:xfrm>
            <a:off x="6552865" y="5325722"/>
            <a:ext cx="42594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#9Slide03 SVNAvo" panose="02040603050506020204" pitchFamily="18" charset="0"/>
              </a:rPr>
              <a:t>b) 1,2459</a:t>
            </a:r>
            <a:r>
              <a:rPr lang="en-US" sz="2800">
                <a:solidFill>
                  <a:srgbClr val="C00000"/>
                </a:solidFill>
                <a:latin typeface="#9Slide03 SVNAvo" panose="02040603050506020204" pitchFamily="18" charset="0"/>
              </a:rPr>
              <a:t>8</a:t>
            </a:r>
            <a:r>
              <a:rPr lang="en-US" sz="2800">
                <a:latin typeface="#9Slide03 SVNAvo" panose="02040603050506020204" pitchFamily="18" charset="0"/>
              </a:rPr>
              <a:t>... </a:t>
            </a:r>
            <a:r>
              <a:rPr lang="en-US" sz="2800">
                <a:noFill/>
                <a:latin typeface="#9Slide03 SVNAvo" panose="02040603050506020204" pitchFamily="18" charset="0"/>
              </a:rPr>
              <a:t>&lt;</a:t>
            </a:r>
            <a:r>
              <a:rPr lang="en-US" sz="2800">
                <a:latin typeface="#9Slide03 SVNAvo" panose="02040603050506020204" pitchFamily="18" charset="0"/>
              </a:rPr>
              <a:t> 1,2459</a:t>
            </a:r>
            <a:r>
              <a:rPr lang="en-US" sz="2800">
                <a:solidFill>
                  <a:srgbClr val="C00000"/>
                </a:solidFill>
                <a:latin typeface="#9Slide03 SVNAvo" panose="02040603050506020204" pitchFamily="18" charset="0"/>
              </a:rPr>
              <a:t>6</a:t>
            </a:r>
            <a:r>
              <a:rPr lang="en-US" sz="2800">
                <a:latin typeface="#9Slide03 SVNAvo" panose="02040603050506020204" pitchFamily="18" charset="0"/>
              </a:rPr>
              <a:t>...</a:t>
            </a: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F0043A43-14F5-4F67-98FA-1F1CA1BD2B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6442" y="97267"/>
            <a:ext cx="658718" cy="2433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982BC5-41EA-4FB1-B7EC-18623FBC7B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8135" y="4638946"/>
            <a:ext cx="326422" cy="525194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6B2E3C62-2A97-4F66-B06C-BAB069B8DFC2}"/>
              </a:ext>
            </a:extLst>
          </p:cNvPr>
          <p:cNvSpPr txBox="1"/>
          <p:nvPr/>
        </p:nvSpPr>
        <p:spPr>
          <a:xfrm>
            <a:off x="3251311" y="2414810"/>
            <a:ext cx="5689378" cy="6472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000000"/>
                </a:solidFill>
                <a:latin typeface="#9Slide03 SVNAvo" panose="02040603050506020204" pitchFamily="18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/>
              <a:t>x = y    hoặc   x &lt; y   hoặc   x &gt; y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16F374-A2AB-46E9-A697-F97653370634}"/>
              </a:ext>
            </a:extLst>
          </p:cNvPr>
          <p:cNvSpPr txBox="1"/>
          <p:nvPr/>
        </p:nvSpPr>
        <p:spPr>
          <a:xfrm>
            <a:off x="3049354" y="5297586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#9Slide03 SVNAvo" panose="02040603050506020204" pitchFamily="18" charset="0"/>
              </a:rPr>
              <a:t>&lt;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FF736E6-5A04-41F5-B25C-8346615BF1BB}"/>
              </a:ext>
            </a:extLst>
          </p:cNvPr>
          <p:cNvSpPr txBox="1"/>
          <p:nvPr/>
        </p:nvSpPr>
        <p:spPr>
          <a:xfrm>
            <a:off x="8758898" y="5297586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#9Slide03 SVNAvo" panose="02040603050506020204" pitchFamily="18" charset="0"/>
              </a:rPr>
              <a:t>&gt;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B2514C1-8B22-4D54-B585-BF49288A6C8F}"/>
                  </a:ext>
                </a:extLst>
              </p:cNvPr>
              <p:cNvSpPr txBox="1"/>
              <p:nvPr/>
            </p:nvSpPr>
            <p:spPr>
              <a:xfrm>
                <a:off x="1092727" y="6060616"/>
                <a:ext cx="465063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#9Slide03 SVNAvo" panose="020406030505060202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 dirty="0">
                    <a:latin typeface="#9Slide03 SVNAvo" panose="02040603050506020204" pitchFamily="18" charset="0"/>
                  </a:rPr>
                  <a:t> 0,3192...    </a:t>
                </a:r>
                <a:r>
                  <a:rPr lang="en-US" sz="2800" dirty="0">
                    <a:noFill/>
                    <a:latin typeface="#9Slide03 SVNAvo" panose="02040603050506020204" pitchFamily="18" charset="0"/>
                  </a:rPr>
                  <a:t>&lt;</a:t>
                </a:r>
                <a:r>
                  <a:rPr lang="en-US" sz="2800" dirty="0">
                    <a:latin typeface="#9Slide03 SVN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 dirty="0">
                    <a:latin typeface="#9Slide03 SVNAvo" panose="02040603050506020204" pitchFamily="18" charset="0"/>
                  </a:rPr>
                  <a:t> 0,32(5)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B2514C1-8B22-4D54-B585-BF49288A6C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727" y="6060616"/>
                <a:ext cx="4650632" cy="523220"/>
              </a:xfrm>
              <a:prstGeom prst="rect">
                <a:avLst/>
              </a:prstGeom>
              <a:blipFill>
                <a:blip r:embed="rId7"/>
                <a:stretch>
                  <a:fillRect l="-2621" t="-13953" r="-1311" b="-29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ECDD3C3-05FE-4613-B3B9-C39CE0976FB3}"/>
                  </a:ext>
                </a:extLst>
              </p:cNvPr>
              <p:cNvSpPr txBox="1"/>
              <p:nvPr/>
            </p:nvSpPr>
            <p:spPr>
              <a:xfrm>
                <a:off x="6552865" y="6060616"/>
                <a:ext cx="519244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#9Slide03 SVNAvo" panose="02040603050506020204" pitchFamily="18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 dirty="0">
                    <a:latin typeface="#9Slide03 SVNAvo" panose="02040603050506020204" pitchFamily="18" charset="0"/>
                  </a:rPr>
                  <a:t>1,24598...    </a:t>
                </a:r>
                <a:r>
                  <a:rPr lang="en-US" sz="2800" dirty="0">
                    <a:noFill/>
                    <a:latin typeface="#9Slide03 SVNAvo" panose="02040603050506020204" pitchFamily="18" charset="0"/>
                  </a:rPr>
                  <a:t>&lt;</a:t>
                </a:r>
                <a:r>
                  <a:rPr lang="en-US" sz="2800" dirty="0">
                    <a:latin typeface="#9Slide03 SVN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 dirty="0">
                    <a:latin typeface="#9Slide03 SVNAvo" panose="02040603050506020204" pitchFamily="18" charset="0"/>
                  </a:rPr>
                  <a:t> 1,24596...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ECDD3C3-05FE-4613-B3B9-C39CE0976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2865" y="6060616"/>
                <a:ext cx="5192447" cy="523220"/>
              </a:xfrm>
              <a:prstGeom prst="rect">
                <a:avLst/>
              </a:prstGeom>
              <a:blipFill>
                <a:blip r:embed="rId8"/>
                <a:stretch>
                  <a:fillRect l="-2465" t="-13953" r="-704" b="-29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1F37E771-C447-4A2C-A7B1-78764AC11480}"/>
              </a:ext>
            </a:extLst>
          </p:cNvPr>
          <p:cNvSpPr txBox="1"/>
          <p:nvPr/>
        </p:nvSpPr>
        <p:spPr>
          <a:xfrm>
            <a:off x="989110" y="3114517"/>
            <a:ext cx="10756202" cy="1293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000000"/>
                </a:solidFill>
                <a:latin typeface="#9Slide03 SVNAvo" panose="02040603050506020204" pitchFamily="18" charset="0"/>
              </a:defRPr>
            </a:lvl1pPr>
          </a:lstStyle>
          <a:p>
            <a:pPr marL="457200" indent="-457200">
              <a:lnSpc>
                <a:spcPct val="150000"/>
              </a:lnSpc>
              <a:buBlip>
                <a:blip r:embed="rId4"/>
              </a:buBlip>
            </a:pPr>
            <a:r>
              <a:rPr lang="en-US" dirty="0"/>
              <a:t>Ta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so </a:t>
            </a:r>
            <a:r>
              <a:rPr lang="en-US" dirty="0" err="1"/>
              <a:t>sánh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so </a:t>
            </a:r>
            <a:r>
              <a:rPr lang="en-US" dirty="0" err="1"/>
              <a:t>sánh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hữu</a:t>
            </a:r>
            <a:r>
              <a:rPr lang="en-US" dirty="0"/>
              <a:t> </a:t>
            </a:r>
            <a:r>
              <a:rPr lang="en-US" dirty="0" err="1"/>
              <a:t>tỉ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thập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.</a:t>
            </a:r>
          </a:p>
        </p:txBody>
      </p:sp>
      <p:pic>
        <p:nvPicPr>
          <p:cNvPr id="50" name="Graphic 49">
            <a:extLst>
              <a:ext uri="{FF2B5EF4-FFF2-40B4-BE49-F238E27FC236}">
                <a16:creationId xmlns:a16="http://schemas.microsoft.com/office/drawing/2014/main" id="{3A77FA23-EDF2-410A-90D3-5A46416B54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3269" y="5495634"/>
            <a:ext cx="297052" cy="5100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0F1B37-3BC3-1B80-E411-3D9970178217}"/>
              </a:ext>
            </a:extLst>
          </p:cNvPr>
          <p:cNvSpPr txBox="1"/>
          <p:nvPr/>
        </p:nvSpPr>
        <p:spPr>
          <a:xfrm>
            <a:off x="987229" y="240655"/>
            <a:ext cx="7582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725E"/>
                </a:solidFill>
                <a:latin typeface="#9Slide03 Neutra" panose="02040603050506020204" pitchFamily="18" charset="0"/>
              </a:rPr>
              <a:t>THỨ TỰ TRONG TẬP HỢP CÁC SỐ THỰC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A5B56B-4910-0C8C-D84A-41EE69306C28}"/>
              </a:ext>
            </a:extLst>
          </p:cNvPr>
          <p:cNvSpPr txBox="1"/>
          <p:nvPr/>
        </p:nvSpPr>
        <p:spPr>
          <a:xfrm>
            <a:off x="1010211" y="4669840"/>
            <a:ext cx="981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000000"/>
                </a:solidFill>
                <a:latin typeface="#9Slide03 Neutra" panose="02040603050506020204" pitchFamily="18" charset="0"/>
              </a:defRPr>
            </a:lvl1pPr>
          </a:lstStyle>
          <a:p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009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76576AE-F795-4069-9DA0-4D19F032E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2252" y="6202351"/>
            <a:ext cx="1066669" cy="447737"/>
          </a:xfrm>
          <a:prstGeom prst="rect">
            <a:avLst/>
          </a:prstGeom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AE9371AA-DB66-4265-9459-EDC20719FB6A}"/>
              </a:ext>
            </a:extLst>
          </p:cNvPr>
          <p:cNvSpPr/>
          <p:nvPr/>
        </p:nvSpPr>
        <p:spPr>
          <a:xfrm>
            <a:off x="-423216" y="1036947"/>
            <a:ext cx="12998785" cy="3431357"/>
          </a:xfrm>
          <a:prstGeom prst="rect">
            <a:avLst/>
          </a:prstGeom>
          <a:solidFill>
            <a:schemeClr val="accent6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C1657DB-37F1-472B-A3F8-241A0F004667}"/>
              </a:ext>
            </a:extLst>
          </p:cNvPr>
          <p:cNvSpPr/>
          <p:nvPr/>
        </p:nvSpPr>
        <p:spPr>
          <a:xfrm>
            <a:off x="-461914" y="-311086"/>
            <a:ext cx="1140644" cy="10558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2CFA4F-4B3E-46CA-893D-87DD9D046020}"/>
              </a:ext>
            </a:extLst>
          </p:cNvPr>
          <p:cNvSpPr/>
          <p:nvPr/>
        </p:nvSpPr>
        <p:spPr>
          <a:xfrm>
            <a:off x="-461914" y="-311086"/>
            <a:ext cx="1140644" cy="10558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oogle Shape;1016;p39">
            <a:extLst>
              <a:ext uri="{FF2B5EF4-FFF2-40B4-BE49-F238E27FC236}">
                <a16:creationId xmlns:a16="http://schemas.microsoft.com/office/drawing/2014/main" id="{725A0B75-C30E-453D-91E1-29323F849835}"/>
              </a:ext>
            </a:extLst>
          </p:cNvPr>
          <p:cNvGrpSpPr/>
          <p:nvPr/>
        </p:nvGrpSpPr>
        <p:grpSpPr>
          <a:xfrm>
            <a:off x="244114" y="208881"/>
            <a:ext cx="746135" cy="710599"/>
            <a:chOff x="1513275" y="1160975"/>
            <a:chExt cx="290225" cy="272975"/>
          </a:xfrm>
        </p:grpSpPr>
        <p:sp>
          <p:nvSpPr>
            <p:cNvPr id="18" name="Google Shape;1017;p39">
              <a:extLst>
                <a:ext uri="{FF2B5EF4-FFF2-40B4-BE49-F238E27FC236}">
                  <a16:creationId xmlns:a16="http://schemas.microsoft.com/office/drawing/2014/main" id="{22EAC1F5-3438-4A22-B3E4-7FA1970E1436}"/>
                </a:ext>
              </a:extLst>
            </p:cNvPr>
            <p:cNvSpPr/>
            <p:nvPr/>
          </p:nvSpPr>
          <p:spPr>
            <a:xfrm>
              <a:off x="1513875" y="1161875"/>
              <a:ext cx="288450" cy="270900"/>
            </a:xfrm>
            <a:custGeom>
              <a:avLst/>
              <a:gdLst/>
              <a:ahLst/>
              <a:cxnLst/>
              <a:rect l="l" t="t" r="r" b="b"/>
              <a:pathLst>
                <a:path w="11538" h="10836" extrusionOk="0">
                  <a:moveTo>
                    <a:pt x="643" y="1"/>
                  </a:moveTo>
                  <a:cubicBezTo>
                    <a:pt x="286" y="1"/>
                    <a:pt x="0" y="286"/>
                    <a:pt x="0" y="644"/>
                  </a:cubicBezTo>
                  <a:lnTo>
                    <a:pt x="0" y="10192"/>
                  </a:lnTo>
                  <a:cubicBezTo>
                    <a:pt x="0" y="10550"/>
                    <a:pt x="286" y="10835"/>
                    <a:pt x="643" y="10835"/>
                  </a:cubicBezTo>
                  <a:lnTo>
                    <a:pt x="10894" y="10835"/>
                  </a:lnTo>
                  <a:cubicBezTo>
                    <a:pt x="11252" y="10835"/>
                    <a:pt x="11537" y="10550"/>
                    <a:pt x="11537" y="10192"/>
                  </a:cubicBezTo>
                  <a:lnTo>
                    <a:pt x="11537" y="644"/>
                  </a:lnTo>
                  <a:cubicBezTo>
                    <a:pt x="11537" y="286"/>
                    <a:pt x="11252" y="1"/>
                    <a:pt x="108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018;p39">
              <a:extLst>
                <a:ext uri="{FF2B5EF4-FFF2-40B4-BE49-F238E27FC236}">
                  <a16:creationId xmlns:a16="http://schemas.microsoft.com/office/drawing/2014/main" id="{9CD014F7-EA5E-452A-9BA2-AF71CC50453E}"/>
                </a:ext>
              </a:extLst>
            </p:cNvPr>
            <p:cNvSpPr/>
            <p:nvPr/>
          </p:nvSpPr>
          <p:spPr>
            <a:xfrm>
              <a:off x="1513275" y="1160975"/>
              <a:ext cx="290225" cy="272975"/>
            </a:xfrm>
            <a:custGeom>
              <a:avLst/>
              <a:gdLst/>
              <a:ahLst/>
              <a:cxnLst/>
              <a:rect l="l" t="t" r="r" b="b"/>
              <a:pathLst>
                <a:path w="11609" h="10919" extrusionOk="0">
                  <a:moveTo>
                    <a:pt x="6037" y="1"/>
                  </a:moveTo>
                  <a:lnTo>
                    <a:pt x="1370" y="25"/>
                  </a:lnTo>
                  <a:lnTo>
                    <a:pt x="631" y="25"/>
                  </a:lnTo>
                  <a:cubicBezTo>
                    <a:pt x="441" y="25"/>
                    <a:pt x="286" y="108"/>
                    <a:pt x="155" y="263"/>
                  </a:cubicBezTo>
                  <a:cubicBezTo>
                    <a:pt x="84" y="346"/>
                    <a:pt x="48" y="453"/>
                    <a:pt x="24" y="561"/>
                  </a:cubicBezTo>
                  <a:lnTo>
                    <a:pt x="24" y="680"/>
                  </a:lnTo>
                  <a:cubicBezTo>
                    <a:pt x="24" y="680"/>
                    <a:pt x="24" y="644"/>
                    <a:pt x="48" y="572"/>
                  </a:cubicBezTo>
                  <a:cubicBezTo>
                    <a:pt x="60" y="465"/>
                    <a:pt x="108" y="358"/>
                    <a:pt x="179" y="275"/>
                  </a:cubicBezTo>
                  <a:cubicBezTo>
                    <a:pt x="298" y="144"/>
                    <a:pt x="465" y="61"/>
                    <a:pt x="643" y="49"/>
                  </a:cubicBezTo>
                  <a:lnTo>
                    <a:pt x="1382" y="49"/>
                  </a:lnTo>
                  <a:lnTo>
                    <a:pt x="6037" y="96"/>
                  </a:lnTo>
                  <a:lnTo>
                    <a:pt x="10799" y="96"/>
                  </a:lnTo>
                  <a:cubicBezTo>
                    <a:pt x="10824" y="93"/>
                    <a:pt x="10847" y="91"/>
                    <a:pt x="10870" y="91"/>
                  </a:cubicBezTo>
                  <a:cubicBezTo>
                    <a:pt x="10925" y="91"/>
                    <a:pt x="10975" y="100"/>
                    <a:pt x="11026" y="108"/>
                  </a:cubicBezTo>
                  <a:cubicBezTo>
                    <a:pt x="11180" y="156"/>
                    <a:pt x="11299" y="239"/>
                    <a:pt x="11383" y="358"/>
                  </a:cubicBezTo>
                  <a:cubicBezTo>
                    <a:pt x="11454" y="501"/>
                    <a:pt x="11502" y="644"/>
                    <a:pt x="11490" y="799"/>
                  </a:cubicBezTo>
                  <a:lnTo>
                    <a:pt x="11490" y="1763"/>
                  </a:lnTo>
                  <a:lnTo>
                    <a:pt x="11490" y="10264"/>
                  </a:lnTo>
                  <a:cubicBezTo>
                    <a:pt x="11490" y="10526"/>
                    <a:pt x="11311" y="10764"/>
                    <a:pt x="11037" y="10836"/>
                  </a:cubicBezTo>
                  <a:cubicBezTo>
                    <a:pt x="10954" y="10871"/>
                    <a:pt x="10859" y="10871"/>
                    <a:pt x="10776" y="10871"/>
                  </a:cubicBezTo>
                  <a:lnTo>
                    <a:pt x="596" y="10871"/>
                  </a:lnTo>
                  <a:cubicBezTo>
                    <a:pt x="310" y="10836"/>
                    <a:pt x="72" y="10598"/>
                    <a:pt x="48" y="10324"/>
                  </a:cubicBezTo>
                  <a:cubicBezTo>
                    <a:pt x="24" y="9157"/>
                    <a:pt x="24" y="8073"/>
                    <a:pt x="24" y="7085"/>
                  </a:cubicBezTo>
                  <a:cubicBezTo>
                    <a:pt x="12" y="5121"/>
                    <a:pt x="12" y="3513"/>
                    <a:pt x="12" y="2418"/>
                  </a:cubicBezTo>
                  <a:cubicBezTo>
                    <a:pt x="12" y="3513"/>
                    <a:pt x="0" y="5109"/>
                    <a:pt x="0" y="7085"/>
                  </a:cubicBezTo>
                  <a:lnTo>
                    <a:pt x="0" y="10324"/>
                  </a:lnTo>
                  <a:cubicBezTo>
                    <a:pt x="12" y="10467"/>
                    <a:pt x="84" y="10621"/>
                    <a:pt x="191" y="10717"/>
                  </a:cubicBezTo>
                  <a:cubicBezTo>
                    <a:pt x="310" y="10824"/>
                    <a:pt x="441" y="10895"/>
                    <a:pt x="608" y="10919"/>
                  </a:cubicBezTo>
                  <a:lnTo>
                    <a:pt x="10799" y="10919"/>
                  </a:lnTo>
                  <a:cubicBezTo>
                    <a:pt x="10895" y="10919"/>
                    <a:pt x="10990" y="10895"/>
                    <a:pt x="11085" y="10883"/>
                  </a:cubicBezTo>
                  <a:cubicBezTo>
                    <a:pt x="11192" y="10871"/>
                    <a:pt x="11276" y="10812"/>
                    <a:pt x="11347" y="10752"/>
                  </a:cubicBezTo>
                  <a:cubicBezTo>
                    <a:pt x="11502" y="10621"/>
                    <a:pt x="11585" y="10443"/>
                    <a:pt x="11585" y="10228"/>
                  </a:cubicBezTo>
                  <a:lnTo>
                    <a:pt x="11585" y="1727"/>
                  </a:lnTo>
                  <a:lnTo>
                    <a:pt x="11585" y="763"/>
                  </a:lnTo>
                  <a:cubicBezTo>
                    <a:pt x="11609" y="692"/>
                    <a:pt x="11585" y="596"/>
                    <a:pt x="11573" y="525"/>
                  </a:cubicBezTo>
                  <a:cubicBezTo>
                    <a:pt x="11549" y="453"/>
                    <a:pt x="11514" y="382"/>
                    <a:pt x="11466" y="299"/>
                  </a:cubicBezTo>
                  <a:cubicBezTo>
                    <a:pt x="11371" y="168"/>
                    <a:pt x="11228" y="84"/>
                    <a:pt x="11073" y="37"/>
                  </a:cubicBezTo>
                  <a:cubicBezTo>
                    <a:pt x="10990" y="1"/>
                    <a:pt x="10907" y="1"/>
                    <a:pt x="10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D255F94-44B1-4201-AF55-794206EA43EB}"/>
              </a:ext>
            </a:extLst>
          </p:cNvPr>
          <p:cNvSpPr txBox="1"/>
          <p:nvPr/>
        </p:nvSpPr>
        <p:spPr>
          <a:xfrm>
            <a:off x="399532" y="271434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3"/>
                </a:solidFill>
                <a:latin typeface="#9Slide03 Neutra" panose="02040603050506020204" pitchFamily="18" charset="0"/>
              </a:rPr>
              <a:t>2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3F42383-4952-4CC5-8788-D8793CAAA9A9}"/>
              </a:ext>
            </a:extLst>
          </p:cNvPr>
          <p:cNvGrpSpPr/>
          <p:nvPr/>
        </p:nvGrpSpPr>
        <p:grpSpPr>
          <a:xfrm>
            <a:off x="330989" y="1205378"/>
            <a:ext cx="532933" cy="501257"/>
            <a:chOff x="4393694" y="3429000"/>
            <a:chExt cx="1251944" cy="1177532"/>
          </a:xfrm>
        </p:grpSpPr>
        <p:grpSp>
          <p:nvGrpSpPr>
            <p:cNvPr id="43" name="Google Shape;1155;p42">
              <a:extLst>
                <a:ext uri="{FF2B5EF4-FFF2-40B4-BE49-F238E27FC236}">
                  <a16:creationId xmlns:a16="http://schemas.microsoft.com/office/drawing/2014/main" id="{B0655045-C60C-41D4-A0B4-159BB0C0D73A}"/>
                </a:ext>
              </a:extLst>
            </p:cNvPr>
            <p:cNvGrpSpPr/>
            <p:nvPr/>
          </p:nvGrpSpPr>
          <p:grpSpPr>
            <a:xfrm>
              <a:off x="4393694" y="3429000"/>
              <a:ext cx="1251944" cy="1177532"/>
              <a:chOff x="1513275" y="1160975"/>
              <a:chExt cx="290225" cy="272975"/>
            </a:xfrm>
          </p:grpSpPr>
          <p:sp>
            <p:nvSpPr>
              <p:cNvPr id="55" name="Google Shape;1156;p42">
                <a:extLst>
                  <a:ext uri="{FF2B5EF4-FFF2-40B4-BE49-F238E27FC236}">
                    <a16:creationId xmlns:a16="http://schemas.microsoft.com/office/drawing/2014/main" id="{EF2E0743-751D-4DDA-952C-925F6C41A3C1}"/>
                  </a:ext>
                </a:extLst>
              </p:cNvPr>
              <p:cNvSpPr/>
              <p:nvPr/>
            </p:nvSpPr>
            <p:spPr>
              <a:xfrm>
                <a:off x="1513875" y="1161875"/>
                <a:ext cx="288450" cy="270900"/>
              </a:xfrm>
              <a:custGeom>
                <a:avLst/>
                <a:gdLst/>
                <a:ahLst/>
                <a:cxnLst/>
                <a:rect l="l" t="t" r="r" b="b"/>
                <a:pathLst>
                  <a:path w="11538" h="10836" extrusionOk="0">
                    <a:moveTo>
                      <a:pt x="643" y="1"/>
                    </a:moveTo>
                    <a:cubicBezTo>
                      <a:pt x="286" y="1"/>
                      <a:pt x="0" y="286"/>
                      <a:pt x="0" y="644"/>
                    </a:cubicBezTo>
                    <a:lnTo>
                      <a:pt x="0" y="10192"/>
                    </a:lnTo>
                    <a:cubicBezTo>
                      <a:pt x="0" y="10550"/>
                      <a:pt x="286" y="10835"/>
                      <a:pt x="643" y="10835"/>
                    </a:cubicBezTo>
                    <a:lnTo>
                      <a:pt x="10894" y="10835"/>
                    </a:lnTo>
                    <a:cubicBezTo>
                      <a:pt x="11252" y="10835"/>
                      <a:pt x="11537" y="10550"/>
                      <a:pt x="11537" y="10192"/>
                    </a:cubicBezTo>
                    <a:lnTo>
                      <a:pt x="11537" y="644"/>
                    </a:lnTo>
                    <a:cubicBezTo>
                      <a:pt x="11537" y="286"/>
                      <a:pt x="11252" y="1"/>
                      <a:pt x="108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157;p42">
                <a:extLst>
                  <a:ext uri="{FF2B5EF4-FFF2-40B4-BE49-F238E27FC236}">
                    <a16:creationId xmlns:a16="http://schemas.microsoft.com/office/drawing/2014/main" id="{2AF79E85-FF25-4C41-8E6B-F1FC2586FF7D}"/>
                  </a:ext>
                </a:extLst>
              </p:cNvPr>
              <p:cNvSpPr/>
              <p:nvPr/>
            </p:nvSpPr>
            <p:spPr>
              <a:xfrm>
                <a:off x="1513275" y="1160975"/>
                <a:ext cx="290225" cy="272975"/>
              </a:xfrm>
              <a:custGeom>
                <a:avLst/>
                <a:gdLst/>
                <a:ahLst/>
                <a:cxnLst/>
                <a:rect l="l" t="t" r="r" b="b"/>
                <a:pathLst>
                  <a:path w="11609" h="10919" extrusionOk="0">
                    <a:moveTo>
                      <a:pt x="6037" y="1"/>
                    </a:moveTo>
                    <a:lnTo>
                      <a:pt x="1370" y="25"/>
                    </a:lnTo>
                    <a:lnTo>
                      <a:pt x="631" y="25"/>
                    </a:lnTo>
                    <a:cubicBezTo>
                      <a:pt x="441" y="25"/>
                      <a:pt x="286" y="108"/>
                      <a:pt x="155" y="263"/>
                    </a:cubicBezTo>
                    <a:cubicBezTo>
                      <a:pt x="84" y="346"/>
                      <a:pt x="48" y="453"/>
                      <a:pt x="24" y="561"/>
                    </a:cubicBezTo>
                    <a:lnTo>
                      <a:pt x="24" y="680"/>
                    </a:lnTo>
                    <a:cubicBezTo>
                      <a:pt x="24" y="680"/>
                      <a:pt x="24" y="644"/>
                      <a:pt x="48" y="572"/>
                    </a:cubicBezTo>
                    <a:cubicBezTo>
                      <a:pt x="60" y="465"/>
                      <a:pt x="108" y="358"/>
                      <a:pt x="179" y="275"/>
                    </a:cubicBezTo>
                    <a:cubicBezTo>
                      <a:pt x="298" y="144"/>
                      <a:pt x="465" y="61"/>
                      <a:pt x="643" y="49"/>
                    </a:cubicBezTo>
                    <a:lnTo>
                      <a:pt x="1382" y="49"/>
                    </a:lnTo>
                    <a:lnTo>
                      <a:pt x="6037" y="96"/>
                    </a:lnTo>
                    <a:lnTo>
                      <a:pt x="10799" y="96"/>
                    </a:lnTo>
                    <a:cubicBezTo>
                      <a:pt x="10824" y="93"/>
                      <a:pt x="10847" y="91"/>
                      <a:pt x="10870" y="91"/>
                    </a:cubicBezTo>
                    <a:cubicBezTo>
                      <a:pt x="10925" y="91"/>
                      <a:pt x="10975" y="100"/>
                      <a:pt x="11026" y="108"/>
                    </a:cubicBezTo>
                    <a:cubicBezTo>
                      <a:pt x="11180" y="156"/>
                      <a:pt x="11299" y="239"/>
                      <a:pt x="11383" y="358"/>
                    </a:cubicBezTo>
                    <a:cubicBezTo>
                      <a:pt x="11454" y="501"/>
                      <a:pt x="11502" y="644"/>
                      <a:pt x="11490" y="799"/>
                    </a:cubicBezTo>
                    <a:lnTo>
                      <a:pt x="11490" y="1763"/>
                    </a:lnTo>
                    <a:lnTo>
                      <a:pt x="11490" y="10264"/>
                    </a:lnTo>
                    <a:cubicBezTo>
                      <a:pt x="11490" y="10526"/>
                      <a:pt x="11311" y="10764"/>
                      <a:pt x="11037" y="10836"/>
                    </a:cubicBezTo>
                    <a:cubicBezTo>
                      <a:pt x="10954" y="10871"/>
                      <a:pt x="10859" y="10871"/>
                      <a:pt x="10776" y="10871"/>
                    </a:cubicBezTo>
                    <a:lnTo>
                      <a:pt x="596" y="10871"/>
                    </a:lnTo>
                    <a:cubicBezTo>
                      <a:pt x="310" y="10836"/>
                      <a:pt x="72" y="10598"/>
                      <a:pt x="48" y="10324"/>
                    </a:cubicBezTo>
                    <a:cubicBezTo>
                      <a:pt x="24" y="9157"/>
                      <a:pt x="24" y="8073"/>
                      <a:pt x="24" y="7085"/>
                    </a:cubicBezTo>
                    <a:cubicBezTo>
                      <a:pt x="12" y="5121"/>
                      <a:pt x="12" y="3513"/>
                      <a:pt x="12" y="2418"/>
                    </a:cubicBezTo>
                    <a:cubicBezTo>
                      <a:pt x="12" y="3513"/>
                      <a:pt x="0" y="5109"/>
                      <a:pt x="0" y="7085"/>
                    </a:cubicBezTo>
                    <a:lnTo>
                      <a:pt x="0" y="10324"/>
                    </a:lnTo>
                    <a:cubicBezTo>
                      <a:pt x="12" y="10467"/>
                      <a:pt x="84" y="10621"/>
                      <a:pt x="191" y="10717"/>
                    </a:cubicBezTo>
                    <a:cubicBezTo>
                      <a:pt x="310" y="10824"/>
                      <a:pt x="441" y="10895"/>
                      <a:pt x="608" y="10919"/>
                    </a:cubicBezTo>
                    <a:lnTo>
                      <a:pt x="10799" y="10919"/>
                    </a:lnTo>
                    <a:cubicBezTo>
                      <a:pt x="10895" y="10919"/>
                      <a:pt x="10990" y="10895"/>
                      <a:pt x="11085" y="10883"/>
                    </a:cubicBezTo>
                    <a:cubicBezTo>
                      <a:pt x="11192" y="10871"/>
                      <a:pt x="11276" y="10812"/>
                      <a:pt x="11347" y="10752"/>
                    </a:cubicBezTo>
                    <a:cubicBezTo>
                      <a:pt x="11502" y="10621"/>
                      <a:pt x="11585" y="10443"/>
                      <a:pt x="11585" y="10228"/>
                    </a:cubicBezTo>
                    <a:lnTo>
                      <a:pt x="11585" y="1727"/>
                    </a:lnTo>
                    <a:lnTo>
                      <a:pt x="11585" y="763"/>
                    </a:lnTo>
                    <a:cubicBezTo>
                      <a:pt x="11609" y="692"/>
                      <a:pt x="11585" y="596"/>
                      <a:pt x="11573" y="525"/>
                    </a:cubicBezTo>
                    <a:cubicBezTo>
                      <a:pt x="11549" y="453"/>
                      <a:pt x="11514" y="382"/>
                      <a:pt x="11466" y="299"/>
                    </a:cubicBezTo>
                    <a:cubicBezTo>
                      <a:pt x="11371" y="168"/>
                      <a:pt x="11228" y="84"/>
                      <a:pt x="11073" y="37"/>
                    </a:cubicBezTo>
                    <a:cubicBezTo>
                      <a:pt x="10990" y="1"/>
                      <a:pt x="10907" y="1"/>
                      <a:pt x="108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158;p42">
                <a:extLst>
                  <a:ext uri="{FF2B5EF4-FFF2-40B4-BE49-F238E27FC236}">
                    <a16:creationId xmlns:a16="http://schemas.microsoft.com/office/drawing/2014/main" id="{1C0B468A-E16B-4E34-9FEF-70BA5393DB60}"/>
                  </a:ext>
                </a:extLst>
              </p:cNvPr>
              <p:cNvSpPr/>
              <p:nvPr/>
            </p:nvSpPr>
            <p:spPr>
              <a:xfrm>
                <a:off x="1583225" y="1392275"/>
                <a:ext cx="147350" cy="1500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60" extrusionOk="0">
                    <a:moveTo>
                      <a:pt x="2941" y="0"/>
                    </a:moveTo>
                    <a:cubicBezTo>
                      <a:pt x="1322" y="0"/>
                      <a:pt x="0" y="12"/>
                      <a:pt x="0" y="24"/>
                    </a:cubicBezTo>
                    <a:cubicBezTo>
                      <a:pt x="0" y="36"/>
                      <a:pt x="1322" y="60"/>
                      <a:pt x="2941" y="60"/>
                    </a:cubicBezTo>
                    <a:cubicBezTo>
                      <a:pt x="4572" y="60"/>
                      <a:pt x="5894" y="36"/>
                      <a:pt x="5894" y="24"/>
                    </a:cubicBezTo>
                    <a:cubicBezTo>
                      <a:pt x="5894" y="12"/>
                      <a:pt x="4572" y="0"/>
                      <a:pt x="29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159;p42">
                <a:extLst>
                  <a:ext uri="{FF2B5EF4-FFF2-40B4-BE49-F238E27FC236}">
                    <a16:creationId xmlns:a16="http://schemas.microsoft.com/office/drawing/2014/main" id="{EFFB078F-5619-4DF2-8030-CD3AF2D9676C}"/>
                  </a:ext>
                </a:extLst>
              </p:cNvPr>
              <p:cNvSpPr/>
              <p:nvPr/>
            </p:nvSpPr>
            <p:spPr>
              <a:xfrm>
                <a:off x="1615975" y="1405950"/>
                <a:ext cx="81875" cy="1525"/>
              </a:xfrm>
              <a:custGeom>
                <a:avLst/>
                <a:gdLst/>
                <a:ahLst/>
                <a:cxnLst/>
                <a:rect l="l" t="t" r="r" b="b"/>
                <a:pathLst>
                  <a:path w="3275" h="61" extrusionOk="0">
                    <a:moveTo>
                      <a:pt x="1631" y="1"/>
                    </a:moveTo>
                    <a:cubicBezTo>
                      <a:pt x="726" y="1"/>
                      <a:pt x="0" y="13"/>
                      <a:pt x="0" y="25"/>
                    </a:cubicBezTo>
                    <a:cubicBezTo>
                      <a:pt x="0" y="48"/>
                      <a:pt x="726" y="60"/>
                      <a:pt x="1631" y="60"/>
                    </a:cubicBezTo>
                    <a:cubicBezTo>
                      <a:pt x="2548" y="60"/>
                      <a:pt x="3274" y="48"/>
                      <a:pt x="3274" y="25"/>
                    </a:cubicBezTo>
                    <a:cubicBezTo>
                      <a:pt x="3274" y="1"/>
                      <a:pt x="2548" y="1"/>
                      <a:pt x="16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" name="Google Shape;1207;p42">
              <a:extLst>
                <a:ext uri="{FF2B5EF4-FFF2-40B4-BE49-F238E27FC236}">
                  <a16:creationId xmlns:a16="http://schemas.microsoft.com/office/drawing/2014/main" id="{70473478-655B-41DA-9279-737DEFCE0724}"/>
                </a:ext>
              </a:extLst>
            </p:cNvPr>
            <p:cNvGrpSpPr/>
            <p:nvPr/>
          </p:nvGrpSpPr>
          <p:grpSpPr>
            <a:xfrm>
              <a:off x="4634702" y="3648616"/>
              <a:ext cx="753186" cy="725625"/>
              <a:chOff x="-63665750" y="1914325"/>
              <a:chExt cx="328450" cy="316450"/>
            </a:xfrm>
          </p:grpSpPr>
          <p:sp>
            <p:nvSpPr>
              <p:cNvPr id="52" name="Google Shape;1208;p42">
                <a:extLst>
                  <a:ext uri="{FF2B5EF4-FFF2-40B4-BE49-F238E27FC236}">
                    <a16:creationId xmlns:a16="http://schemas.microsoft.com/office/drawing/2014/main" id="{F53729EF-3FED-4E07-BBDC-34D98E8A7B44}"/>
                  </a:ext>
                </a:extLst>
              </p:cNvPr>
              <p:cNvSpPr/>
              <p:nvPr/>
            </p:nvSpPr>
            <p:spPr>
              <a:xfrm>
                <a:off x="-63665750" y="1914325"/>
                <a:ext cx="328450" cy="316450"/>
              </a:xfrm>
              <a:custGeom>
                <a:avLst/>
                <a:gdLst/>
                <a:ahLst/>
                <a:cxnLst/>
                <a:rect l="l" t="t" r="r" b="b"/>
                <a:pathLst>
                  <a:path w="13138" h="12658" extrusionOk="0">
                    <a:moveTo>
                      <a:pt x="8144" y="835"/>
                    </a:moveTo>
                    <a:cubicBezTo>
                      <a:pt x="9097" y="835"/>
                      <a:pt x="10050" y="1197"/>
                      <a:pt x="10775" y="1922"/>
                    </a:cubicBezTo>
                    <a:cubicBezTo>
                      <a:pt x="12256" y="3371"/>
                      <a:pt x="12256" y="5734"/>
                      <a:pt x="10775" y="7183"/>
                    </a:cubicBezTo>
                    <a:cubicBezTo>
                      <a:pt x="10050" y="7908"/>
                      <a:pt x="9097" y="8270"/>
                      <a:pt x="8144" y="8270"/>
                    </a:cubicBezTo>
                    <a:cubicBezTo>
                      <a:pt x="7191" y="8270"/>
                      <a:pt x="6238" y="7908"/>
                      <a:pt x="5513" y="7183"/>
                    </a:cubicBezTo>
                    <a:cubicBezTo>
                      <a:pt x="4064" y="5734"/>
                      <a:pt x="4064" y="3371"/>
                      <a:pt x="5513" y="1922"/>
                    </a:cubicBezTo>
                    <a:cubicBezTo>
                      <a:pt x="6238" y="1197"/>
                      <a:pt x="7191" y="835"/>
                      <a:pt x="8144" y="835"/>
                    </a:cubicBezTo>
                    <a:close/>
                    <a:moveTo>
                      <a:pt x="3466" y="8632"/>
                    </a:moveTo>
                    <a:lnTo>
                      <a:pt x="4064" y="9231"/>
                    </a:lnTo>
                    <a:lnTo>
                      <a:pt x="1607" y="11688"/>
                    </a:lnTo>
                    <a:lnTo>
                      <a:pt x="1008" y="11090"/>
                    </a:lnTo>
                    <a:lnTo>
                      <a:pt x="3466" y="8632"/>
                    </a:lnTo>
                    <a:close/>
                    <a:moveTo>
                      <a:pt x="8172" y="0"/>
                    </a:moveTo>
                    <a:cubicBezTo>
                      <a:pt x="7010" y="0"/>
                      <a:pt x="5844" y="441"/>
                      <a:pt x="4946" y="1323"/>
                    </a:cubicBezTo>
                    <a:cubicBezTo>
                      <a:pt x="3277" y="3024"/>
                      <a:pt x="3182" y="5671"/>
                      <a:pt x="4694" y="7467"/>
                    </a:cubicBezTo>
                    <a:lnTo>
                      <a:pt x="4096" y="8065"/>
                    </a:lnTo>
                    <a:lnTo>
                      <a:pt x="3214" y="7183"/>
                    </a:lnTo>
                    <a:cubicBezTo>
                      <a:pt x="3151" y="7104"/>
                      <a:pt x="3048" y="7065"/>
                      <a:pt x="2942" y="7065"/>
                    </a:cubicBezTo>
                    <a:cubicBezTo>
                      <a:pt x="2836" y="7065"/>
                      <a:pt x="2725" y="7104"/>
                      <a:pt x="2646" y="7183"/>
                    </a:cubicBezTo>
                    <a:cubicBezTo>
                      <a:pt x="2489" y="7341"/>
                      <a:pt x="2489" y="7624"/>
                      <a:pt x="2646" y="7782"/>
                    </a:cubicBezTo>
                    <a:lnTo>
                      <a:pt x="2899" y="8065"/>
                    </a:lnTo>
                    <a:lnTo>
                      <a:pt x="158" y="10806"/>
                    </a:lnTo>
                    <a:cubicBezTo>
                      <a:pt x="0" y="10964"/>
                      <a:pt x="0" y="11247"/>
                      <a:pt x="158" y="11405"/>
                    </a:cubicBezTo>
                    <a:lnTo>
                      <a:pt x="1292" y="12539"/>
                    </a:lnTo>
                    <a:cubicBezTo>
                      <a:pt x="1371" y="12618"/>
                      <a:pt x="1481" y="12657"/>
                      <a:pt x="1591" y="12657"/>
                    </a:cubicBezTo>
                    <a:cubicBezTo>
                      <a:pt x="1701" y="12657"/>
                      <a:pt x="1812" y="12618"/>
                      <a:pt x="1890" y="12539"/>
                    </a:cubicBezTo>
                    <a:lnTo>
                      <a:pt x="4631" y="9798"/>
                    </a:lnTo>
                    <a:lnTo>
                      <a:pt x="4915" y="10050"/>
                    </a:lnTo>
                    <a:cubicBezTo>
                      <a:pt x="4994" y="10129"/>
                      <a:pt x="5104" y="10168"/>
                      <a:pt x="5214" y="10168"/>
                    </a:cubicBezTo>
                    <a:cubicBezTo>
                      <a:pt x="5324" y="10168"/>
                      <a:pt x="5435" y="10129"/>
                      <a:pt x="5513" y="10050"/>
                    </a:cubicBezTo>
                    <a:cubicBezTo>
                      <a:pt x="5671" y="9893"/>
                      <a:pt x="5671" y="9640"/>
                      <a:pt x="5513" y="9483"/>
                    </a:cubicBezTo>
                    <a:lnTo>
                      <a:pt x="4631" y="8601"/>
                    </a:lnTo>
                    <a:lnTo>
                      <a:pt x="5230" y="8034"/>
                    </a:lnTo>
                    <a:cubicBezTo>
                      <a:pt x="6059" y="8730"/>
                      <a:pt x="7090" y="9078"/>
                      <a:pt x="8127" y="9078"/>
                    </a:cubicBezTo>
                    <a:cubicBezTo>
                      <a:pt x="9296" y="9078"/>
                      <a:pt x="10472" y="8635"/>
                      <a:pt x="11373" y="7750"/>
                    </a:cubicBezTo>
                    <a:cubicBezTo>
                      <a:pt x="13138" y="5986"/>
                      <a:pt x="13138" y="3087"/>
                      <a:pt x="11373" y="1323"/>
                    </a:cubicBezTo>
                    <a:cubicBezTo>
                      <a:pt x="10491" y="441"/>
                      <a:pt x="9333" y="0"/>
                      <a:pt x="8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209;p42">
                <a:extLst>
                  <a:ext uri="{FF2B5EF4-FFF2-40B4-BE49-F238E27FC236}">
                    <a16:creationId xmlns:a16="http://schemas.microsoft.com/office/drawing/2014/main" id="{A48CC251-F5D8-489A-829A-711F58C5F78B}"/>
                  </a:ext>
                </a:extLst>
              </p:cNvPr>
              <p:cNvSpPr/>
              <p:nvPr/>
            </p:nvSpPr>
            <p:spPr>
              <a:xfrm>
                <a:off x="-63524775" y="1955275"/>
                <a:ext cx="123675" cy="134700"/>
              </a:xfrm>
              <a:custGeom>
                <a:avLst/>
                <a:gdLst/>
                <a:ahLst/>
                <a:cxnLst/>
                <a:rect l="l" t="t" r="r" b="b"/>
                <a:pathLst>
                  <a:path w="4947" h="5388" extrusionOk="0">
                    <a:moveTo>
                      <a:pt x="2458" y="882"/>
                    </a:moveTo>
                    <a:cubicBezTo>
                      <a:pt x="2930" y="882"/>
                      <a:pt x="3308" y="1229"/>
                      <a:pt x="3308" y="1702"/>
                    </a:cubicBezTo>
                    <a:cubicBezTo>
                      <a:pt x="3308" y="2174"/>
                      <a:pt x="2962" y="2521"/>
                      <a:pt x="2458" y="2521"/>
                    </a:cubicBezTo>
                    <a:cubicBezTo>
                      <a:pt x="1985" y="2521"/>
                      <a:pt x="1639" y="2174"/>
                      <a:pt x="1639" y="1702"/>
                    </a:cubicBezTo>
                    <a:cubicBezTo>
                      <a:pt x="1639" y="1229"/>
                      <a:pt x="2048" y="882"/>
                      <a:pt x="2458" y="882"/>
                    </a:cubicBezTo>
                    <a:close/>
                    <a:moveTo>
                      <a:pt x="2458" y="3340"/>
                    </a:moveTo>
                    <a:cubicBezTo>
                      <a:pt x="3245" y="3340"/>
                      <a:pt x="3876" y="3875"/>
                      <a:pt x="4096" y="4600"/>
                    </a:cubicBezTo>
                    <a:lnTo>
                      <a:pt x="883" y="4600"/>
                    </a:lnTo>
                    <a:cubicBezTo>
                      <a:pt x="1040" y="3875"/>
                      <a:pt x="1733" y="3340"/>
                      <a:pt x="2458" y="3340"/>
                    </a:cubicBezTo>
                    <a:close/>
                    <a:moveTo>
                      <a:pt x="2458" y="0"/>
                    </a:moveTo>
                    <a:cubicBezTo>
                      <a:pt x="1576" y="0"/>
                      <a:pt x="820" y="756"/>
                      <a:pt x="820" y="1670"/>
                    </a:cubicBezTo>
                    <a:cubicBezTo>
                      <a:pt x="820" y="2080"/>
                      <a:pt x="977" y="2489"/>
                      <a:pt x="1292" y="2804"/>
                    </a:cubicBezTo>
                    <a:cubicBezTo>
                      <a:pt x="536" y="3245"/>
                      <a:pt x="0" y="4033"/>
                      <a:pt x="0" y="4978"/>
                    </a:cubicBezTo>
                    <a:cubicBezTo>
                      <a:pt x="0" y="5230"/>
                      <a:pt x="189" y="5388"/>
                      <a:pt x="410" y="5388"/>
                    </a:cubicBezTo>
                    <a:lnTo>
                      <a:pt x="4569" y="5388"/>
                    </a:lnTo>
                    <a:cubicBezTo>
                      <a:pt x="4789" y="5388"/>
                      <a:pt x="4947" y="5199"/>
                      <a:pt x="4947" y="4978"/>
                    </a:cubicBezTo>
                    <a:cubicBezTo>
                      <a:pt x="4947" y="4033"/>
                      <a:pt x="4443" y="3245"/>
                      <a:pt x="3655" y="2804"/>
                    </a:cubicBezTo>
                    <a:cubicBezTo>
                      <a:pt x="3939" y="2489"/>
                      <a:pt x="4128" y="2080"/>
                      <a:pt x="4128" y="1670"/>
                    </a:cubicBezTo>
                    <a:cubicBezTo>
                      <a:pt x="4128" y="756"/>
                      <a:pt x="3371" y="0"/>
                      <a:pt x="24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3612093B-DA57-4185-BC25-DAD5213117C4}"/>
              </a:ext>
            </a:extLst>
          </p:cNvPr>
          <p:cNvSpPr txBox="1"/>
          <p:nvPr/>
        </p:nvSpPr>
        <p:spPr>
          <a:xfrm>
            <a:off x="1010211" y="1222475"/>
            <a:ext cx="3493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FF725E"/>
                </a:solidFill>
                <a:latin typeface="#9Slide03 Neutra" panose="02040603050506020204" pitchFamily="18" charset="0"/>
              </a:defRPr>
            </a:lvl1pPr>
          </a:lstStyle>
          <a:p>
            <a:r>
              <a:rPr lang="en-US" sz="2400">
                <a:solidFill>
                  <a:srgbClr val="000000"/>
                </a:solidFill>
              </a:rPr>
              <a:t>So sánh hai số thực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F51898B-0E69-479C-B441-0C92102F86A0}"/>
              </a:ext>
            </a:extLst>
          </p:cNvPr>
          <p:cNvSpPr txBox="1"/>
          <p:nvPr/>
        </p:nvSpPr>
        <p:spPr>
          <a:xfrm>
            <a:off x="989110" y="1736619"/>
            <a:ext cx="7011856" cy="6472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000000"/>
                </a:solidFill>
                <a:latin typeface="#9Slide03 SVNAvo" panose="02040603050506020204" pitchFamily="18" charset="0"/>
              </a:defRPr>
            </a:lvl1pPr>
          </a:lstStyle>
          <a:p>
            <a:pPr marL="457200" indent="-457200">
              <a:lnSpc>
                <a:spcPct val="150000"/>
              </a:lnSpc>
              <a:buBlip>
                <a:blip r:embed="rId4"/>
              </a:buBlip>
            </a:pPr>
            <a:r>
              <a:rPr lang="en-US"/>
              <a:t>Với hai số thực x, y bất kì, ta luôn có:</a:t>
            </a:r>
            <a:endParaRPr lang="en-US" dirty="0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ED46086-FD8D-4914-9F12-C5D6A966A2AE}"/>
              </a:ext>
            </a:extLst>
          </p:cNvPr>
          <p:cNvGrpSpPr/>
          <p:nvPr/>
        </p:nvGrpSpPr>
        <p:grpSpPr>
          <a:xfrm>
            <a:off x="330989" y="4669840"/>
            <a:ext cx="532933" cy="501257"/>
            <a:chOff x="441834" y="4393989"/>
            <a:chExt cx="532933" cy="501257"/>
          </a:xfrm>
        </p:grpSpPr>
        <p:grpSp>
          <p:nvGrpSpPr>
            <p:cNvPr id="65" name="Google Shape;1155;p42">
              <a:extLst>
                <a:ext uri="{FF2B5EF4-FFF2-40B4-BE49-F238E27FC236}">
                  <a16:creationId xmlns:a16="http://schemas.microsoft.com/office/drawing/2014/main" id="{8B7C884F-77D3-44CE-B806-08ABE9618125}"/>
                </a:ext>
              </a:extLst>
            </p:cNvPr>
            <p:cNvGrpSpPr/>
            <p:nvPr/>
          </p:nvGrpSpPr>
          <p:grpSpPr>
            <a:xfrm>
              <a:off x="441834" y="4393989"/>
              <a:ext cx="532933" cy="501257"/>
              <a:chOff x="1513276" y="1161111"/>
              <a:chExt cx="290225" cy="273007"/>
            </a:xfrm>
          </p:grpSpPr>
          <p:sp>
            <p:nvSpPr>
              <p:cNvPr id="69" name="Google Shape;1156;p42">
                <a:extLst>
                  <a:ext uri="{FF2B5EF4-FFF2-40B4-BE49-F238E27FC236}">
                    <a16:creationId xmlns:a16="http://schemas.microsoft.com/office/drawing/2014/main" id="{DE455F69-FDE8-459B-9A66-DB2C3E6519B5}"/>
                  </a:ext>
                </a:extLst>
              </p:cNvPr>
              <p:cNvSpPr/>
              <p:nvPr/>
            </p:nvSpPr>
            <p:spPr>
              <a:xfrm>
                <a:off x="1513875" y="1162011"/>
                <a:ext cx="288450" cy="270932"/>
              </a:xfrm>
              <a:custGeom>
                <a:avLst/>
                <a:gdLst/>
                <a:ahLst/>
                <a:cxnLst/>
                <a:rect l="l" t="t" r="r" b="b"/>
                <a:pathLst>
                  <a:path w="11538" h="10836" extrusionOk="0">
                    <a:moveTo>
                      <a:pt x="643" y="1"/>
                    </a:moveTo>
                    <a:cubicBezTo>
                      <a:pt x="286" y="1"/>
                      <a:pt x="0" y="286"/>
                      <a:pt x="0" y="644"/>
                    </a:cubicBezTo>
                    <a:lnTo>
                      <a:pt x="0" y="10192"/>
                    </a:lnTo>
                    <a:cubicBezTo>
                      <a:pt x="0" y="10550"/>
                      <a:pt x="286" y="10835"/>
                      <a:pt x="643" y="10835"/>
                    </a:cubicBezTo>
                    <a:lnTo>
                      <a:pt x="10894" y="10835"/>
                    </a:lnTo>
                    <a:cubicBezTo>
                      <a:pt x="11252" y="10835"/>
                      <a:pt x="11537" y="10550"/>
                      <a:pt x="11537" y="10192"/>
                    </a:cubicBezTo>
                    <a:lnTo>
                      <a:pt x="11537" y="644"/>
                    </a:lnTo>
                    <a:cubicBezTo>
                      <a:pt x="11537" y="286"/>
                      <a:pt x="11252" y="1"/>
                      <a:pt x="108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1157;p42">
                <a:extLst>
                  <a:ext uri="{FF2B5EF4-FFF2-40B4-BE49-F238E27FC236}">
                    <a16:creationId xmlns:a16="http://schemas.microsoft.com/office/drawing/2014/main" id="{63906B3E-2165-44E7-935E-C17FCC0FCDF1}"/>
                  </a:ext>
                </a:extLst>
              </p:cNvPr>
              <p:cNvSpPr/>
              <p:nvPr/>
            </p:nvSpPr>
            <p:spPr>
              <a:xfrm>
                <a:off x="1513276" y="1161111"/>
                <a:ext cx="290225" cy="273007"/>
              </a:xfrm>
              <a:custGeom>
                <a:avLst/>
                <a:gdLst/>
                <a:ahLst/>
                <a:cxnLst/>
                <a:rect l="l" t="t" r="r" b="b"/>
                <a:pathLst>
                  <a:path w="11609" h="10919" extrusionOk="0">
                    <a:moveTo>
                      <a:pt x="6037" y="1"/>
                    </a:moveTo>
                    <a:lnTo>
                      <a:pt x="1370" y="25"/>
                    </a:lnTo>
                    <a:lnTo>
                      <a:pt x="631" y="25"/>
                    </a:lnTo>
                    <a:cubicBezTo>
                      <a:pt x="441" y="25"/>
                      <a:pt x="286" y="108"/>
                      <a:pt x="155" y="263"/>
                    </a:cubicBezTo>
                    <a:cubicBezTo>
                      <a:pt x="84" y="346"/>
                      <a:pt x="48" y="453"/>
                      <a:pt x="24" y="561"/>
                    </a:cubicBezTo>
                    <a:lnTo>
                      <a:pt x="24" y="680"/>
                    </a:lnTo>
                    <a:cubicBezTo>
                      <a:pt x="24" y="680"/>
                      <a:pt x="24" y="644"/>
                      <a:pt x="48" y="572"/>
                    </a:cubicBezTo>
                    <a:cubicBezTo>
                      <a:pt x="60" y="465"/>
                      <a:pt x="108" y="358"/>
                      <a:pt x="179" y="275"/>
                    </a:cubicBezTo>
                    <a:cubicBezTo>
                      <a:pt x="298" y="144"/>
                      <a:pt x="465" y="61"/>
                      <a:pt x="643" y="49"/>
                    </a:cubicBezTo>
                    <a:lnTo>
                      <a:pt x="1382" y="49"/>
                    </a:lnTo>
                    <a:lnTo>
                      <a:pt x="6037" y="96"/>
                    </a:lnTo>
                    <a:lnTo>
                      <a:pt x="10799" y="96"/>
                    </a:lnTo>
                    <a:cubicBezTo>
                      <a:pt x="10824" y="93"/>
                      <a:pt x="10847" y="91"/>
                      <a:pt x="10870" y="91"/>
                    </a:cubicBezTo>
                    <a:cubicBezTo>
                      <a:pt x="10925" y="91"/>
                      <a:pt x="10975" y="100"/>
                      <a:pt x="11026" y="108"/>
                    </a:cubicBezTo>
                    <a:cubicBezTo>
                      <a:pt x="11180" y="156"/>
                      <a:pt x="11299" y="239"/>
                      <a:pt x="11383" y="358"/>
                    </a:cubicBezTo>
                    <a:cubicBezTo>
                      <a:pt x="11454" y="501"/>
                      <a:pt x="11502" y="644"/>
                      <a:pt x="11490" y="799"/>
                    </a:cubicBezTo>
                    <a:lnTo>
                      <a:pt x="11490" y="1763"/>
                    </a:lnTo>
                    <a:lnTo>
                      <a:pt x="11490" y="10264"/>
                    </a:lnTo>
                    <a:cubicBezTo>
                      <a:pt x="11490" y="10526"/>
                      <a:pt x="11311" y="10764"/>
                      <a:pt x="11037" y="10836"/>
                    </a:cubicBezTo>
                    <a:cubicBezTo>
                      <a:pt x="10954" y="10871"/>
                      <a:pt x="10859" y="10871"/>
                      <a:pt x="10776" y="10871"/>
                    </a:cubicBezTo>
                    <a:lnTo>
                      <a:pt x="596" y="10871"/>
                    </a:lnTo>
                    <a:cubicBezTo>
                      <a:pt x="310" y="10836"/>
                      <a:pt x="72" y="10598"/>
                      <a:pt x="48" y="10324"/>
                    </a:cubicBezTo>
                    <a:cubicBezTo>
                      <a:pt x="24" y="9157"/>
                      <a:pt x="24" y="8073"/>
                      <a:pt x="24" y="7085"/>
                    </a:cubicBezTo>
                    <a:cubicBezTo>
                      <a:pt x="12" y="5121"/>
                      <a:pt x="12" y="3513"/>
                      <a:pt x="12" y="2418"/>
                    </a:cubicBezTo>
                    <a:cubicBezTo>
                      <a:pt x="12" y="3513"/>
                      <a:pt x="0" y="5109"/>
                      <a:pt x="0" y="7085"/>
                    </a:cubicBezTo>
                    <a:lnTo>
                      <a:pt x="0" y="10324"/>
                    </a:lnTo>
                    <a:cubicBezTo>
                      <a:pt x="12" y="10467"/>
                      <a:pt x="84" y="10621"/>
                      <a:pt x="191" y="10717"/>
                    </a:cubicBezTo>
                    <a:cubicBezTo>
                      <a:pt x="310" y="10824"/>
                      <a:pt x="441" y="10895"/>
                      <a:pt x="608" y="10919"/>
                    </a:cubicBezTo>
                    <a:lnTo>
                      <a:pt x="10799" y="10919"/>
                    </a:lnTo>
                    <a:cubicBezTo>
                      <a:pt x="10895" y="10919"/>
                      <a:pt x="10990" y="10895"/>
                      <a:pt x="11085" y="10883"/>
                    </a:cubicBezTo>
                    <a:cubicBezTo>
                      <a:pt x="11192" y="10871"/>
                      <a:pt x="11276" y="10812"/>
                      <a:pt x="11347" y="10752"/>
                    </a:cubicBezTo>
                    <a:cubicBezTo>
                      <a:pt x="11502" y="10621"/>
                      <a:pt x="11585" y="10443"/>
                      <a:pt x="11585" y="10228"/>
                    </a:cubicBezTo>
                    <a:lnTo>
                      <a:pt x="11585" y="1727"/>
                    </a:lnTo>
                    <a:lnTo>
                      <a:pt x="11585" y="763"/>
                    </a:lnTo>
                    <a:cubicBezTo>
                      <a:pt x="11609" y="692"/>
                      <a:pt x="11585" y="596"/>
                      <a:pt x="11573" y="525"/>
                    </a:cubicBezTo>
                    <a:cubicBezTo>
                      <a:pt x="11549" y="453"/>
                      <a:pt x="11514" y="382"/>
                      <a:pt x="11466" y="299"/>
                    </a:cubicBezTo>
                    <a:cubicBezTo>
                      <a:pt x="11371" y="168"/>
                      <a:pt x="11228" y="84"/>
                      <a:pt x="11073" y="37"/>
                    </a:cubicBezTo>
                    <a:cubicBezTo>
                      <a:pt x="10990" y="1"/>
                      <a:pt x="10907" y="1"/>
                      <a:pt x="108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1158;p42">
                <a:extLst>
                  <a:ext uri="{FF2B5EF4-FFF2-40B4-BE49-F238E27FC236}">
                    <a16:creationId xmlns:a16="http://schemas.microsoft.com/office/drawing/2014/main" id="{F7D5259B-D51A-41EA-85F3-7648D0E61360}"/>
                  </a:ext>
                </a:extLst>
              </p:cNvPr>
              <p:cNvSpPr/>
              <p:nvPr/>
            </p:nvSpPr>
            <p:spPr>
              <a:xfrm>
                <a:off x="1583225" y="1392433"/>
                <a:ext cx="147350" cy="1500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60" extrusionOk="0">
                    <a:moveTo>
                      <a:pt x="2941" y="0"/>
                    </a:moveTo>
                    <a:cubicBezTo>
                      <a:pt x="1322" y="0"/>
                      <a:pt x="0" y="12"/>
                      <a:pt x="0" y="24"/>
                    </a:cubicBezTo>
                    <a:cubicBezTo>
                      <a:pt x="0" y="36"/>
                      <a:pt x="1322" y="60"/>
                      <a:pt x="2941" y="60"/>
                    </a:cubicBezTo>
                    <a:cubicBezTo>
                      <a:pt x="4572" y="60"/>
                      <a:pt x="5894" y="36"/>
                      <a:pt x="5894" y="24"/>
                    </a:cubicBezTo>
                    <a:cubicBezTo>
                      <a:pt x="5894" y="12"/>
                      <a:pt x="4572" y="0"/>
                      <a:pt x="29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1159;p42">
                <a:extLst>
                  <a:ext uri="{FF2B5EF4-FFF2-40B4-BE49-F238E27FC236}">
                    <a16:creationId xmlns:a16="http://schemas.microsoft.com/office/drawing/2014/main" id="{721C817C-81FB-443C-AB9F-0C307E47A062}"/>
                  </a:ext>
                </a:extLst>
              </p:cNvPr>
              <p:cNvSpPr/>
              <p:nvPr/>
            </p:nvSpPr>
            <p:spPr>
              <a:xfrm>
                <a:off x="1615975" y="1405950"/>
                <a:ext cx="81875" cy="1525"/>
              </a:xfrm>
              <a:custGeom>
                <a:avLst/>
                <a:gdLst/>
                <a:ahLst/>
                <a:cxnLst/>
                <a:rect l="l" t="t" r="r" b="b"/>
                <a:pathLst>
                  <a:path w="3275" h="61" extrusionOk="0">
                    <a:moveTo>
                      <a:pt x="1631" y="1"/>
                    </a:moveTo>
                    <a:cubicBezTo>
                      <a:pt x="726" y="1"/>
                      <a:pt x="0" y="13"/>
                      <a:pt x="0" y="25"/>
                    </a:cubicBezTo>
                    <a:cubicBezTo>
                      <a:pt x="0" y="48"/>
                      <a:pt x="726" y="60"/>
                      <a:pt x="1631" y="60"/>
                    </a:cubicBezTo>
                    <a:cubicBezTo>
                      <a:pt x="2548" y="60"/>
                      <a:pt x="3274" y="48"/>
                      <a:pt x="3274" y="25"/>
                    </a:cubicBezTo>
                    <a:cubicBezTo>
                      <a:pt x="3274" y="1"/>
                      <a:pt x="2548" y="1"/>
                      <a:pt x="16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" name="Google Shape;1204;p42">
              <a:extLst>
                <a:ext uri="{FF2B5EF4-FFF2-40B4-BE49-F238E27FC236}">
                  <a16:creationId xmlns:a16="http://schemas.microsoft.com/office/drawing/2014/main" id="{917EFC9F-3C1D-49F4-B020-41DAC1F3AA5F}"/>
                </a:ext>
              </a:extLst>
            </p:cNvPr>
            <p:cNvGrpSpPr/>
            <p:nvPr/>
          </p:nvGrpSpPr>
          <p:grpSpPr>
            <a:xfrm>
              <a:off x="570394" y="4508692"/>
              <a:ext cx="275812" cy="271851"/>
              <a:chOff x="-64774725" y="1916550"/>
              <a:chExt cx="319000" cy="314400"/>
            </a:xfrm>
          </p:grpSpPr>
          <p:sp>
            <p:nvSpPr>
              <p:cNvPr id="67" name="Google Shape;1205;p42">
                <a:extLst>
                  <a:ext uri="{FF2B5EF4-FFF2-40B4-BE49-F238E27FC236}">
                    <a16:creationId xmlns:a16="http://schemas.microsoft.com/office/drawing/2014/main" id="{D78AF51D-EA15-438F-BBC5-BE082B785980}"/>
                  </a:ext>
                </a:extLst>
              </p:cNvPr>
              <p:cNvSpPr/>
              <p:nvPr/>
            </p:nvSpPr>
            <p:spPr>
              <a:xfrm>
                <a:off x="-64774725" y="1916550"/>
                <a:ext cx="319000" cy="314400"/>
              </a:xfrm>
              <a:custGeom>
                <a:avLst/>
                <a:gdLst/>
                <a:ahLst/>
                <a:cxnLst/>
                <a:rect l="l" t="t" r="r" b="b"/>
                <a:pathLst>
                  <a:path w="12760" h="12576" extrusionOk="0">
                    <a:moveTo>
                      <a:pt x="11436" y="856"/>
                    </a:moveTo>
                    <a:cubicBezTo>
                      <a:pt x="11562" y="856"/>
                      <a:pt x="11657" y="888"/>
                      <a:pt x="11783" y="951"/>
                    </a:cubicBezTo>
                    <a:cubicBezTo>
                      <a:pt x="11877" y="1077"/>
                      <a:pt x="11940" y="1203"/>
                      <a:pt x="11909" y="1329"/>
                    </a:cubicBezTo>
                    <a:cubicBezTo>
                      <a:pt x="11814" y="2431"/>
                      <a:pt x="11562" y="3440"/>
                      <a:pt x="11090" y="4416"/>
                    </a:cubicBezTo>
                    <a:lnTo>
                      <a:pt x="8317" y="1675"/>
                    </a:lnTo>
                    <a:cubicBezTo>
                      <a:pt x="9263" y="1234"/>
                      <a:pt x="10334" y="951"/>
                      <a:pt x="11436" y="856"/>
                    </a:cubicBezTo>
                    <a:close/>
                    <a:moveTo>
                      <a:pt x="3781" y="4542"/>
                    </a:moveTo>
                    <a:lnTo>
                      <a:pt x="3781" y="4542"/>
                    </a:lnTo>
                    <a:cubicBezTo>
                      <a:pt x="3529" y="4983"/>
                      <a:pt x="3245" y="5456"/>
                      <a:pt x="3056" y="5960"/>
                    </a:cubicBezTo>
                    <a:cubicBezTo>
                      <a:pt x="2878" y="5949"/>
                      <a:pt x="2699" y="5942"/>
                      <a:pt x="2522" y="5942"/>
                    </a:cubicBezTo>
                    <a:cubicBezTo>
                      <a:pt x="2167" y="5942"/>
                      <a:pt x="1817" y="5970"/>
                      <a:pt x="1481" y="6054"/>
                    </a:cubicBezTo>
                    <a:cubicBezTo>
                      <a:pt x="1544" y="5928"/>
                      <a:pt x="1670" y="5802"/>
                      <a:pt x="1733" y="5739"/>
                    </a:cubicBezTo>
                    <a:cubicBezTo>
                      <a:pt x="2331" y="5141"/>
                      <a:pt x="2993" y="4731"/>
                      <a:pt x="3781" y="4542"/>
                    </a:cubicBezTo>
                    <a:close/>
                    <a:moveTo>
                      <a:pt x="7561" y="2022"/>
                    </a:moveTo>
                    <a:lnTo>
                      <a:pt x="10680" y="5141"/>
                    </a:lnTo>
                    <a:cubicBezTo>
                      <a:pt x="9546" y="7157"/>
                      <a:pt x="7687" y="8669"/>
                      <a:pt x="5419" y="9331"/>
                    </a:cubicBezTo>
                    <a:lnTo>
                      <a:pt x="3403" y="7346"/>
                    </a:lnTo>
                    <a:cubicBezTo>
                      <a:pt x="4064" y="5109"/>
                      <a:pt x="5576" y="3219"/>
                      <a:pt x="7561" y="2022"/>
                    </a:cubicBezTo>
                    <a:close/>
                    <a:moveTo>
                      <a:pt x="2899" y="8008"/>
                    </a:moveTo>
                    <a:lnTo>
                      <a:pt x="4789" y="9898"/>
                    </a:lnTo>
                    <a:lnTo>
                      <a:pt x="4316" y="10623"/>
                    </a:lnTo>
                    <a:lnTo>
                      <a:pt x="2142" y="8449"/>
                    </a:lnTo>
                    <a:lnTo>
                      <a:pt x="2899" y="8008"/>
                    </a:lnTo>
                    <a:close/>
                    <a:moveTo>
                      <a:pt x="2363" y="9867"/>
                    </a:moveTo>
                    <a:lnTo>
                      <a:pt x="2899" y="10371"/>
                    </a:lnTo>
                    <a:cubicBezTo>
                      <a:pt x="2741" y="10497"/>
                      <a:pt x="2520" y="10654"/>
                      <a:pt x="2300" y="10780"/>
                    </a:cubicBezTo>
                    <a:cubicBezTo>
                      <a:pt x="1985" y="10969"/>
                      <a:pt x="1733" y="11095"/>
                      <a:pt x="1638" y="11127"/>
                    </a:cubicBezTo>
                    <a:cubicBezTo>
                      <a:pt x="1701" y="10969"/>
                      <a:pt x="1796" y="10780"/>
                      <a:pt x="1985" y="10465"/>
                    </a:cubicBezTo>
                    <a:cubicBezTo>
                      <a:pt x="2142" y="10213"/>
                      <a:pt x="2268" y="10024"/>
                      <a:pt x="2363" y="9867"/>
                    </a:cubicBezTo>
                    <a:close/>
                    <a:moveTo>
                      <a:pt x="8191" y="8984"/>
                    </a:moveTo>
                    <a:lnTo>
                      <a:pt x="8191" y="8984"/>
                    </a:lnTo>
                    <a:cubicBezTo>
                      <a:pt x="7971" y="9867"/>
                      <a:pt x="7467" y="10686"/>
                      <a:pt x="6711" y="11284"/>
                    </a:cubicBezTo>
                    <a:cubicBezTo>
                      <a:pt x="6837" y="10749"/>
                      <a:pt x="6837" y="10245"/>
                      <a:pt x="6774" y="9741"/>
                    </a:cubicBezTo>
                    <a:cubicBezTo>
                      <a:pt x="7309" y="9551"/>
                      <a:pt x="7782" y="9268"/>
                      <a:pt x="8191" y="8984"/>
                    </a:cubicBezTo>
                    <a:close/>
                    <a:moveTo>
                      <a:pt x="11509" y="1"/>
                    </a:moveTo>
                    <a:cubicBezTo>
                      <a:pt x="11474" y="1"/>
                      <a:pt x="11440" y="2"/>
                      <a:pt x="11405" y="6"/>
                    </a:cubicBezTo>
                    <a:cubicBezTo>
                      <a:pt x="10365" y="100"/>
                      <a:pt x="9389" y="321"/>
                      <a:pt x="8412" y="730"/>
                    </a:cubicBezTo>
                    <a:cubicBezTo>
                      <a:pt x="7498" y="1077"/>
                      <a:pt x="6616" y="1644"/>
                      <a:pt x="5797" y="2274"/>
                    </a:cubicBezTo>
                    <a:cubicBezTo>
                      <a:pt x="5324" y="2652"/>
                      <a:pt x="4852" y="3093"/>
                      <a:pt x="4474" y="3566"/>
                    </a:cubicBezTo>
                    <a:cubicBezTo>
                      <a:pt x="3245" y="3629"/>
                      <a:pt x="2048" y="4196"/>
                      <a:pt x="1166" y="5109"/>
                    </a:cubicBezTo>
                    <a:cubicBezTo>
                      <a:pt x="725" y="5519"/>
                      <a:pt x="378" y="6054"/>
                      <a:pt x="95" y="6590"/>
                    </a:cubicBezTo>
                    <a:cubicBezTo>
                      <a:pt x="0" y="6748"/>
                      <a:pt x="63" y="6937"/>
                      <a:pt x="158" y="7063"/>
                    </a:cubicBezTo>
                    <a:cubicBezTo>
                      <a:pt x="252" y="7157"/>
                      <a:pt x="378" y="7189"/>
                      <a:pt x="441" y="7189"/>
                    </a:cubicBezTo>
                    <a:cubicBezTo>
                      <a:pt x="536" y="7189"/>
                      <a:pt x="567" y="7189"/>
                      <a:pt x="630" y="7157"/>
                    </a:cubicBezTo>
                    <a:cubicBezTo>
                      <a:pt x="1198" y="6873"/>
                      <a:pt x="1842" y="6743"/>
                      <a:pt x="2471" y="6743"/>
                    </a:cubicBezTo>
                    <a:cubicBezTo>
                      <a:pt x="2540" y="6743"/>
                      <a:pt x="2609" y="6744"/>
                      <a:pt x="2678" y="6748"/>
                    </a:cubicBezTo>
                    <a:cubicBezTo>
                      <a:pt x="2647" y="6905"/>
                      <a:pt x="2615" y="7031"/>
                      <a:pt x="2584" y="7189"/>
                    </a:cubicBezTo>
                    <a:lnTo>
                      <a:pt x="1229" y="7976"/>
                    </a:lnTo>
                    <a:cubicBezTo>
                      <a:pt x="1008" y="8134"/>
                      <a:pt x="945" y="8449"/>
                      <a:pt x="1166" y="8606"/>
                    </a:cubicBezTo>
                    <a:lnTo>
                      <a:pt x="1733" y="9173"/>
                    </a:lnTo>
                    <a:cubicBezTo>
                      <a:pt x="1544" y="9425"/>
                      <a:pt x="1323" y="9772"/>
                      <a:pt x="1103" y="10119"/>
                    </a:cubicBezTo>
                    <a:cubicBezTo>
                      <a:pt x="945" y="10465"/>
                      <a:pt x="788" y="10717"/>
                      <a:pt x="725" y="10906"/>
                    </a:cubicBezTo>
                    <a:cubicBezTo>
                      <a:pt x="599" y="11316"/>
                      <a:pt x="630" y="11599"/>
                      <a:pt x="851" y="11788"/>
                    </a:cubicBezTo>
                    <a:cubicBezTo>
                      <a:pt x="981" y="11918"/>
                      <a:pt x="1144" y="11961"/>
                      <a:pt x="1320" y="11961"/>
                    </a:cubicBezTo>
                    <a:cubicBezTo>
                      <a:pt x="1443" y="11961"/>
                      <a:pt x="1572" y="11940"/>
                      <a:pt x="1701" y="11914"/>
                    </a:cubicBezTo>
                    <a:cubicBezTo>
                      <a:pt x="1953" y="11820"/>
                      <a:pt x="2174" y="11694"/>
                      <a:pt x="2489" y="11505"/>
                    </a:cubicBezTo>
                    <a:cubicBezTo>
                      <a:pt x="2836" y="11316"/>
                      <a:pt x="3151" y="11095"/>
                      <a:pt x="3434" y="10875"/>
                    </a:cubicBezTo>
                    <a:lnTo>
                      <a:pt x="4033" y="11473"/>
                    </a:lnTo>
                    <a:cubicBezTo>
                      <a:pt x="4116" y="11557"/>
                      <a:pt x="4225" y="11597"/>
                      <a:pt x="4330" y="11597"/>
                    </a:cubicBezTo>
                    <a:cubicBezTo>
                      <a:pt x="4464" y="11597"/>
                      <a:pt x="4593" y="11533"/>
                      <a:pt x="4663" y="11410"/>
                    </a:cubicBezTo>
                    <a:lnTo>
                      <a:pt x="5450" y="10056"/>
                    </a:lnTo>
                    <a:cubicBezTo>
                      <a:pt x="5608" y="10024"/>
                      <a:pt x="5734" y="9993"/>
                      <a:pt x="5892" y="9930"/>
                    </a:cubicBezTo>
                    <a:lnTo>
                      <a:pt x="5892" y="9930"/>
                    </a:lnTo>
                    <a:cubicBezTo>
                      <a:pt x="5923" y="10591"/>
                      <a:pt x="5797" y="11316"/>
                      <a:pt x="5482" y="11977"/>
                    </a:cubicBezTo>
                    <a:cubicBezTo>
                      <a:pt x="5419" y="12135"/>
                      <a:pt x="5450" y="12324"/>
                      <a:pt x="5576" y="12450"/>
                    </a:cubicBezTo>
                    <a:cubicBezTo>
                      <a:pt x="5639" y="12534"/>
                      <a:pt x="5759" y="12576"/>
                      <a:pt x="5878" y="12576"/>
                    </a:cubicBezTo>
                    <a:cubicBezTo>
                      <a:pt x="5937" y="12576"/>
                      <a:pt x="5997" y="12565"/>
                      <a:pt x="6049" y="12544"/>
                    </a:cubicBezTo>
                    <a:cubicBezTo>
                      <a:pt x="6585" y="12261"/>
                      <a:pt x="7089" y="11914"/>
                      <a:pt x="7530" y="11473"/>
                    </a:cubicBezTo>
                    <a:cubicBezTo>
                      <a:pt x="8443" y="10560"/>
                      <a:pt x="8979" y="9394"/>
                      <a:pt x="9074" y="8165"/>
                    </a:cubicBezTo>
                    <a:cubicBezTo>
                      <a:pt x="9546" y="7756"/>
                      <a:pt x="9987" y="7346"/>
                      <a:pt x="10365" y="6811"/>
                    </a:cubicBezTo>
                    <a:cubicBezTo>
                      <a:pt x="11027" y="5991"/>
                      <a:pt x="11562" y="5141"/>
                      <a:pt x="11940" y="4227"/>
                    </a:cubicBezTo>
                    <a:cubicBezTo>
                      <a:pt x="12350" y="3282"/>
                      <a:pt x="12571" y="2242"/>
                      <a:pt x="12665" y="1234"/>
                    </a:cubicBezTo>
                    <a:cubicBezTo>
                      <a:pt x="12760" y="1014"/>
                      <a:pt x="12665" y="636"/>
                      <a:pt x="12382" y="384"/>
                    </a:cubicBezTo>
                    <a:cubicBezTo>
                      <a:pt x="12126" y="128"/>
                      <a:pt x="11820" y="1"/>
                      <a:pt x="115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206;p42">
                <a:extLst>
                  <a:ext uri="{FF2B5EF4-FFF2-40B4-BE49-F238E27FC236}">
                    <a16:creationId xmlns:a16="http://schemas.microsoft.com/office/drawing/2014/main" id="{D8ABE385-1BDB-40F9-8EDE-5CBDC1F410C5}"/>
                  </a:ext>
                </a:extLst>
              </p:cNvPr>
              <p:cNvSpPr/>
              <p:nvPr/>
            </p:nvSpPr>
            <p:spPr>
              <a:xfrm>
                <a:off x="-64636900" y="2010600"/>
                <a:ext cx="89800" cy="82525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301" extrusionOk="0">
                    <a:moveTo>
                      <a:pt x="1828" y="827"/>
                    </a:moveTo>
                    <a:cubicBezTo>
                      <a:pt x="2048" y="827"/>
                      <a:pt x="2269" y="906"/>
                      <a:pt x="2426" y="1064"/>
                    </a:cubicBezTo>
                    <a:cubicBezTo>
                      <a:pt x="2741" y="1410"/>
                      <a:pt x="2741" y="1914"/>
                      <a:pt x="2426" y="2229"/>
                    </a:cubicBezTo>
                    <a:cubicBezTo>
                      <a:pt x="2269" y="2387"/>
                      <a:pt x="2048" y="2466"/>
                      <a:pt x="1828" y="2466"/>
                    </a:cubicBezTo>
                    <a:cubicBezTo>
                      <a:pt x="1607" y="2466"/>
                      <a:pt x="1387" y="2387"/>
                      <a:pt x="1229" y="2229"/>
                    </a:cubicBezTo>
                    <a:cubicBezTo>
                      <a:pt x="914" y="1914"/>
                      <a:pt x="914" y="1379"/>
                      <a:pt x="1229" y="1064"/>
                    </a:cubicBezTo>
                    <a:cubicBezTo>
                      <a:pt x="1387" y="906"/>
                      <a:pt x="1607" y="827"/>
                      <a:pt x="1828" y="827"/>
                    </a:cubicBezTo>
                    <a:close/>
                    <a:moveTo>
                      <a:pt x="1820" y="0"/>
                    </a:moveTo>
                    <a:cubicBezTo>
                      <a:pt x="1402" y="0"/>
                      <a:pt x="977" y="166"/>
                      <a:pt x="631" y="497"/>
                    </a:cubicBezTo>
                    <a:cubicBezTo>
                      <a:pt x="0" y="1127"/>
                      <a:pt x="0" y="2198"/>
                      <a:pt x="631" y="2828"/>
                    </a:cubicBezTo>
                    <a:cubicBezTo>
                      <a:pt x="946" y="3143"/>
                      <a:pt x="1371" y="3301"/>
                      <a:pt x="1796" y="3301"/>
                    </a:cubicBezTo>
                    <a:cubicBezTo>
                      <a:pt x="2222" y="3301"/>
                      <a:pt x="2647" y="3143"/>
                      <a:pt x="2962" y="2828"/>
                    </a:cubicBezTo>
                    <a:cubicBezTo>
                      <a:pt x="3592" y="2198"/>
                      <a:pt x="3592" y="1127"/>
                      <a:pt x="2962" y="497"/>
                    </a:cubicBezTo>
                    <a:cubicBezTo>
                      <a:pt x="2647" y="166"/>
                      <a:pt x="2237" y="0"/>
                      <a:pt x="18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4E08D23-495A-4978-9075-CF0ACD78332D}"/>
              </a:ext>
            </a:extLst>
          </p:cNvPr>
          <p:cNvSpPr txBox="1"/>
          <p:nvPr/>
        </p:nvSpPr>
        <p:spPr>
          <a:xfrm>
            <a:off x="1116192" y="5325722"/>
            <a:ext cx="3631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#9Slide03 SVNAvo" panose="02040603050506020204" pitchFamily="18" charset="0"/>
              </a:rPr>
              <a:t>a) 0,3</a:t>
            </a:r>
            <a:r>
              <a:rPr lang="en-US" sz="2800">
                <a:solidFill>
                  <a:srgbClr val="C00000"/>
                </a:solidFill>
                <a:latin typeface="#9Slide03 SVNAvo" panose="02040603050506020204" pitchFamily="18" charset="0"/>
              </a:rPr>
              <a:t>1</a:t>
            </a:r>
            <a:r>
              <a:rPr lang="en-US" sz="2800">
                <a:latin typeface="#9Slide03 SVNAvo" panose="02040603050506020204" pitchFamily="18" charset="0"/>
              </a:rPr>
              <a:t>92... </a:t>
            </a:r>
            <a:r>
              <a:rPr lang="en-US" sz="2800">
                <a:noFill/>
                <a:latin typeface="#9Slide03 SVNAvo" panose="02040603050506020204" pitchFamily="18" charset="0"/>
              </a:rPr>
              <a:t>&lt;</a:t>
            </a:r>
            <a:r>
              <a:rPr lang="en-US" sz="2800">
                <a:latin typeface="#9Slide03 SVNAvo" panose="02040603050506020204" pitchFamily="18" charset="0"/>
              </a:rPr>
              <a:t> 0,3</a:t>
            </a:r>
            <a:r>
              <a:rPr lang="en-US" sz="2800">
                <a:solidFill>
                  <a:srgbClr val="C00000"/>
                </a:solidFill>
                <a:latin typeface="#9Slide03 SVNAvo" panose="02040603050506020204" pitchFamily="18" charset="0"/>
              </a:rPr>
              <a:t>2</a:t>
            </a:r>
            <a:r>
              <a:rPr lang="en-US" sz="2800">
                <a:latin typeface="#9Slide03 SVNAvo" panose="02040603050506020204" pitchFamily="18" charset="0"/>
              </a:rPr>
              <a:t>(5)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CA9C83F-34C3-4596-9896-BDA52F87EFA4}"/>
              </a:ext>
            </a:extLst>
          </p:cNvPr>
          <p:cNvSpPr txBox="1"/>
          <p:nvPr/>
        </p:nvSpPr>
        <p:spPr>
          <a:xfrm>
            <a:off x="6552865" y="5325722"/>
            <a:ext cx="42594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#9Slide03 SVNAvo" panose="02040603050506020204" pitchFamily="18" charset="0"/>
              </a:rPr>
              <a:t>b) 1,2459</a:t>
            </a:r>
            <a:r>
              <a:rPr lang="en-US" sz="2800">
                <a:solidFill>
                  <a:srgbClr val="C00000"/>
                </a:solidFill>
                <a:latin typeface="#9Slide03 SVNAvo" panose="02040603050506020204" pitchFamily="18" charset="0"/>
              </a:rPr>
              <a:t>8</a:t>
            </a:r>
            <a:r>
              <a:rPr lang="en-US" sz="2800">
                <a:latin typeface="#9Slide03 SVNAvo" panose="02040603050506020204" pitchFamily="18" charset="0"/>
              </a:rPr>
              <a:t>... </a:t>
            </a:r>
            <a:r>
              <a:rPr lang="en-US" sz="2800">
                <a:noFill/>
                <a:latin typeface="#9Slide03 SVNAvo" panose="02040603050506020204" pitchFamily="18" charset="0"/>
              </a:rPr>
              <a:t>&lt;</a:t>
            </a:r>
            <a:r>
              <a:rPr lang="en-US" sz="2800">
                <a:latin typeface="#9Slide03 SVNAvo" panose="02040603050506020204" pitchFamily="18" charset="0"/>
              </a:rPr>
              <a:t> 1,2459</a:t>
            </a:r>
            <a:r>
              <a:rPr lang="en-US" sz="2800">
                <a:solidFill>
                  <a:srgbClr val="C00000"/>
                </a:solidFill>
                <a:latin typeface="#9Slide03 SVNAvo" panose="02040603050506020204" pitchFamily="18" charset="0"/>
              </a:rPr>
              <a:t>6</a:t>
            </a:r>
            <a:r>
              <a:rPr lang="en-US" sz="2800">
                <a:latin typeface="#9Slide03 SVNAvo" panose="02040603050506020204" pitchFamily="18" charset="0"/>
              </a:rPr>
              <a:t>...</a:t>
            </a: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F0043A43-14F5-4F67-98FA-1F1CA1BD2B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6442" y="97267"/>
            <a:ext cx="658718" cy="243348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6B2E3C62-2A97-4F66-B06C-BAB069B8DFC2}"/>
              </a:ext>
            </a:extLst>
          </p:cNvPr>
          <p:cNvSpPr txBox="1"/>
          <p:nvPr/>
        </p:nvSpPr>
        <p:spPr>
          <a:xfrm>
            <a:off x="3251311" y="2414810"/>
            <a:ext cx="5689378" cy="6472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000000"/>
                </a:solidFill>
                <a:latin typeface="#9Slide03 SVNAvo" panose="02040603050506020204" pitchFamily="18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/>
              <a:t>x = y    hoặc   x &lt; y   hoặc   x &gt; y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16F374-A2AB-46E9-A697-F97653370634}"/>
              </a:ext>
            </a:extLst>
          </p:cNvPr>
          <p:cNvSpPr txBox="1"/>
          <p:nvPr/>
        </p:nvSpPr>
        <p:spPr>
          <a:xfrm>
            <a:off x="3049354" y="5297586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#9Slide03 SVNAvo" panose="02040603050506020204" pitchFamily="18" charset="0"/>
              </a:rPr>
              <a:t>&lt;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FF736E6-5A04-41F5-B25C-8346615BF1BB}"/>
              </a:ext>
            </a:extLst>
          </p:cNvPr>
          <p:cNvSpPr txBox="1"/>
          <p:nvPr/>
        </p:nvSpPr>
        <p:spPr>
          <a:xfrm>
            <a:off x="8758898" y="5297586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#9Slide03 SVNAvo" panose="02040603050506020204" pitchFamily="18" charset="0"/>
              </a:rPr>
              <a:t>&gt;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B2514C1-8B22-4D54-B585-BF49288A6C8F}"/>
                  </a:ext>
                </a:extLst>
              </p:cNvPr>
              <p:cNvSpPr txBox="1"/>
              <p:nvPr/>
            </p:nvSpPr>
            <p:spPr>
              <a:xfrm>
                <a:off x="1092727" y="6060616"/>
                <a:ext cx="465063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#9Slide03 SVNAvo" panose="020406030505060202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 dirty="0">
                    <a:latin typeface="#9Slide03 SVNAvo" panose="02040603050506020204" pitchFamily="18" charset="0"/>
                  </a:rPr>
                  <a:t> 0,3</a:t>
                </a:r>
                <a:r>
                  <a:rPr lang="en-US" sz="2800" dirty="0">
                    <a:solidFill>
                      <a:srgbClr val="C00000"/>
                    </a:solidFill>
                    <a:latin typeface="#9Slide03 SVNAvo" panose="02040603050506020204" pitchFamily="18" charset="0"/>
                  </a:rPr>
                  <a:t>1</a:t>
                </a:r>
                <a:r>
                  <a:rPr lang="en-US" sz="2800" dirty="0">
                    <a:latin typeface="#9Slide03 SVNAvo" panose="02040603050506020204" pitchFamily="18" charset="0"/>
                  </a:rPr>
                  <a:t>92...    </a:t>
                </a:r>
                <a:r>
                  <a:rPr lang="en-US" sz="2800" dirty="0">
                    <a:noFill/>
                    <a:latin typeface="#9Slide03 SVNAvo" panose="02040603050506020204" pitchFamily="18" charset="0"/>
                  </a:rPr>
                  <a:t>&lt;</a:t>
                </a:r>
                <a:r>
                  <a:rPr lang="en-US" sz="2800" dirty="0">
                    <a:latin typeface="#9Slide03 SVN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 dirty="0">
                    <a:latin typeface="#9Slide03 SVNAvo" panose="02040603050506020204" pitchFamily="18" charset="0"/>
                  </a:rPr>
                  <a:t> 0,3</a:t>
                </a:r>
                <a:r>
                  <a:rPr lang="en-US" sz="2800" dirty="0">
                    <a:solidFill>
                      <a:srgbClr val="C00000"/>
                    </a:solidFill>
                    <a:latin typeface="#9Slide03 SVNAvo" panose="02040603050506020204" pitchFamily="18" charset="0"/>
                  </a:rPr>
                  <a:t>2</a:t>
                </a:r>
                <a:r>
                  <a:rPr lang="en-US" sz="2800" dirty="0">
                    <a:latin typeface="#9Slide03 SVNAvo" panose="02040603050506020204" pitchFamily="18" charset="0"/>
                  </a:rPr>
                  <a:t>(5)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B2514C1-8B22-4D54-B585-BF49288A6C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727" y="6060616"/>
                <a:ext cx="4650632" cy="523220"/>
              </a:xfrm>
              <a:prstGeom prst="rect">
                <a:avLst/>
              </a:prstGeom>
              <a:blipFill>
                <a:blip r:embed="rId7"/>
                <a:stretch>
                  <a:fillRect l="-2621" t="-13953" r="-1311" b="-29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ECDD3C3-05FE-4613-B3B9-C39CE0976FB3}"/>
                  </a:ext>
                </a:extLst>
              </p:cNvPr>
              <p:cNvSpPr txBox="1"/>
              <p:nvPr/>
            </p:nvSpPr>
            <p:spPr>
              <a:xfrm>
                <a:off x="6552865" y="6060616"/>
                <a:ext cx="519244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#9Slide03 SVNAvo" panose="02040603050506020204" pitchFamily="18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 dirty="0">
                    <a:latin typeface="#9Slide03 SVNAvo" panose="02040603050506020204" pitchFamily="18" charset="0"/>
                  </a:rPr>
                  <a:t>1,2459</a:t>
                </a:r>
                <a:r>
                  <a:rPr lang="en-US" sz="2800" dirty="0">
                    <a:solidFill>
                      <a:srgbClr val="C00000"/>
                    </a:solidFill>
                    <a:latin typeface="#9Slide03 SVNAvo" panose="02040603050506020204" pitchFamily="18" charset="0"/>
                  </a:rPr>
                  <a:t>8</a:t>
                </a:r>
                <a:r>
                  <a:rPr lang="en-US" sz="2800" dirty="0">
                    <a:latin typeface="#9Slide03 SVNAvo" panose="02040603050506020204" pitchFamily="18" charset="0"/>
                  </a:rPr>
                  <a:t>...    </a:t>
                </a:r>
                <a:r>
                  <a:rPr lang="en-US" sz="2800" dirty="0">
                    <a:noFill/>
                    <a:latin typeface="#9Slide03 SVNAvo" panose="02040603050506020204" pitchFamily="18" charset="0"/>
                  </a:rPr>
                  <a:t>&lt;</a:t>
                </a:r>
                <a:r>
                  <a:rPr lang="en-US" sz="2800" dirty="0">
                    <a:latin typeface="#9Slide03 SVN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 dirty="0">
                    <a:latin typeface="#9Slide03 SVNAvo" panose="02040603050506020204" pitchFamily="18" charset="0"/>
                  </a:rPr>
                  <a:t> 1,2459</a:t>
                </a:r>
                <a:r>
                  <a:rPr lang="en-US" sz="2800" dirty="0">
                    <a:solidFill>
                      <a:srgbClr val="C00000"/>
                    </a:solidFill>
                    <a:latin typeface="#9Slide03 SVNAvo" panose="02040603050506020204" pitchFamily="18" charset="0"/>
                  </a:rPr>
                  <a:t>6</a:t>
                </a:r>
                <a:r>
                  <a:rPr lang="en-US" sz="2800" dirty="0">
                    <a:latin typeface="#9Slide03 SVNAvo" panose="02040603050506020204" pitchFamily="18" charset="0"/>
                  </a:rPr>
                  <a:t>...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ECDD3C3-05FE-4613-B3B9-C39CE0976F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2865" y="6060616"/>
                <a:ext cx="5192447" cy="523220"/>
              </a:xfrm>
              <a:prstGeom prst="rect">
                <a:avLst/>
              </a:prstGeom>
              <a:blipFill>
                <a:blip r:embed="rId8"/>
                <a:stretch>
                  <a:fillRect l="-2465" t="-13953" r="-704" b="-29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1F37E771-C447-4A2C-A7B1-78764AC11480}"/>
              </a:ext>
            </a:extLst>
          </p:cNvPr>
          <p:cNvSpPr txBox="1"/>
          <p:nvPr/>
        </p:nvSpPr>
        <p:spPr>
          <a:xfrm>
            <a:off x="989110" y="3114517"/>
            <a:ext cx="10427332" cy="1293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000000"/>
                </a:solidFill>
                <a:latin typeface="#9Slide03 SVNAvo" panose="02040603050506020204" pitchFamily="18" charset="0"/>
              </a:defRPr>
            </a:lvl1pPr>
          </a:lstStyle>
          <a:p>
            <a:pPr marL="457200" indent="-457200">
              <a:lnSpc>
                <a:spcPct val="150000"/>
              </a:lnSpc>
              <a:buBlip>
                <a:blip r:embed="rId4"/>
              </a:buBlip>
            </a:pPr>
            <a:r>
              <a:rPr lang="en-US" dirty="0"/>
              <a:t>Ta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so </a:t>
            </a:r>
            <a:r>
              <a:rPr lang="en-US" dirty="0" err="1"/>
              <a:t>sánh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so </a:t>
            </a:r>
            <a:r>
              <a:rPr lang="en-US" dirty="0" err="1"/>
              <a:t>sánh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hữu</a:t>
            </a:r>
            <a:r>
              <a:rPr lang="en-US" dirty="0"/>
              <a:t> </a:t>
            </a:r>
            <a:r>
              <a:rPr lang="en-US" dirty="0" err="1"/>
              <a:t>tỉ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thập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0F1B37-3BC3-1B80-E411-3D9970178217}"/>
              </a:ext>
            </a:extLst>
          </p:cNvPr>
          <p:cNvSpPr txBox="1"/>
          <p:nvPr/>
        </p:nvSpPr>
        <p:spPr>
          <a:xfrm>
            <a:off x="987229" y="240655"/>
            <a:ext cx="7582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725E"/>
                </a:solidFill>
                <a:latin typeface="#9Slide03 Neutra" panose="02040603050506020204" pitchFamily="18" charset="0"/>
              </a:rPr>
              <a:t>THỨ TỰ TRONG TẬP HỢP CÁC SỐ THỰC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5A2641-E5D2-E33E-558C-8BFAF2180350}"/>
              </a:ext>
            </a:extLst>
          </p:cNvPr>
          <p:cNvSpPr txBox="1"/>
          <p:nvPr/>
        </p:nvSpPr>
        <p:spPr>
          <a:xfrm>
            <a:off x="9149088" y="6041571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#9Slide03 SVNAvo" panose="02040603050506020204" pitchFamily="18" charset="0"/>
              </a:rPr>
              <a:t>&lt;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2CFA08-A055-5839-84DC-A202997AB156}"/>
              </a:ext>
            </a:extLst>
          </p:cNvPr>
          <p:cNvSpPr txBox="1"/>
          <p:nvPr/>
        </p:nvSpPr>
        <p:spPr>
          <a:xfrm>
            <a:off x="3452028" y="6041571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#9Slide03 SVNAvo" panose="02040603050506020204" pitchFamily="18" charset="0"/>
              </a:rPr>
              <a:t>&gt;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CE426A-D8A8-50EA-5EDA-4280FE72B2C9}"/>
              </a:ext>
            </a:extLst>
          </p:cNvPr>
          <p:cNvSpPr txBox="1"/>
          <p:nvPr/>
        </p:nvSpPr>
        <p:spPr>
          <a:xfrm>
            <a:off x="1010211" y="4669840"/>
            <a:ext cx="981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000000"/>
                </a:solidFill>
                <a:latin typeface="#9Slide03 Neutra" panose="02040603050506020204" pitchFamily="18" charset="0"/>
              </a:defRPr>
            </a:lvl1pPr>
          </a:lstStyle>
          <a:p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1653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1028">
            <a:extLst>
              <a:ext uri="{FF2B5EF4-FFF2-40B4-BE49-F238E27FC236}">
                <a16:creationId xmlns:a16="http://schemas.microsoft.com/office/drawing/2014/main" id="{5FE31FC6-3C72-417D-A502-6FA97FF01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2668" y="-500719"/>
            <a:ext cx="1924811" cy="22060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CE9F44-BE7E-4169-8C2E-C062FF18EE3A}"/>
              </a:ext>
            </a:extLst>
          </p:cNvPr>
          <p:cNvSpPr txBox="1"/>
          <p:nvPr/>
        </p:nvSpPr>
        <p:spPr>
          <a:xfrm>
            <a:off x="3868467" y="100806"/>
            <a:ext cx="44550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725E"/>
                </a:solidFill>
                <a:latin typeface="#9Slide03 Neutra" panose="02040603050506020204" pitchFamily="18" charset="0"/>
              </a:rPr>
              <a:t>Hoạt động nhóm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75A4B8-8FB5-429E-8E78-60BE0BB46A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530" y="100806"/>
            <a:ext cx="658718" cy="243348"/>
          </a:xfrm>
          <a:prstGeom prst="rect">
            <a:avLst/>
          </a:prstGeom>
        </p:spPr>
      </p:pic>
      <p:grpSp>
        <p:nvGrpSpPr>
          <p:cNvPr id="1027" name="Group 1026">
            <a:extLst>
              <a:ext uri="{FF2B5EF4-FFF2-40B4-BE49-F238E27FC236}">
                <a16:creationId xmlns:a16="http://schemas.microsoft.com/office/drawing/2014/main" id="{AE9A5FE5-DF9B-4362-86A5-6223EBCDFC41}"/>
              </a:ext>
            </a:extLst>
          </p:cNvPr>
          <p:cNvGrpSpPr/>
          <p:nvPr/>
        </p:nvGrpSpPr>
        <p:grpSpPr>
          <a:xfrm>
            <a:off x="2778354" y="2616592"/>
            <a:ext cx="6635292" cy="3601329"/>
            <a:chOff x="1662386" y="1387011"/>
            <a:chExt cx="9009793" cy="489009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F778DA0-1BF1-4FEF-9D32-12EF4717A475}"/>
                </a:ext>
              </a:extLst>
            </p:cNvPr>
            <p:cNvGrpSpPr/>
            <p:nvPr/>
          </p:nvGrpSpPr>
          <p:grpSpPr>
            <a:xfrm>
              <a:off x="1750030" y="1387011"/>
              <a:ext cx="8691940" cy="4880225"/>
              <a:chOff x="1750030" y="1387011"/>
              <a:chExt cx="8691940" cy="4880225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E566C85B-04E7-4F7E-BC82-DB6AE78450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6000" y="1387011"/>
                <a:ext cx="0" cy="4880225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C9503A0C-B54E-4769-81E8-8534D73F86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50030" y="3827123"/>
                <a:ext cx="8691940" cy="1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Freeform 4">
              <a:extLst>
                <a:ext uri="{FF2B5EF4-FFF2-40B4-BE49-F238E27FC236}">
                  <a16:creationId xmlns:a16="http://schemas.microsoft.com/office/drawing/2014/main" id="{D1985492-D5F2-4606-B543-9CA85C33FBB5}"/>
                </a:ext>
              </a:extLst>
            </p:cNvPr>
            <p:cNvSpPr/>
            <p:nvPr/>
          </p:nvSpPr>
          <p:spPr>
            <a:xfrm>
              <a:off x="3965425" y="1430389"/>
              <a:ext cx="1199669" cy="1896709"/>
            </a:xfrm>
            <a:custGeom>
              <a:avLst/>
              <a:gdLst/>
              <a:ahLst/>
              <a:cxnLst/>
              <a:rect l="l" t="t" r="r" b="b"/>
              <a:pathLst>
                <a:path w="5284101" h="8354309">
                  <a:moveTo>
                    <a:pt x="0" y="0"/>
                  </a:moveTo>
                  <a:lnTo>
                    <a:pt x="5284101" y="0"/>
                  </a:lnTo>
                  <a:lnTo>
                    <a:pt x="5284101" y="8354309"/>
                  </a:lnTo>
                  <a:lnTo>
                    <a:pt x="0" y="83543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Freeform 2">
              <a:extLst>
                <a:ext uri="{FF2B5EF4-FFF2-40B4-BE49-F238E27FC236}">
                  <a16:creationId xmlns:a16="http://schemas.microsoft.com/office/drawing/2014/main" id="{3DC09C44-56DF-4F4B-8A7C-B2D1B6F0F1C0}"/>
                </a:ext>
              </a:extLst>
            </p:cNvPr>
            <p:cNvSpPr/>
            <p:nvPr/>
          </p:nvSpPr>
          <p:spPr>
            <a:xfrm>
              <a:off x="6631503" y="1387011"/>
              <a:ext cx="2063139" cy="2132443"/>
            </a:xfrm>
            <a:custGeom>
              <a:avLst/>
              <a:gdLst/>
              <a:ahLst/>
              <a:cxnLst/>
              <a:rect l="l" t="t" r="r" b="b"/>
              <a:pathLst>
                <a:path w="8115300" h="8387907">
                  <a:moveTo>
                    <a:pt x="0" y="0"/>
                  </a:moveTo>
                  <a:lnTo>
                    <a:pt x="8115300" y="0"/>
                  </a:lnTo>
                  <a:lnTo>
                    <a:pt x="8115300" y="8387907"/>
                  </a:lnTo>
                  <a:lnTo>
                    <a:pt x="0" y="83879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#9Slide03 Neutra" panose="02040603050506020204" pitchFamily="18" charset="0"/>
              </a:endParaRPr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97902133-C4A3-4DC7-873E-C8D5C8B82E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2259" y="4134793"/>
              <a:ext cx="2126001" cy="2126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6FA64A1-35DB-4276-9341-795031FAC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0959" y="4193523"/>
              <a:ext cx="1564765" cy="2067272"/>
            </a:xfrm>
            <a:prstGeom prst="rect">
              <a:avLst/>
            </a:prstGeom>
          </p:spPr>
        </p:pic>
        <p:sp>
          <p:nvSpPr>
            <p:cNvPr id="1024" name="TextBox 1023">
              <a:extLst>
                <a:ext uri="{FF2B5EF4-FFF2-40B4-BE49-F238E27FC236}">
                  <a16:creationId xmlns:a16="http://schemas.microsoft.com/office/drawing/2014/main" id="{AC13802D-DD11-44EF-8797-A8048B8A645C}"/>
                </a:ext>
              </a:extLst>
            </p:cNvPr>
            <p:cNvSpPr txBox="1"/>
            <p:nvPr/>
          </p:nvSpPr>
          <p:spPr>
            <a:xfrm>
              <a:off x="1662386" y="3054286"/>
              <a:ext cx="1717184" cy="5980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latin typeface="#9Slide03 Neutra" panose="02040603050506020204" pitchFamily="18" charset="0"/>
                </a:rPr>
                <a:t>Nhóm 1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8721A62-3001-49F8-A935-5430EB6CDB7A}"/>
                </a:ext>
              </a:extLst>
            </p:cNvPr>
            <p:cNvSpPr txBox="1"/>
            <p:nvPr/>
          </p:nvSpPr>
          <p:spPr>
            <a:xfrm>
              <a:off x="8862692" y="3054285"/>
              <a:ext cx="1805131" cy="5980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latin typeface="#9Slide03 Neutra" panose="02040603050506020204" pitchFamily="18" charset="0"/>
                </a:rPr>
                <a:t>Nhóm 2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CD046B7-8B1A-4889-AABD-C3394A9340B7}"/>
                </a:ext>
              </a:extLst>
            </p:cNvPr>
            <p:cNvSpPr txBox="1"/>
            <p:nvPr/>
          </p:nvSpPr>
          <p:spPr>
            <a:xfrm>
              <a:off x="1662386" y="5679063"/>
              <a:ext cx="1816126" cy="5980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latin typeface="#9Slide03 Neutra" panose="02040603050506020204" pitchFamily="18" charset="0"/>
                </a:rPr>
                <a:t>Nhóm 3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331FC50-9C52-4497-80C2-83011FC4F5AA}"/>
                </a:ext>
              </a:extLst>
            </p:cNvPr>
            <p:cNvSpPr txBox="1"/>
            <p:nvPr/>
          </p:nvSpPr>
          <p:spPr>
            <a:xfrm>
              <a:off x="8832234" y="5679063"/>
              <a:ext cx="1839945" cy="5980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latin typeface="#9Slide03 Neutra" panose="02040603050506020204" pitchFamily="18" charset="0"/>
                </a:rPr>
                <a:t>Nhóm 4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756A3AA5-63BE-49BD-8EBF-B06C60AF1532}"/>
              </a:ext>
            </a:extLst>
          </p:cNvPr>
          <p:cNvSpPr txBox="1"/>
          <p:nvPr/>
        </p:nvSpPr>
        <p:spPr>
          <a:xfrm>
            <a:off x="938522" y="863995"/>
            <a:ext cx="10867077" cy="1207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 err="1">
                <a:latin typeface="#9Slide03 SVNAvo" panose="02040603050506020204" pitchFamily="18" charset="0"/>
              </a:rPr>
              <a:t>Các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nhóm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hội</a:t>
            </a:r>
            <a:r>
              <a:rPr lang="en-US" sz="2600" dirty="0">
                <a:latin typeface="#9Slide03 SVNAvo" panose="02040603050506020204" pitchFamily="18" charset="0"/>
              </a:rPr>
              <a:t> ý, </a:t>
            </a:r>
            <a:r>
              <a:rPr lang="en-US" sz="2600" dirty="0" err="1">
                <a:latin typeface="#9Slide03 SVNAvo" panose="02040603050506020204" pitchFamily="18" charset="0"/>
              </a:rPr>
              <a:t>sau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đó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cử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một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bạn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lên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viết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phương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án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lên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bảng</a:t>
            </a:r>
            <a:r>
              <a:rPr lang="en-US" sz="2600" dirty="0">
                <a:latin typeface="#9Slide03 SVNAvo" panose="020406030505060202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600" dirty="0" err="1">
                <a:latin typeface="#9Slide03 SVNAvo" panose="02040603050506020204" pitchFamily="18" charset="0"/>
              </a:rPr>
              <a:t>Mỗi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lượt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trả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lời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đúng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được</a:t>
            </a:r>
            <a:r>
              <a:rPr lang="en-US" sz="2600" dirty="0">
                <a:latin typeface="#9Slide03 SVNAvo" panose="02040603050506020204" pitchFamily="18" charset="0"/>
              </a:rPr>
              <a:t> 3 </a:t>
            </a:r>
            <a:r>
              <a:rPr lang="en-US" sz="2600" dirty="0" err="1">
                <a:latin typeface="#9Slide03 SVNAvo" panose="02040603050506020204" pitchFamily="18" charset="0"/>
              </a:rPr>
              <a:t>điểm</a:t>
            </a:r>
            <a:r>
              <a:rPr lang="en-US" sz="2600" dirty="0">
                <a:latin typeface="#9Slide03 SVNAvo" panose="02040603050506020204" pitchFamily="18" charset="0"/>
              </a:rPr>
              <a:t>, </a:t>
            </a:r>
            <a:r>
              <a:rPr lang="en-US" sz="2600" dirty="0" err="1">
                <a:latin typeface="#9Slide03 SVNAvo" panose="02040603050506020204" pitchFamily="18" charset="0"/>
              </a:rPr>
              <a:t>trả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lời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sai</a:t>
            </a:r>
            <a:r>
              <a:rPr lang="en-US" sz="2600" dirty="0">
                <a:latin typeface="#9Slide03 SVNAvo" panose="02040603050506020204" pitchFamily="18" charset="0"/>
              </a:rPr>
              <a:t> </a:t>
            </a:r>
            <a:r>
              <a:rPr lang="en-US" sz="2600" dirty="0" err="1">
                <a:latin typeface="#9Slide03 SVNAvo" panose="02040603050506020204" pitchFamily="18" charset="0"/>
              </a:rPr>
              <a:t>trừ</a:t>
            </a:r>
            <a:r>
              <a:rPr lang="en-US" sz="2600" dirty="0">
                <a:latin typeface="#9Slide03 SVNAvo" panose="02040603050506020204" pitchFamily="18" charset="0"/>
              </a:rPr>
              <a:t> 1 </a:t>
            </a:r>
            <a:r>
              <a:rPr lang="en-US" sz="2600" dirty="0" err="1">
                <a:latin typeface="#9Slide03 SVNAvo" panose="02040603050506020204" pitchFamily="18" charset="0"/>
              </a:rPr>
              <a:t>điểm</a:t>
            </a:r>
            <a:r>
              <a:rPr lang="en-US" sz="2600" dirty="0">
                <a:latin typeface="#9Slide03 SVNAvo" panose="02040603050506020204" pitchFamily="18" charset="0"/>
              </a:rPr>
              <a:t>.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55F9B6D-B19E-42A9-BAFE-AAFC024ABBBF}"/>
              </a:ext>
            </a:extLst>
          </p:cNvPr>
          <p:cNvGrpSpPr/>
          <p:nvPr/>
        </p:nvGrpSpPr>
        <p:grpSpPr>
          <a:xfrm>
            <a:off x="296297" y="889772"/>
            <a:ext cx="636642" cy="598802"/>
            <a:chOff x="441834" y="4393989"/>
            <a:chExt cx="532933" cy="501257"/>
          </a:xfrm>
        </p:grpSpPr>
        <p:grpSp>
          <p:nvGrpSpPr>
            <p:cNvPr id="43" name="Google Shape;1155;p42">
              <a:extLst>
                <a:ext uri="{FF2B5EF4-FFF2-40B4-BE49-F238E27FC236}">
                  <a16:creationId xmlns:a16="http://schemas.microsoft.com/office/drawing/2014/main" id="{DCD95C7C-EBBC-4730-8F2A-7220424FDCC3}"/>
                </a:ext>
              </a:extLst>
            </p:cNvPr>
            <p:cNvGrpSpPr/>
            <p:nvPr/>
          </p:nvGrpSpPr>
          <p:grpSpPr>
            <a:xfrm>
              <a:off x="441834" y="4393989"/>
              <a:ext cx="532933" cy="501257"/>
              <a:chOff x="1513276" y="1161111"/>
              <a:chExt cx="290225" cy="273007"/>
            </a:xfrm>
          </p:grpSpPr>
          <p:sp>
            <p:nvSpPr>
              <p:cNvPr id="47" name="Google Shape;1156;p42">
                <a:extLst>
                  <a:ext uri="{FF2B5EF4-FFF2-40B4-BE49-F238E27FC236}">
                    <a16:creationId xmlns:a16="http://schemas.microsoft.com/office/drawing/2014/main" id="{50E398B5-435B-4046-BE24-148B1CD61345}"/>
                  </a:ext>
                </a:extLst>
              </p:cNvPr>
              <p:cNvSpPr/>
              <p:nvPr/>
            </p:nvSpPr>
            <p:spPr>
              <a:xfrm>
                <a:off x="1513875" y="1162011"/>
                <a:ext cx="288450" cy="270932"/>
              </a:xfrm>
              <a:custGeom>
                <a:avLst/>
                <a:gdLst/>
                <a:ahLst/>
                <a:cxnLst/>
                <a:rect l="l" t="t" r="r" b="b"/>
                <a:pathLst>
                  <a:path w="11538" h="10836" extrusionOk="0">
                    <a:moveTo>
                      <a:pt x="643" y="1"/>
                    </a:moveTo>
                    <a:cubicBezTo>
                      <a:pt x="286" y="1"/>
                      <a:pt x="0" y="286"/>
                      <a:pt x="0" y="644"/>
                    </a:cubicBezTo>
                    <a:lnTo>
                      <a:pt x="0" y="10192"/>
                    </a:lnTo>
                    <a:cubicBezTo>
                      <a:pt x="0" y="10550"/>
                      <a:pt x="286" y="10835"/>
                      <a:pt x="643" y="10835"/>
                    </a:cubicBezTo>
                    <a:lnTo>
                      <a:pt x="10894" y="10835"/>
                    </a:lnTo>
                    <a:cubicBezTo>
                      <a:pt x="11252" y="10835"/>
                      <a:pt x="11537" y="10550"/>
                      <a:pt x="11537" y="10192"/>
                    </a:cubicBezTo>
                    <a:lnTo>
                      <a:pt x="11537" y="644"/>
                    </a:lnTo>
                    <a:cubicBezTo>
                      <a:pt x="11537" y="286"/>
                      <a:pt x="11252" y="1"/>
                      <a:pt x="108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8" name="Google Shape;1157;p42">
                <a:extLst>
                  <a:ext uri="{FF2B5EF4-FFF2-40B4-BE49-F238E27FC236}">
                    <a16:creationId xmlns:a16="http://schemas.microsoft.com/office/drawing/2014/main" id="{501B9074-BE21-4010-BB5A-5A69AD825705}"/>
                  </a:ext>
                </a:extLst>
              </p:cNvPr>
              <p:cNvSpPr/>
              <p:nvPr/>
            </p:nvSpPr>
            <p:spPr>
              <a:xfrm>
                <a:off x="1513276" y="1161111"/>
                <a:ext cx="290225" cy="273007"/>
              </a:xfrm>
              <a:custGeom>
                <a:avLst/>
                <a:gdLst/>
                <a:ahLst/>
                <a:cxnLst/>
                <a:rect l="l" t="t" r="r" b="b"/>
                <a:pathLst>
                  <a:path w="11609" h="10919" extrusionOk="0">
                    <a:moveTo>
                      <a:pt x="6037" y="1"/>
                    </a:moveTo>
                    <a:lnTo>
                      <a:pt x="1370" y="25"/>
                    </a:lnTo>
                    <a:lnTo>
                      <a:pt x="631" y="25"/>
                    </a:lnTo>
                    <a:cubicBezTo>
                      <a:pt x="441" y="25"/>
                      <a:pt x="286" y="108"/>
                      <a:pt x="155" y="263"/>
                    </a:cubicBezTo>
                    <a:cubicBezTo>
                      <a:pt x="84" y="346"/>
                      <a:pt x="48" y="453"/>
                      <a:pt x="24" y="561"/>
                    </a:cubicBezTo>
                    <a:lnTo>
                      <a:pt x="24" y="680"/>
                    </a:lnTo>
                    <a:cubicBezTo>
                      <a:pt x="24" y="680"/>
                      <a:pt x="24" y="644"/>
                      <a:pt x="48" y="572"/>
                    </a:cubicBezTo>
                    <a:cubicBezTo>
                      <a:pt x="60" y="465"/>
                      <a:pt x="108" y="358"/>
                      <a:pt x="179" y="275"/>
                    </a:cubicBezTo>
                    <a:cubicBezTo>
                      <a:pt x="298" y="144"/>
                      <a:pt x="465" y="61"/>
                      <a:pt x="643" y="49"/>
                    </a:cubicBezTo>
                    <a:lnTo>
                      <a:pt x="1382" y="49"/>
                    </a:lnTo>
                    <a:lnTo>
                      <a:pt x="6037" y="96"/>
                    </a:lnTo>
                    <a:lnTo>
                      <a:pt x="10799" y="96"/>
                    </a:lnTo>
                    <a:cubicBezTo>
                      <a:pt x="10824" y="93"/>
                      <a:pt x="10847" y="91"/>
                      <a:pt x="10870" y="91"/>
                    </a:cubicBezTo>
                    <a:cubicBezTo>
                      <a:pt x="10925" y="91"/>
                      <a:pt x="10975" y="100"/>
                      <a:pt x="11026" y="108"/>
                    </a:cubicBezTo>
                    <a:cubicBezTo>
                      <a:pt x="11180" y="156"/>
                      <a:pt x="11299" y="239"/>
                      <a:pt x="11383" y="358"/>
                    </a:cubicBezTo>
                    <a:cubicBezTo>
                      <a:pt x="11454" y="501"/>
                      <a:pt x="11502" y="644"/>
                      <a:pt x="11490" y="799"/>
                    </a:cubicBezTo>
                    <a:lnTo>
                      <a:pt x="11490" y="1763"/>
                    </a:lnTo>
                    <a:lnTo>
                      <a:pt x="11490" y="10264"/>
                    </a:lnTo>
                    <a:cubicBezTo>
                      <a:pt x="11490" y="10526"/>
                      <a:pt x="11311" y="10764"/>
                      <a:pt x="11037" y="10836"/>
                    </a:cubicBezTo>
                    <a:cubicBezTo>
                      <a:pt x="10954" y="10871"/>
                      <a:pt x="10859" y="10871"/>
                      <a:pt x="10776" y="10871"/>
                    </a:cubicBezTo>
                    <a:lnTo>
                      <a:pt x="596" y="10871"/>
                    </a:lnTo>
                    <a:cubicBezTo>
                      <a:pt x="310" y="10836"/>
                      <a:pt x="72" y="10598"/>
                      <a:pt x="48" y="10324"/>
                    </a:cubicBezTo>
                    <a:cubicBezTo>
                      <a:pt x="24" y="9157"/>
                      <a:pt x="24" y="8073"/>
                      <a:pt x="24" y="7085"/>
                    </a:cubicBezTo>
                    <a:cubicBezTo>
                      <a:pt x="12" y="5121"/>
                      <a:pt x="12" y="3513"/>
                      <a:pt x="12" y="2418"/>
                    </a:cubicBezTo>
                    <a:cubicBezTo>
                      <a:pt x="12" y="3513"/>
                      <a:pt x="0" y="5109"/>
                      <a:pt x="0" y="7085"/>
                    </a:cubicBezTo>
                    <a:lnTo>
                      <a:pt x="0" y="10324"/>
                    </a:lnTo>
                    <a:cubicBezTo>
                      <a:pt x="12" y="10467"/>
                      <a:pt x="84" y="10621"/>
                      <a:pt x="191" y="10717"/>
                    </a:cubicBezTo>
                    <a:cubicBezTo>
                      <a:pt x="310" y="10824"/>
                      <a:pt x="441" y="10895"/>
                      <a:pt x="608" y="10919"/>
                    </a:cubicBezTo>
                    <a:lnTo>
                      <a:pt x="10799" y="10919"/>
                    </a:lnTo>
                    <a:cubicBezTo>
                      <a:pt x="10895" y="10919"/>
                      <a:pt x="10990" y="10895"/>
                      <a:pt x="11085" y="10883"/>
                    </a:cubicBezTo>
                    <a:cubicBezTo>
                      <a:pt x="11192" y="10871"/>
                      <a:pt x="11276" y="10812"/>
                      <a:pt x="11347" y="10752"/>
                    </a:cubicBezTo>
                    <a:cubicBezTo>
                      <a:pt x="11502" y="10621"/>
                      <a:pt x="11585" y="10443"/>
                      <a:pt x="11585" y="10228"/>
                    </a:cubicBezTo>
                    <a:lnTo>
                      <a:pt x="11585" y="1727"/>
                    </a:lnTo>
                    <a:lnTo>
                      <a:pt x="11585" y="763"/>
                    </a:lnTo>
                    <a:cubicBezTo>
                      <a:pt x="11609" y="692"/>
                      <a:pt x="11585" y="596"/>
                      <a:pt x="11573" y="525"/>
                    </a:cubicBezTo>
                    <a:cubicBezTo>
                      <a:pt x="11549" y="453"/>
                      <a:pt x="11514" y="382"/>
                      <a:pt x="11466" y="299"/>
                    </a:cubicBezTo>
                    <a:cubicBezTo>
                      <a:pt x="11371" y="168"/>
                      <a:pt x="11228" y="84"/>
                      <a:pt x="11073" y="37"/>
                    </a:cubicBezTo>
                    <a:cubicBezTo>
                      <a:pt x="10990" y="1"/>
                      <a:pt x="10907" y="1"/>
                      <a:pt x="108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158;p42">
                <a:extLst>
                  <a:ext uri="{FF2B5EF4-FFF2-40B4-BE49-F238E27FC236}">
                    <a16:creationId xmlns:a16="http://schemas.microsoft.com/office/drawing/2014/main" id="{D96A850B-E6ED-4F0B-9C70-DCA33E52D3AE}"/>
                  </a:ext>
                </a:extLst>
              </p:cNvPr>
              <p:cNvSpPr/>
              <p:nvPr/>
            </p:nvSpPr>
            <p:spPr>
              <a:xfrm>
                <a:off x="1583225" y="1392433"/>
                <a:ext cx="147350" cy="1500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60" extrusionOk="0">
                    <a:moveTo>
                      <a:pt x="2941" y="0"/>
                    </a:moveTo>
                    <a:cubicBezTo>
                      <a:pt x="1322" y="0"/>
                      <a:pt x="0" y="12"/>
                      <a:pt x="0" y="24"/>
                    </a:cubicBezTo>
                    <a:cubicBezTo>
                      <a:pt x="0" y="36"/>
                      <a:pt x="1322" y="60"/>
                      <a:pt x="2941" y="60"/>
                    </a:cubicBezTo>
                    <a:cubicBezTo>
                      <a:pt x="4572" y="60"/>
                      <a:pt x="5894" y="36"/>
                      <a:pt x="5894" y="24"/>
                    </a:cubicBezTo>
                    <a:cubicBezTo>
                      <a:pt x="5894" y="12"/>
                      <a:pt x="4572" y="0"/>
                      <a:pt x="29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159;p42">
                <a:extLst>
                  <a:ext uri="{FF2B5EF4-FFF2-40B4-BE49-F238E27FC236}">
                    <a16:creationId xmlns:a16="http://schemas.microsoft.com/office/drawing/2014/main" id="{7C19DF73-9656-478C-85D8-4E4B99F0AB87}"/>
                  </a:ext>
                </a:extLst>
              </p:cNvPr>
              <p:cNvSpPr/>
              <p:nvPr/>
            </p:nvSpPr>
            <p:spPr>
              <a:xfrm>
                <a:off x="1615975" y="1405950"/>
                <a:ext cx="81875" cy="1525"/>
              </a:xfrm>
              <a:custGeom>
                <a:avLst/>
                <a:gdLst/>
                <a:ahLst/>
                <a:cxnLst/>
                <a:rect l="l" t="t" r="r" b="b"/>
                <a:pathLst>
                  <a:path w="3275" h="61" extrusionOk="0">
                    <a:moveTo>
                      <a:pt x="1631" y="1"/>
                    </a:moveTo>
                    <a:cubicBezTo>
                      <a:pt x="726" y="1"/>
                      <a:pt x="0" y="13"/>
                      <a:pt x="0" y="25"/>
                    </a:cubicBezTo>
                    <a:cubicBezTo>
                      <a:pt x="0" y="48"/>
                      <a:pt x="726" y="60"/>
                      <a:pt x="1631" y="60"/>
                    </a:cubicBezTo>
                    <a:cubicBezTo>
                      <a:pt x="2548" y="60"/>
                      <a:pt x="3274" y="48"/>
                      <a:pt x="3274" y="25"/>
                    </a:cubicBezTo>
                    <a:cubicBezTo>
                      <a:pt x="3274" y="1"/>
                      <a:pt x="2548" y="1"/>
                      <a:pt x="16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" name="Google Shape;1204;p42">
              <a:extLst>
                <a:ext uri="{FF2B5EF4-FFF2-40B4-BE49-F238E27FC236}">
                  <a16:creationId xmlns:a16="http://schemas.microsoft.com/office/drawing/2014/main" id="{706080F8-C894-4FB1-BB75-A12AB2BD50DC}"/>
                </a:ext>
              </a:extLst>
            </p:cNvPr>
            <p:cNvGrpSpPr/>
            <p:nvPr/>
          </p:nvGrpSpPr>
          <p:grpSpPr>
            <a:xfrm>
              <a:off x="570394" y="4508692"/>
              <a:ext cx="275812" cy="271851"/>
              <a:chOff x="-64774725" y="1916550"/>
              <a:chExt cx="319000" cy="314400"/>
            </a:xfrm>
          </p:grpSpPr>
          <p:sp>
            <p:nvSpPr>
              <p:cNvPr id="45" name="Google Shape;1205;p42">
                <a:extLst>
                  <a:ext uri="{FF2B5EF4-FFF2-40B4-BE49-F238E27FC236}">
                    <a16:creationId xmlns:a16="http://schemas.microsoft.com/office/drawing/2014/main" id="{2827C539-5F87-436A-B2BE-D7E201CC4213}"/>
                  </a:ext>
                </a:extLst>
              </p:cNvPr>
              <p:cNvSpPr/>
              <p:nvPr/>
            </p:nvSpPr>
            <p:spPr>
              <a:xfrm>
                <a:off x="-64774725" y="1916550"/>
                <a:ext cx="319000" cy="314400"/>
              </a:xfrm>
              <a:custGeom>
                <a:avLst/>
                <a:gdLst/>
                <a:ahLst/>
                <a:cxnLst/>
                <a:rect l="l" t="t" r="r" b="b"/>
                <a:pathLst>
                  <a:path w="12760" h="12576" extrusionOk="0">
                    <a:moveTo>
                      <a:pt x="11436" y="856"/>
                    </a:moveTo>
                    <a:cubicBezTo>
                      <a:pt x="11562" y="856"/>
                      <a:pt x="11657" y="888"/>
                      <a:pt x="11783" y="951"/>
                    </a:cubicBezTo>
                    <a:cubicBezTo>
                      <a:pt x="11877" y="1077"/>
                      <a:pt x="11940" y="1203"/>
                      <a:pt x="11909" y="1329"/>
                    </a:cubicBezTo>
                    <a:cubicBezTo>
                      <a:pt x="11814" y="2431"/>
                      <a:pt x="11562" y="3440"/>
                      <a:pt x="11090" y="4416"/>
                    </a:cubicBezTo>
                    <a:lnTo>
                      <a:pt x="8317" y="1675"/>
                    </a:lnTo>
                    <a:cubicBezTo>
                      <a:pt x="9263" y="1234"/>
                      <a:pt x="10334" y="951"/>
                      <a:pt x="11436" y="856"/>
                    </a:cubicBezTo>
                    <a:close/>
                    <a:moveTo>
                      <a:pt x="3781" y="4542"/>
                    </a:moveTo>
                    <a:lnTo>
                      <a:pt x="3781" y="4542"/>
                    </a:lnTo>
                    <a:cubicBezTo>
                      <a:pt x="3529" y="4983"/>
                      <a:pt x="3245" y="5456"/>
                      <a:pt x="3056" y="5960"/>
                    </a:cubicBezTo>
                    <a:cubicBezTo>
                      <a:pt x="2878" y="5949"/>
                      <a:pt x="2699" y="5942"/>
                      <a:pt x="2522" y="5942"/>
                    </a:cubicBezTo>
                    <a:cubicBezTo>
                      <a:pt x="2167" y="5942"/>
                      <a:pt x="1817" y="5970"/>
                      <a:pt x="1481" y="6054"/>
                    </a:cubicBezTo>
                    <a:cubicBezTo>
                      <a:pt x="1544" y="5928"/>
                      <a:pt x="1670" y="5802"/>
                      <a:pt x="1733" y="5739"/>
                    </a:cubicBezTo>
                    <a:cubicBezTo>
                      <a:pt x="2331" y="5141"/>
                      <a:pt x="2993" y="4731"/>
                      <a:pt x="3781" y="4542"/>
                    </a:cubicBezTo>
                    <a:close/>
                    <a:moveTo>
                      <a:pt x="7561" y="2022"/>
                    </a:moveTo>
                    <a:lnTo>
                      <a:pt x="10680" y="5141"/>
                    </a:lnTo>
                    <a:cubicBezTo>
                      <a:pt x="9546" y="7157"/>
                      <a:pt x="7687" y="8669"/>
                      <a:pt x="5419" y="9331"/>
                    </a:cubicBezTo>
                    <a:lnTo>
                      <a:pt x="3403" y="7346"/>
                    </a:lnTo>
                    <a:cubicBezTo>
                      <a:pt x="4064" y="5109"/>
                      <a:pt x="5576" y="3219"/>
                      <a:pt x="7561" y="2022"/>
                    </a:cubicBezTo>
                    <a:close/>
                    <a:moveTo>
                      <a:pt x="2899" y="8008"/>
                    </a:moveTo>
                    <a:lnTo>
                      <a:pt x="4789" y="9898"/>
                    </a:lnTo>
                    <a:lnTo>
                      <a:pt x="4316" y="10623"/>
                    </a:lnTo>
                    <a:lnTo>
                      <a:pt x="2142" y="8449"/>
                    </a:lnTo>
                    <a:lnTo>
                      <a:pt x="2899" y="8008"/>
                    </a:lnTo>
                    <a:close/>
                    <a:moveTo>
                      <a:pt x="2363" y="9867"/>
                    </a:moveTo>
                    <a:lnTo>
                      <a:pt x="2899" y="10371"/>
                    </a:lnTo>
                    <a:cubicBezTo>
                      <a:pt x="2741" y="10497"/>
                      <a:pt x="2520" y="10654"/>
                      <a:pt x="2300" y="10780"/>
                    </a:cubicBezTo>
                    <a:cubicBezTo>
                      <a:pt x="1985" y="10969"/>
                      <a:pt x="1733" y="11095"/>
                      <a:pt x="1638" y="11127"/>
                    </a:cubicBezTo>
                    <a:cubicBezTo>
                      <a:pt x="1701" y="10969"/>
                      <a:pt x="1796" y="10780"/>
                      <a:pt x="1985" y="10465"/>
                    </a:cubicBezTo>
                    <a:cubicBezTo>
                      <a:pt x="2142" y="10213"/>
                      <a:pt x="2268" y="10024"/>
                      <a:pt x="2363" y="9867"/>
                    </a:cubicBezTo>
                    <a:close/>
                    <a:moveTo>
                      <a:pt x="8191" y="8984"/>
                    </a:moveTo>
                    <a:lnTo>
                      <a:pt x="8191" y="8984"/>
                    </a:lnTo>
                    <a:cubicBezTo>
                      <a:pt x="7971" y="9867"/>
                      <a:pt x="7467" y="10686"/>
                      <a:pt x="6711" y="11284"/>
                    </a:cubicBezTo>
                    <a:cubicBezTo>
                      <a:pt x="6837" y="10749"/>
                      <a:pt x="6837" y="10245"/>
                      <a:pt x="6774" y="9741"/>
                    </a:cubicBezTo>
                    <a:cubicBezTo>
                      <a:pt x="7309" y="9551"/>
                      <a:pt x="7782" y="9268"/>
                      <a:pt x="8191" y="8984"/>
                    </a:cubicBezTo>
                    <a:close/>
                    <a:moveTo>
                      <a:pt x="11509" y="1"/>
                    </a:moveTo>
                    <a:cubicBezTo>
                      <a:pt x="11474" y="1"/>
                      <a:pt x="11440" y="2"/>
                      <a:pt x="11405" y="6"/>
                    </a:cubicBezTo>
                    <a:cubicBezTo>
                      <a:pt x="10365" y="100"/>
                      <a:pt x="9389" y="321"/>
                      <a:pt x="8412" y="730"/>
                    </a:cubicBezTo>
                    <a:cubicBezTo>
                      <a:pt x="7498" y="1077"/>
                      <a:pt x="6616" y="1644"/>
                      <a:pt x="5797" y="2274"/>
                    </a:cubicBezTo>
                    <a:cubicBezTo>
                      <a:pt x="5324" y="2652"/>
                      <a:pt x="4852" y="3093"/>
                      <a:pt x="4474" y="3566"/>
                    </a:cubicBezTo>
                    <a:cubicBezTo>
                      <a:pt x="3245" y="3629"/>
                      <a:pt x="2048" y="4196"/>
                      <a:pt x="1166" y="5109"/>
                    </a:cubicBezTo>
                    <a:cubicBezTo>
                      <a:pt x="725" y="5519"/>
                      <a:pt x="378" y="6054"/>
                      <a:pt x="95" y="6590"/>
                    </a:cubicBezTo>
                    <a:cubicBezTo>
                      <a:pt x="0" y="6748"/>
                      <a:pt x="63" y="6937"/>
                      <a:pt x="158" y="7063"/>
                    </a:cubicBezTo>
                    <a:cubicBezTo>
                      <a:pt x="252" y="7157"/>
                      <a:pt x="378" y="7189"/>
                      <a:pt x="441" y="7189"/>
                    </a:cubicBezTo>
                    <a:cubicBezTo>
                      <a:pt x="536" y="7189"/>
                      <a:pt x="567" y="7189"/>
                      <a:pt x="630" y="7157"/>
                    </a:cubicBezTo>
                    <a:cubicBezTo>
                      <a:pt x="1198" y="6873"/>
                      <a:pt x="1842" y="6743"/>
                      <a:pt x="2471" y="6743"/>
                    </a:cubicBezTo>
                    <a:cubicBezTo>
                      <a:pt x="2540" y="6743"/>
                      <a:pt x="2609" y="6744"/>
                      <a:pt x="2678" y="6748"/>
                    </a:cubicBezTo>
                    <a:cubicBezTo>
                      <a:pt x="2647" y="6905"/>
                      <a:pt x="2615" y="7031"/>
                      <a:pt x="2584" y="7189"/>
                    </a:cubicBezTo>
                    <a:lnTo>
                      <a:pt x="1229" y="7976"/>
                    </a:lnTo>
                    <a:cubicBezTo>
                      <a:pt x="1008" y="8134"/>
                      <a:pt x="945" y="8449"/>
                      <a:pt x="1166" y="8606"/>
                    </a:cubicBezTo>
                    <a:lnTo>
                      <a:pt x="1733" y="9173"/>
                    </a:lnTo>
                    <a:cubicBezTo>
                      <a:pt x="1544" y="9425"/>
                      <a:pt x="1323" y="9772"/>
                      <a:pt x="1103" y="10119"/>
                    </a:cubicBezTo>
                    <a:cubicBezTo>
                      <a:pt x="945" y="10465"/>
                      <a:pt x="788" y="10717"/>
                      <a:pt x="725" y="10906"/>
                    </a:cubicBezTo>
                    <a:cubicBezTo>
                      <a:pt x="599" y="11316"/>
                      <a:pt x="630" y="11599"/>
                      <a:pt x="851" y="11788"/>
                    </a:cubicBezTo>
                    <a:cubicBezTo>
                      <a:pt x="981" y="11918"/>
                      <a:pt x="1144" y="11961"/>
                      <a:pt x="1320" y="11961"/>
                    </a:cubicBezTo>
                    <a:cubicBezTo>
                      <a:pt x="1443" y="11961"/>
                      <a:pt x="1572" y="11940"/>
                      <a:pt x="1701" y="11914"/>
                    </a:cubicBezTo>
                    <a:cubicBezTo>
                      <a:pt x="1953" y="11820"/>
                      <a:pt x="2174" y="11694"/>
                      <a:pt x="2489" y="11505"/>
                    </a:cubicBezTo>
                    <a:cubicBezTo>
                      <a:pt x="2836" y="11316"/>
                      <a:pt x="3151" y="11095"/>
                      <a:pt x="3434" y="10875"/>
                    </a:cubicBezTo>
                    <a:lnTo>
                      <a:pt x="4033" y="11473"/>
                    </a:lnTo>
                    <a:cubicBezTo>
                      <a:pt x="4116" y="11557"/>
                      <a:pt x="4225" y="11597"/>
                      <a:pt x="4330" y="11597"/>
                    </a:cubicBezTo>
                    <a:cubicBezTo>
                      <a:pt x="4464" y="11597"/>
                      <a:pt x="4593" y="11533"/>
                      <a:pt x="4663" y="11410"/>
                    </a:cubicBezTo>
                    <a:lnTo>
                      <a:pt x="5450" y="10056"/>
                    </a:lnTo>
                    <a:cubicBezTo>
                      <a:pt x="5608" y="10024"/>
                      <a:pt x="5734" y="9993"/>
                      <a:pt x="5892" y="9930"/>
                    </a:cubicBezTo>
                    <a:lnTo>
                      <a:pt x="5892" y="9930"/>
                    </a:lnTo>
                    <a:cubicBezTo>
                      <a:pt x="5923" y="10591"/>
                      <a:pt x="5797" y="11316"/>
                      <a:pt x="5482" y="11977"/>
                    </a:cubicBezTo>
                    <a:cubicBezTo>
                      <a:pt x="5419" y="12135"/>
                      <a:pt x="5450" y="12324"/>
                      <a:pt x="5576" y="12450"/>
                    </a:cubicBezTo>
                    <a:cubicBezTo>
                      <a:pt x="5639" y="12534"/>
                      <a:pt x="5759" y="12576"/>
                      <a:pt x="5878" y="12576"/>
                    </a:cubicBezTo>
                    <a:cubicBezTo>
                      <a:pt x="5937" y="12576"/>
                      <a:pt x="5997" y="12565"/>
                      <a:pt x="6049" y="12544"/>
                    </a:cubicBezTo>
                    <a:cubicBezTo>
                      <a:pt x="6585" y="12261"/>
                      <a:pt x="7089" y="11914"/>
                      <a:pt x="7530" y="11473"/>
                    </a:cubicBezTo>
                    <a:cubicBezTo>
                      <a:pt x="8443" y="10560"/>
                      <a:pt x="8979" y="9394"/>
                      <a:pt x="9074" y="8165"/>
                    </a:cubicBezTo>
                    <a:cubicBezTo>
                      <a:pt x="9546" y="7756"/>
                      <a:pt x="9987" y="7346"/>
                      <a:pt x="10365" y="6811"/>
                    </a:cubicBezTo>
                    <a:cubicBezTo>
                      <a:pt x="11027" y="5991"/>
                      <a:pt x="11562" y="5141"/>
                      <a:pt x="11940" y="4227"/>
                    </a:cubicBezTo>
                    <a:cubicBezTo>
                      <a:pt x="12350" y="3282"/>
                      <a:pt x="12571" y="2242"/>
                      <a:pt x="12665" y="1234"/>
                    </a:cubicBezTo>
                    <a:cubicBezTo>
                      <a:pt x="12760" y="1014"/>
                      <a:pt x="12665" y="636"/>
                      <a:pt x="12382" y="384"/>
                    </a:cubicBezTo>
                    <a:cubicBezTo>
                      <a:pt x="12126" y="128"/>
                      <a:pt x="11820" y="1"/>
                      <a:pt x="115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206;p42">
                <a:extLst>
                  <a:ext uri="{FF2B5EF4-FFF2-40B4-BE49-F238E27FC236}">
                    <a16:creationId xmlns:a16="http://schemas.microsoft.com/office/drawing/2014/main" id="{2659571D-119C-4A95-B52D-2C1E97C47D4A}"/>
                  </a:ext>
                </a:extLst>
              </p:cNvPr>
              <p:cNvSpPr/>
              <p:nvPr/>
            </p:nvSpPr>
            <p:spPr>
              <a:xfrm>
                <a:off x="-64636900" y="2010600"/>
                <a:ext cx="89800" cy="82525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301" extrusionOk="0">
                    <a:moveTo>
                      <a:pt x="1828" y="827"/>
                    </a:moveTo>
                    <a:cubicBezTo>
                      <a:pt x="2048" y="827"/>
                      <a:pt x="2269" y="906"/>
                      <a:pt x="2426" y="1064"/>
                    </a:cubicBezTo>
                    <a:cubicBezTo>
                      <a:pt x="2741" y="1410"/>
                      <a:pt x="2741" y="1914"/>
                      <a:pt x="2426" y="2229"/>
                    </a:cubicBezTo>
                    <a:cubicBezTo>
                      <a:pt x="2269" y="2387"/>
                      <a:pt x="2048" y="2466"/>
                      <a:pt x="1828" y="2466"/>
                    </a:cubicBezTo>
                    <a:cubicBezTo>
                      <a:pt x="1607" y="2466"/>
                      <a:pt x="1387" y="2387"/>
                      <a:pt x="1229" y="2229"/>
                    </a:cubicBezTo>
                    <a:cubicBezTo>
                      <a:pt x="914" y="1914"/>
                      <a:pt x="914" y="1379"/>
                      <a:pt x="1229" y="1064"/>
                    </a:cubicBezTo>
                    <a:cubicBezTo>
                      <a:pt x="1387" y="906"/>
                      <a:pt x="1607" y="827"/>
                      <a:pt x="1828" y="827"/>
                    </a:cubicBezTo>
                    <a:close/>
                    <a:moveTo>
                      <a:pt x="1820" y="0"/>
                    </a:moveTo>
                    <a:cubicBezTo>
                      <a:pt x="1402" y="0"/>
                      <a:pt x="977" y="166"/>
                      <a:pt x="631" y="497"/>
                    </a:cubicBezTo>
                    <a:cubicBezTo>
                      <a:pt x="0" y="1127"/>
                      <a:pt x="0" y="2198"/>
                      <a:pt x="631" y="2828"/>
                    </a:cubicBezTo>
                    <a:cubicBezTo>
                      <a:pt x="946" y="3143"/>
                      <a:pt x="1371" y="3301"/>
                      <a:pt x="1796" y="3301"/>
                    </a:cubicBezTo>
                    <a:cubicBezTo>
                      <a:pt x="2222" y="3301"/>
                      <a:pt x="2647" y="3143"/>
                      <a:pt x="2962" y="2828"/>
                    </a:cubicBezTo>
                    <a:cubicBezTo>
                      <a:pt x="3592" y="2198"/>
                      <a:pt x="3592" y="1127"/>
                      <a:pt x="2962" y="497"/>
                    </a:cubicBezTo>
                    <a:cubicBezTo>
                      <a:pt x="2647" y="166"/>
                      <a:pt x="2237" y="0"/>
                      <a:pt x="18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5030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F4D80157-FE44-47C9-B05D-A51897C83123}"/>
              </a:ext>
            </a:extLst>
          </p:cNvPr>
          <p:cNvSpPr/>
          <p:nvPr/>
        </p:nvSpPr>
        <p:spPr>
          <a:xfrm>
            <a:off x="-423216" y="1432874"/>
            <a:ext cx="12998785" cy="2498103"/>
          </a:xfrm>
          <a:prstGeom prst="rect">
            <a:avLst/>
          </a:prstGeom>
          <a:solidFill>
            <a:schemeClr val="accent6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58D6587-1628-4936-BBDD-D375324D30A6}"/>
              </a:ext>
            </a:extLst>
          </p:cNvPr>
          <p:cNvSpPr txBox="1"/>
          <p:nvPr/>
        </p:nvSpPr>
        <p:spPr>
          <a:xfrm>
            <a:off x="1003812" y="2298457"/>
            <a:ext cx="5498621" cy="6472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000000"/>
                </a:solidFill>
                <a:latin typeface="#9Slide03 SVNAvo" panose="02040603050506020204" pitchFamily="18" charset="0"/>
              </a:defRPr>
            </a:lvl1pPr>
          </a:lstStyle>
          <a:p>
            <a:pPr marL="457200" indent="-457200">
              <a:lnSpc>
                <a:spcPct val="150000"/>
              </a:lnSpc>
              <a:buBlip>
                <a:blip r:embed="rId3"/>
              </a:buBlip>
            </a:pPr>
            <a:r>
              <a:rPr lang="en-US"/>
              <a:t>Với hai số dương a, b ta có: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A1B0627-DB64-4F5E-9D21-CEBFB9B382B1}"/>
                  </a:ext>
                </a:extLst>
              </p:cNvPr>
              <p:cNvSpPr txBox="1"/>
              <p:nvPr/>
            </p:nvSpPr>
            <p:spPr>
              <a:xfrm>
                <a:off x="3996515" y="3045871"/>
                <a:ext cx="4198970" cy="7144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sz="2800">
                    <a:solidFill>
                      <a:srgbClr val="000000"/>
                    </a:solidFill>
                    <a:latin typeface="#9Slide03 SVNAvo" panose="02040603050506020204" pitchFamily="18" charset="0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en-US"/>
                  <a:t>Nếu a &gt; b thì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b="0" i="0" smtClean="0"/>
                          <m:t>a</m:t>
                        </m:r>
                      </m:e>
                    </m:rad>
                  </m:oMath>
                </a14:m>
                <a:r>
                  <a:rPr lang="en-US" dirty="0"/>
                  <a:t>  </a:t>
                </a:r>
                <a:r>
                  <a:rPr lang="en-US"/>
                  <a:t>&gt;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b="0" i="0" smtClean="0"/>
                          <m:t>b</m:t>
                        </m:r>
                      </m:e>
                    </m:ra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A1B0627-DB64-4F5E-9D21-CEBFB9B382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6515" y="3045871"/>
                <a:ext cx="4198970" cy="714426"/>
              </a:xfrm>
              <a:prstGeom prst="rect">
                <a:avLst/>
              </a:prstGeom>
              <a:blipFill>
                <a:blip r:embed="rId4"/>
                <a:stretch>
                  <a:fillRect l="-3052" r="-2035" b="-21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>
            <a:extLst>
              <a:ext uri="{FF2B5EF4-FFF2-40B4-BE49-F238E27FC236}">
                <a16:creationId xmlns:a16="http://schemas.microsoft.com/office/drawing/2014/main" id="{5DD0A36B-D47C-4E64-AF78-D910DABDF3C9}"/>
              </a:ext>
            </a:extLst>
          </p:cNvPr>
          <p:cNvSpPr/>
          <p:nvPr/>
        </p:nvSpPr>
        <p:spPr>
          <a:xfrm>
            <a:off x="-461914" y="-311086"/>
            <a:ext cx="1140644" cy="10558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F6F84F0-EB23-4573-9DF2-F62BC00ECF05}"/>
              </a:ext>
            </a:extLst>
          </p:cNvPr>
          <p:cNvSpPr/>
          <p:nvPr/>
        </p:nvSpPr>
        <p:spPr>
          <a:xfrm>
            <a:off x="-461914" y="-311086"/>
            <a:ext cx="1140644" cy="10558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oogle Shape;1016;p39">
            <a:extLst>
              <a:ext uri="{FF2B5EF4-FFF2-40B4-BE49-F238E27FC236}">
                <a16:creationId xmlns:a16="http://schemas.microsoft.com/office/drawing/2014/main" id="{816681BA-6476-42F8-A62A-F3369DCEF158}"/>
              </a:ext>
            </a:extLst>
          </p:cNvPr>
          <p:cNvGrpSpPr/>
          <p:nvPr/>
        </p:nvGrpSpPr>
        <p:grpSpPr>
          <a:xfrm>
            <a:off x="244114" y="208881"/>
            <a:ext cx="746135" cy="710599"/>
            <a:chOff x="1513275" y="1160975"/>
            <a:chExt cx="290225" cy="272975"/>
          </a:xfrm>
        </p:grpSpPr>
        <p:sp>
          <p:nvSpPr>
            <p:cNvPr id="45" name="Google Shape;1017;p39">
              <a:extLst>
                <a:ext uri="{FF2B5EF4-FFF2-40B4-BE49-F238E27FC236}">
                  <a16:creationId xmlns:a16="http://schemas.microsoft.com/office/drawing/2014/main" id="{BD14DFEF-7456-439C-A27D-DB7A79B02365}"/>
                </a:ext>
              </a:extLst>
            </p:cNvPr>
            <p:cNvSpPr/>
            <p:nvPr/>
          </p:nvSpPr>
          <p:spPr>
            <a:xfrm>
              <a:off x="1513875" y="1161875"/>
              <a:ext cx="288450" cy="270900"/>
            </a:xfrm>
            <a:custGeom>
              <a:avLst/>
              <a:gdLst/>
              <a:ahLst/>
              <a:cxnLst/>
              <a:rect l="l" t="t" r="r" b="b"/>
              <a:pathLst>
                <a:path w="11538" h="10836" extrusionOk="0">
                  <a:moveTo>
                    <a:pt x="643" y="1"/>
                  </a:moveTo>
                  <a:cubicBezTo>
                    <a:pt x="286" y="1"/>
                    <a:pt x="0" y="286"/>
                    <a:pt x="0" y="644"/>
                  </a:cubicBezTo>
                  <a:lnTo>
                    <a:pt x="0" y="10192"/>
                  </a:lnTo>
                  <a:cubicBezTo>
                    <a:pt x="0" y="10550"/>
                    <a:pt x="286" y="10835"/>
                    <a:pt x="643" y="10835"/>
                  </a:cubicBezTo>
                  <a:lnTo>
                    <a:pt x="10894" y="10835"/>
                  </a:lnTo>
                  <a:cubicBezTo>
                    <a:pt x="11252" y="10835"/>
                    <a:pt x="11537" y="10550"/>
                    <a:pt x="11537" y="10192"/>
                  </a:cubicBezTo>
                  <a:lnTo>
                    <a:pt x="11537" y="644"/>
                  </a:lnTo>
                  <a:cubicBezTo>
                    <a:pt x="11537" y="286"/>
                    <a:pt x="11252" y="1"/>
                    <a:pt x="108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1018;p39">
              <a:extLst>
                <a:ext uri="{FF2B5EF4-FFF2-40B4-BE49-F238E27FC236}">
                  <a16:creationId xmlns:a16="http://schemas.microsoft.com/office/drawing/2014/main" id="{D679DF91-F005-4671-88B3-1B2634564148}"/>
                </a:ext>
              </a:extLst>
            </p:cNvPr>
            <p:cNvSpPr/>
            <p:nvPr/>
          </p:nvSpPr>
          <p:spPr>
            <a:xfrm>
              <a:off x="1513275" y="1160975"/>
              <a:ext cx="290225" cy="272975"/>
            </a:xfrm>
            <a:custGeom>
              <a:avLst/>
              <a:gdLst/>
              <a:ahLst/>
              <a:cxnLst/>
              <a:rect l="l" t="t" r="r" b="b"/>
              <a:pathLst>
                <a:path w="11609" h="10919" extrusionOk="0">
                  <a:moveTo>
                    <a:pt x="6037" y="1"/>
                  </a:moveTo>
                  <a:lnTo>
                    <a:pt x="1370" y="25"/>
                  </a:lnTo>
                  <a:lnTo>
                    <a:pt x="631" y="25"/>
                  </a:lnTo>
                  <a:cubicBezTo>
                    <a:pt x="441" y="25"/>
                    <a:pt x="286" y="108"/>
                    <a:pt x="155" y="263"/>
                  </a:cubicBezTo>
                  <a:cubicBezTo>
                    <a:pt x="84" y="346"/>
                    <a:pt x="48" y="453"/>
                    <a:pt x="24" y="561"/>
                  </a:cubicBezTo>
                  <a:lnTo>
                    <a:pt x="24" y="680"/>
                  </a:lnTo>
                  <a:cubicBezTo>
                    <a:pt x="24" y="680"/>
                    <a:pt x="24" y="644"/>
                    <a:pt x="48" y="572"/>
                  </a:cubicBezTo>
                  <a:cubicBezTo>
                    <a:pt x="60" y="465"/>
                    <a:pt x="108" y="358"/>
                    <a:pt x="179" y="275"/>
                  </a:cubicBezTo>
                  <a:cubicBezTo>
                    <a:pt x="298" y="144"/>
                    <a:pt x="465" y="61"/>
                    <a:pt x="643" y="49"/>
                  </a:cubicBezTo>
                  <a:lnTo>
                    <a:pt x="1382" y="49"/>
                  </a:lnTo>
                  <a:lnTo>
                    <a:pt x="6037" y="96"/>
                  </a:lnTo>
                  <a:lnTo>
                    <a:pt x="10799" y="96"/>
                  </a:lnTo>
                  <a:cubicBezTo>
                    <a:pt x="10824" y="93"/>
                    <a:pt x="10847" y="91"/>
                    <a:pt x="10870" y="91"/>
                  </a:cubicBezTo>
                  <a:cubicBezTo>
                    <a:pt x="10925" y="91"/>
                    <a:pt x="10975" y="100"/>
                    <a:pt x="11026" y="108"/>
                  </a:cubicBezTo>
                  <a:cubicBezTo>
                    <a:pt x="11180" y="156"/>
                    <a:pt x="11299" y="239"/>
                    <a:pt x="11383" y="358"/>
                  </a:cubicBezTo>
                  <a:cubicBezTo>
                    <a:pt x="11454" y="501"/>
                    <a:pt x="11502" y="644"/>
                    <a:pt x="11490" y="799"/>
                  </a:cubicBezTo>
                  <a:lnTo>
                    <a:pt x="11490" y="1763"/>
                  </a:lnTo>
                  <a:lnTo>
                    <a:pt x="11490" y="10264"/>
                  </a:lnTo>
                  <a:cubicBezTo>
                    <a:pt x="11490" y="10526"/>
                    <a:pt x="11311" y="10764"/>
                    <a:pt x="11037" y="10836"/>
                  </a:cubicBezTo>
                  <a:cubicBezTo>
                    <a:pt x="10954" y="10871"/>
                    <a:pt x="10859" y="10871"/>
                    <a:pt x="10776" y="10871"/>
                  </a:cubicBezTo>
                  <a:lnTo>
                    <a:pt x="596" y="10871"/>
                  </a:lnTo>
                  <a:cubicBezTo>
                    <a:pt x="310" y="10836"/>
                    <a:pt x="72" y="10598"/>
                    <a:pt x="48" y="10324"/>
                  </a:cubicBezTo>
                  <a:cubicBezTo>
                    <a:pt x="24" y="9157"/>
                    <a:pt x="24" y="8073"/>
                    <a:pt x="24" y="7085"/>
                  </a:cubicBezTo>
                  <a:cubicBezTo>
                    <a:pt x="12" y="5121"/>
                    <a:pt x="12" y="3513"/>
                    <a:pt x="12" y="2418"/>
                  </a:cubicBezTo>
                  <a:cubicBezTo>
                    <a:pt x="12" y="3513"/>
                    <a:pt x="0" y="5109"/>
                    <a:pt x="0" y="7085"/>
                  </a:cubicBezTo>
                  <a:lnTo>
                    <a:pt x="0" y="10324"/>
                  </a:lnTo>
                  <a:cubicBezTo>
                    <a:pt x="12" y="10467"/>
                    <a:pt x="84" y="10621"/>
                    <a:pt x="191" y="10717"/>
                  </a:cubicBezTo>
                  <a:cubicBezTo>
                    <a:pt x="310" y="10824"/>
                    <a:pt x="441" y="10895"/>
                    <a:pt x="608" y="10919"/>
                  </a:cubicBezTo>
                  <a:lnTo>
                    <a:pt x="10799" y="10919"/>
                  </a:lnTo>
                  <a:cubicBezTo>
                    <a:pt x="10895" y="10919"/>
                    <a:pt x="10990" y="10895"/>
                    <a:pt x="11085" y="10883"/>
                  </a:cubicBezTo>
                  <a:cubicBezTo>
                    <a:pt x="11192" y="10871"/>
                    <a:pt x="11276" y="10812"/>
                    <a:pt x="11347" y="10752"/>
                  </a:cubicBezTo>
                  <a:cubicBezTo>
                    <a:pt x="11502" y="10621"/>
                    <a:pt x="11585" y="10443"/>
                    <a:pt x="11585" y="10228"/>
                  </a:cubicBezTo>
                  <a:lnTo>
                    <a:pt x="11585" y="1727"/>
                  </a:lnTo>
                  <a:lnTo>
                    <a:pt x="11585" y="763"/>
                  </a:lnTo>
                  <a:cubicBezTo>
                    <a:pt x="11609" y="692"/>
                    <a:pt x="11585" y="596"/>
                    <a:pt x="11573" y="525"/>
                  </a:cubicBezTo>
                  <a:cubicBezTo>
                    <a:pt x="11549" y="453"/>
                    <a:pt x="11514" y="382"/>
                    <a:pt x="11466" y="299"/>
                  </a:cubicBezTo>
                  <a:cubicBezTo>
                    <a:pt x="11371" y="168"/>
                    <a:pt x="11228" y="84"/>
                    <a:pt x="11073" y="37"/>
                  </a:cubicBezTo>
                  <a:cubicBezTo>
                    <a:pt x="10990" y="1"/>
                    <a:pt x="10907" y="1"/>
                    <a:pt x="10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9A0E6D69-B9FD-4A67-BB52-6CB1588A879E}"/>
              </a:ext>
            </a:extLst>
          </p:cNvPr>
          <p:cNvSpPr txBox="1"/>
          <p:nvPr/>
        </p:nvSpPr>
        <p:spPr>
          <a:xfrm>
            <a:off x="399532" y="271434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3"/>
                </a:solidFill>
                <a:latin typeface="#9Slide03 Neutra" panose="02040603050506020204" pitchFamily="18" charset="0"/>
              </a:rPr>
              <a:t>2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AB30E7C-DE6C-45D1-B2B3-0325C6946960}"/>
              </a:ext>
            </a:extLst>
          </p:cNvPr>
          <p:cNvGrpSpPr/>
          <p:nvPr/>
        </p:nvGrpSpPr>
        <p:grpSpPr>
          <a:xfrm>
            <a:off x="330989" y="1657866"/>
            <a:ext cx="532933" cy="501257"/>
            <a:chOff x="4393694" y="3429000"/>
            <a:chExt cx="1251944" cy="1177532"/>
          </a:xfrm>
        </p:grpSpPr>
        <p:grpSp>
          <p:nvGrpSpPr>
            <p:cNvPr id="50" name="Google Shape;1155;p42">
              <a:extLst>
                <a:ext uri="{FF2B5EF4-FFF2-40B4-BE49-F238E27FC236}">
                  <a16:creationId xmlns:a16="http://schemas.microsoft.com/office/drawing/2014/main" id="{114248C6-F005-4967-BD3C-6514DE3E3685}"/>
                </a:ext>
              </a:extLst>
            </p:cNvPr>
            <p:cNvGrpSpPr/>
            <p:nvPr/>
          </p:nvGrpSpPr>
          <p:grpSpPr>
            <a:xfrm>
              <a:off x="4393694" y="3429000"/>
              <a:ext cx="1251944" cy="1177532"/>
              <a:chOff x="1513275" y="1160975"/>
              <a:chExt cx="290225" cy="272975"/>
            </a:xfrm>
          </p:grpSpPr>
          <p:sp>
            <p:nvSpPr>
              <p:cNvPr id="54" name="Google Shape;1156;p42">
                <a:extLst>
                  <a:ext uri="{FF2B5EF4-FFF2-40B4-BE49-F238E27FC236}">
                    <a16:creationId xmlns:a16="http://schemas.microsoft.com/office/drawing/2014/main" id="{13D91B3A-B282-48CA-B096-B1EF52A9CF98}"/>
                  </a:ext>
                </a:extLst>
              </p:cNvPr>
              <p:cNvSpPr/>
              <p:nvPr/>
            </p:nvSpPr>
            <p:spPr>
              <a:xfrm>
                <a:off x="1513875" y="1161875"/>
                <a:ext cx="288450" cy="270900"/>
              </a:xfrm>
              <a:custGeom>
                <a:avLst/>
                <a:gdLst/>
                <a:ahLst/>
                <a:cxnLst/>
                <a:rect l="l" t="t" r="r" b="b"/>
                <a:pathLst>
                  <a:path w="11538" h="10836" extrusionOk="0">
                    <a:moveTo>
                      <a:pt x="643" y="1"/>
                    </a:moveTo>
                    <a:cubicBezTo>
                      <a:pt x="286" y="1"/>
                      <a:pt x="0" y="286"/>
                      <a:pt x="0" y="644"/>
                    </a:cubicBezTo>
                    <a:lnTo>
                      <a:pt x="0" y="10192"/>
                    </a:lnTo>
                    <a:cubicBezTo>
                      <a:pt x="0" y="10550"/>
                      <a:pt x="286" y="10835"/>
                      <a:pt x="643" y="10835"/>
                    </a:cubicBezTo>
                    <a:lnTo>
                      <a:pt x="10894" y="10835"/>
                    </a:lnTo>
                    <a:cubicBezTo>
                      <a:pt x="11252" y="10835"/>
                      <a:pt x="11537" y="10550"/>
                      <a:pt x="11537" y="10192"/>
                    </a:cubicBezTo>
                    <a:lnTo>
                      <a:pt x="11537" y="644"/>
                    </a:lnTo>
                    <a:cubicBezTo>
                      <a:pt x="11537" y="286"/>
                      <a:pt x="11252" y="1"/>
                      <a:pt x="108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157;p42">
                <a:extLst>
                  <a:ext uri="{FF2B5EF4-FFF2-40B4-BE49-F238E27FC236}">
                    <a16:creationId xmlns:a16="http://schemas.microsoft.com/office/drawing/2014/main" id="{CEFE8B00-687B-47E7-BE2F-47307CDE8CA1}"/>
                  </a:ext>
                </a:extLst>
              </p:cNvPr>
              <p:cNvSpPr/>
              <p:nvPr/>
            </p:nvSpPr>
            <p:spPr>
              <a:xfrm>
                <a:off x="1513275" y="1160975"/>
                <a:ext cx="290225" cy="272975"/>
              </a:xfrm>
              <a:custGeom>
                <a:avLst/>
                <a:gdLst/>
                <a:ahLst/>
                <a:cxnLst/>
                <a:rect l="l" t="t" r="r" b="b"/>
                <a:pathLst>
                  <a:path w="11609" h="10919" extrusionOk="0">
                    <a:moveTo>
                      <a:pt x="6037" y="1"/>
                    </a:moveTo>
                    <a:lnTo>
                      <a:pt x="1370" y="25"/>
                    </a:lnTo>
                    <a:lnTo>
                      <a:pt x="631" y="25"/>
                    </a:lnTo>
                    <a:cubicBezTo>
                      <a:pt x="441" y="25"/>
                      <a:pt x="286" y="108"/>
                      <a:pt x="155" y="263"/>
                    </a:cubicBezTo>
                    <a:cubicBezTo>
                      <a:pt x="84" y="346"/>
                      <a:pt x="48" y="453"/>
                      <a:pt x="24" y="561"/>
                    </a:cubicBezTo>
                    <a:lnTo>
                      <a:pt x="24" y="680"/>
                    </a:lnTo>
                    <a:cubicBezTo>
                      <a:pt x="24" y="680"/>
                      <a:pt x="24" y="644"/>
                      <a:pt x="48" y="572"/>
                    </a:cubicBezTo>
                    <a:cubicBezTo>
                      <a:pt x="60" y="465"/>
                      <a:pt x="108" y="358"/>
                      <a:pt x="179" y="275"/>
                    </a:cubicBezTo>
                    <a:cubicBezTo>
                      <a:pt x="298" y="144"/>
                      <a:pt x="465" y="61"/>
                      <a:pt x="643" y="49"/>
                    </a:cubicBezTo>
                    <a:lnTo>
                      <a:pt x="1382" y="49"/>
                    </a:lnTo>
                    <a:lnTo>
                      <a:pt x="6037" y="96"/>
                    </a:lnTo>
                    <a:lnTo>
                      <a:pt x="10799" y="96"/>
                    </a:lnTo>
                    <a:cubicBezTo>
                      <a:pt x="10824" y="93"/>
                      <a:pt x="10847" y="91"/>
                      <a:pt x="10870" y="91"/>
                    </a:cubicBezTo>
                    <a:cubicBezTo>
                      <a:pt x="10925" y="91"/>
                      <a:pt x="10975" y="100"/>
                      <a:pt x="11026" y="108"/>
                    </a:cubicBezTo>
                    <a:cubicBezTo>
                      <a:pt x="11180" y="156"/>
                      <a:pt x="11299" y="239"/>
                      <a:pt x="11383" y="358"/>
                    </a:cubicBezTo>
                    <a:cubicBezTo>
                      <a:pt x="11454" y="501"/>
                      <a:pt x="11502" y="644"/>
                      <a:pt x="11490" y="799"/>
                    </a:cubicBezTo>
                    <a:lnTo>
                      <a:pt x="11490" y="1763"/>
                    </a:lnTo>
                    <a:lnTo>
                      <a:pt x="11490" y="10264"/>
                    </a:lnTo>
                    <a:cubicBezTo>
                      <a:pt x="11490" y="10526"/>
                      <a:pt x="11311" y="10764"/>
                      <a:pt x="11037" y="10836"/>
                    </a:cubicBezTo>
                    <a:cubicBezTo>
                      <a:pt x="10954" y="10871"/>
                      <a:pt x="10859" y="10871"/>
                      <a:pt x="10776" y="10871"/>
                    </a:cubicBezTo>
                    <a:lnTo>
                      <a:pt x="596" y="10871"/>
                    </a:lnTo>
                    <a:cubicBezTo>
                      <a:pt x="310" y="10836"/>
                      <a:pt x="72" y="10598"/>
                      <a:pt x="48" y="10324"/>
                    </a:cubicBezTo>
                    <a:cubicBezTo>
                      <a:pt x="24" y="9157"/>
                      <a:pt x="24" y="8073"/>
                      <a:pt x="24" y="7085"/>
                    </a:cubicBezTo>
                    <a:cubicBezTo>
                      <a:pt x="12" y="5121"/>
                      <a:pt x="12" y="3513"/>
                      <a:pt x="12" y="2418"/>
                    </a:cubicBezTo>
                    <a:cubicBezTo>
                      <a:pt x="12" y="3513"/>
                      <a:pt x="0" y="5109"/>
                      <a:pt x="0" y="7085"/>
                    </a:cubicBezTo>
                    <a:lnTo>
                      <a:pt x="0" y="10324"/>
                    </a:lnTo>
                    <a:cubicBezTo>
                      <a:pt x="12" y="10467"/>
                      <a:pt x="84" y="10621"/>
                      <a:pt x="191" y="10717"/>
                    </a:cubicBezTo>
                    <a:cubicBezTo>
                      <a:pt x="310" y="10824"/>
                      <a:pt x="441" y="10895"/>
                      <a:pt x="608" y="10919"/>
                    </a:cubicBezTo>
                    <a:lnTo>
                      <a:pt x="10799" y="10919"/>
                    </a:lnTo>
                    <a:cubicBezTo>
                      <a:pt x="10895" y="10919"/>
                      <a:pt x="10990" y="10895"/>
                      <a:pt x="11085" y="10883"/>
                    </a:cubicBezTo>
                    <a:cubicBezTo>
                      <a:pt x="11192" y="10871"/>
                      <a:pt x="11276" y="10812"/>
                      <a:pt x="11347" y="10752"/>
                    </a:cubicBezTo>
                    <a:cubicBezTo>
                      <a:pt x="11502" y="10621"/>
                      <a:pt x="11585" y="10443"/>
                      <a:pt x="11585" y="10228"/>
                    </a:cubicBezTo>
                    <a:lnTo>
                      <a:pt x="11585" y="1727"/>
                    </a:lnTo>
                    <a:lnTo>
                      <a:pt x="11585" y="763"/>
                    </a:lnTo>
                    <a:cubicBezTo>
                      <a:pt x="11609" y="692"/>
                      <a:pt x="11585" y="596"/>
                      <a:pt x="11573" y="525"/>
                    </a:cubicBezTo>
                    <a:cubicBezTo>
                      <a:pt x="11549" y="453"/>
                      <a:pt x="11514" y="382"/>
                      <a:pt x="11466" y="299"/>
                    </a:cubicBezTo>
                    <a:cubicBezTo>
                      <a:pt x="11371" y="168"/>
                      <a:pt x="11228" y="84"/>
                      <a:pt x="11073" y="37"/>
                    </a:cubicBezTo>
                    <a:cubicBezTo>
                      <a:pt x="10990" y="1"/>
                      <a:pt x="10907" y="1"/>
                      <a:pt x="108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158;p42">
                <a:extLst>
                  <a:ext uri="{FF2B5EF4-FFF2-40B4-BE49-F238E27FC236}">
                    <a16:creationId xmlns:a16="http://schemas.microsoft.com/office/drawing/2014/main" id="{F319A52E-59A4-489D-A623-7713EF4A940D}"/>
                  </a:ext>
                </a:extLst>
              </p:cNvPr>
              <p:cNvSpPr/>
              <p:nvPr/>
            </p:nvSpPr>
            <p:spPr>
              <a:xfrm>
                <a:off x="1583225" y="1392275"/>
                <a:ext cx="147350" cy="1500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60" extrusionOk="0">
                    <a:moveTo>
                      <a:pt x="2941" y="0"/>
                    </a:moveTo>
                    <a:cubicBezTo>
                      <a:pt x="1322" y="0"/>
                      <a:pt x="0" y="12"/>
                      <a:pt x="0" y="24"/>
                    </a:cubicBezTo>
                    <a:cubicBezTo>
                      <a:pt x="0" y="36"/>
                      <a:pt x="1322" y="60"/>
                      <a:pt x="2941" y="60"/>
                    </a:cubicBezTo>
                    <a:cubicBezTo>
                      <a:pt x="4572" y="60"/>
                      <a:pt x="5894" y="36"/>
                      <a:pt x="5894" y="24"/>
                    </a:cubicBezTo>
                    <a:cubicBezTo>
                      <a:pt x="5894" y="12"/>
                      <a:pt x="4572" y="0"/>
                      <a:pt x="29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159;p42">
                <a:extLst>
                  <a:ext uri="{FF2B5EF4-FFF2-40B4-BE49-F238E27FC236}">
                    <a16:creationId xmlns:a16="http://schemas.microsoft.com/office/drawing/2014/main" id="{DA90C3C3-ABCB-4A84-B7F8-265BD179E261}"/>
                  </a:ext>
                </a:extLst>
              </p:cNvPr>
              <p:cNvSpPr/>
              <p:nvPr/>
            </p:nvSpPr>
            <p:spPr>
              <a:xfrm>
                <a:off x="1615975" y="1405950"/>
                <a:ext cx="81875" cy="1525"/>
              </a:xfrm>
              <a:custGeom>
                <a:avLst/>
                <a:gdLst/>
                <a:ahLst/>
                <a:cxnLst/>
                <a:rect l="l" t="t" r="r" b="b"/>
                <a:pathLst>
                  <a:path w="3275" h="61" extrusionOk="0">
                    <a:moveTo>
                      <a:pt x="1631" y="1"/>
                    </a:moveTo>
                    <a:cubicBezTo>
                      <a:pt x="726" y="1"/>
                      <a:pt x="0" y="13"/>
                      <a:pt x="0" y="25"/>
                    </a:cubicBezTo>
                    <a:cubicBezTo>
                      <a:pt x="0" y="48"/>
                      <a:pt x="726" y="60"/>
                      <a:pt x="1631" y="60"/>
                    </a:cubicBezTo>
                    <a:cubicBezTo>
                      <a:pt x="2548" y="60"/>
                      <a:pt x="3274" y="48"/>
                      <a:pt x="3274" y="25"/>
                    </a:cubicBezTo>
                    <a:cubicBezTo>
                      <a:pt x="3274" y="1"/>
                      <a:pt x="2548" y="1"/>
                      <a:pt x="16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1" name="Google Shape;1207;p42">
              <a:extLst>
                <a:ext uri="{FF2B5EF4-FFF2-40B4-BE49-F238E27FC236}">
                  <a16:creationId xmlns:a16="http://schemas.microsoft.com/office/drawing/2014/main" id="{1FB5F615-CB93-49C0-B4EC-DF91822F0CFC}"/>
                </a:ext>
              </a:extLst>
            </p:cNvPr>
            <p:cNvGrpSpPr/>
            <p:nvPr/>
          </p:nvGrpSpPr>
          <p:grpSpPr>
            <a:xfrm>
              <a:off x="4634702" y="3648616"/>
              <a:ext cx="753186" cy="725625"/>
              <a:chOff x="-63665750" y="1914325"/>
              <a:chExt cx="328450" cy="316450"/>
            </a:xfrm>
          </p:grpSpPr>
          <p:sp>
            <p:nvSpPr>
              <p:cNvPr id="52" name="Google Shape;1208;p42">
                <a:extLst>
                  <a:ext uri="{FF2B5EF4-FFF2-40B4-BE49-F238E27FC236}">
                    <a16:creationId xmlns:a16="http://schemas.microsoft.com/office/drawing/2014/main" id="{BA1C0563-093D-4EA5-A726-DD918BF9EA29}"/>
                  </a:ext>
                </a:extLst>
              </p:cNvPr>
              <p:cNvSpPr/>
              <p:nvPr/>
            </p:nvSpPr>
            <p:spPr>
              <a:xfrm>
                <a:off x="-63665750" y="1914325"/>
                <a:ext cx="328450" cy="316450"/>
              </a:xfrm>
              <a:custGeom>
                <a:avLst/>
                <a:gdLst/>
                <a:ahLst/>
                <a:cxnLst/>
                <a:rect l="l" t="t" r="r" b="b"/>
                <a:pathLst>
                  <a:path w="13138" h="12658" extrusionOk="0">
                    <a:moveTo>
                      <a:pt x="8144" y="835"/>
                    </a:moveTo>
                    <a:cubicBezTo>
                      <a:pt x="9097" y="835"/>
                      <a:pt x="10050" y="1197"/>
                      <a:pt x="10775" y="1922"/>
                    </a:cubicBezTo>
                    <a:cubicBezTo>
                      <a:pt x="12256" y="3371"/>
                      <a:pt x="12256" y="5734"/>
                      <a:pt x="10775" y="7183"/>
                    </a:cubicBezTo>
                    <a:cubicBezTo>
                      <a:pt x="10050" y="7908"/>
                      <a:pt x="9097" y="8270"/>
                      <a:pt x="8144" y="8270"/>
                    </a:cubicBezTo>
                    <a:cubicBezTo>
                      <a:pt x="7191" y="8270"/>
                      <a:pt x="6238" y="7908"/>
                      <a:pt x="5513" y="7183"/>
                    </a:cubicBezTo>
                    <a:cubicBezTo>
                      <a:pt x="4064" y="5734"/>
                      <a:pt x="4064" y="3371"/>
                      <a:pt x="5513" y="1922"/>
                    </a:cubicBezTo>
                    <a:cubicBezTo>
                      <a:pt x="6238" y="1197"/>
                      <a:pt x="7191" y="835"/>
                      <a:pt x="8144" y="835"/>
                    </a:cubicBezTo>
                    <a:close/>
                    <a:moveTo>
                      <a:pt x="3466" y="8632"/>
                    </a:moveTo>
                    <a:lnTo>
                      <a:pt x="4064" y="9231"/>
                    </a:lnTo>
                    <a:lnTo>
                      <a:pt x="1607" y="11688"/>
                    </a:lnTo>
                    <a:lnTo>
                      <a:pt x="1008" y="11090"/>
                    </a:lnTo>
                    <a:lnTo>
                      <a:pt x="3466" y="8632"/>
                    </a:lnTo>
                    <a:close/>
                    <a:moveTo>
                      <a:pt x="8172" y="0"/>
                    </a:moveTo>
                    <a:cubicBezTo>
                      <a:pt x="7010" y="0"/>
                      <a:pt x="5844" y="441"/>
                      <a:pt x="4946" y="1323"/>
                    </a:cubicBezTo>
                    <a:cubicBezTo>
                      <a:pt x="3277" y="3024"/>
                      <a:pt x="3182" y="5671"/>
                      <a:pt x="4694" y="7467"/>
                    </a:cubicBezTo>
                    <a:lnTo>
                      <a:pt x="4096" y="8065"/>
                    </a:lnTo>
                    <a:lnTo>
                      <a:pt x="3214" y="7183"/>
                    </a:lnTo>
                    <a:cubicBezTo>
                      <a:pt x="3151" y="7104"/>
                      <a:pt x="3048" y="7065"/>
                      <a:pt x="2942" y="7065"/>
                    </a:cubicBezTo>
                    <a:cubicBezTo>
                      <a:pt x="2836" y="7065"/>
                      <a:pt x="2725" y="7104"/>
                      <a:pt x="2646" y="7183"/>
                    </a:cubicBezTo>
                    <a:cubicBezTo>
                      <a:pt x="2489" y="7341"/>
                      <a:pt x="2489" y="7624"/>
                      <a:pt x="2646" y="7782"/>
                    </a:cubicBezTo>
                    <a:lnTo>
                      <a:pt x="2899" y="8065"/>
                    </a:lnTo>
                    <a:lnTo>
                      <a:pt x="158" y="10806"/>
                    </a:lnTo>
                    <a:cubicBezTo>
                      <a:pt x="0" y="10964"/>
                      <a:pt x="0" y="11247"/>
                      <a:pt x="158" y="11405"/>
                    </a:cubicBezTo>
                    <a:lnTo>
                      <a:pt x="1292" y="12539"/>
                    </a:lnTo>
                    <a:cubicBezTo>
                      <a:pt x="1371" y="12618"/>
                      <a:pt x="1481" y="12657"/>
                      <a:pt x="1591" y="12657"/>
                    </a:cubicBezTo>
                    <a:cubicBezTo>
                      <a:pt x="1701" y="12657"/>
                      <a:pt x="1812" y="12618"/>
                      <a:pt x="1890" y="12539"/>
                    </a:cubicBezTo>
                    <a:lnTo>
                      <a:pt x="4631" y="9798"/>
                    </a:lnTo>
                    <a:lnTo>
                      <a:pt x="4915" y="10050"/>
                    </a:lnTo>
                    <a:cubicBezTo>
                      <a:pt x="4994" y="10129"/>
                      <a:pt x="5104" y="10168"/>
                      <a:pt x="5214" y="10168"/>
                    </a:cubicBezTo>
                    <a:cubicBezTo>
                      <a:pt x="5324" y="10168"/>
                      <a:pt x="5435" y="10129"/>
                      <a:pt x="5513" y="10050"/>
                    </a:cubicBezTo>
                    <a:cubicBezTo>
                      <a:pt x="5671" y="9893"/>
                      <a:pt x="5671" y="9640"/>
                      <a:pt x="5513" y="9483"/>
                    </a:cubicBezTo>
                    <a:lnTo>
                      <a:pt x="4631" y="8601"/>
                    </a:lnTo>
                    <a:lnTo>
                      <a:pt x="5230" y="8034"/>
                    </a:lnTo>
                    <a:cubicBezTo>
                      <a:pt x="6059" y="8730"/>
                      <a:pt x="7090" y="9078"/>
                      <a:pt x="8127" y="9078"/>
                    </a:cubicBezTo>
                    <a:cubicBezTo>
                      <a:pt x="9296" y="9078"/>
                      <a:pt x="10472" y="8635"/>
                      <a:pt x="11373" y="7750"/>
                    </a:cubicBezTo>
                    <a:cubicBezTo>
                      <a:pt x="13138" y="5986"/>
                      <a:pt x="13138" y="3087"/>
                      <a:pt x="11373" y="1323"/>
                    </a:cubicBezTo>
                    <a:cubicBezTo>
                      <a:pt x="10491" y="441"/>
                      <a:pt x="9333" y="0"/>
                      <a:pt x="8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209;p42">
                <a:extLst>
                  <a:ext uri="{FF2B5EF4-FFF2-40B4-BE49-F238E27FC236}">
                    <a16:creationId xmlns:a16="http://schemas.microsoft.com/office/drawing/2014/main" id="{313105F3-3223-4FAF-B5C2-5CDDA1EA3211}"/>
                  </a:ext>
                </a:extLst>
              </p:cNvPr>
              <p:cNvSpPr/>
              <p:nvPr/>
            </p:nvSpPr>
            <p:spPr>
              <a:xfrm>
                <a:off x="-63524775" y="1955275"/>
                <a:ext cx="123675" cy="134700"/>
              </a:xfrm>
              <a:custGeom>
                <a:avLst/>
                <a:gdLst/>
                <a:ahLst/>
                <a:cxnLst/>
                <a:rect l="l" t="t" r="r" b="b"/>
                <a:pathLst>
                  <a:path w="4947" h="5388" extrusionOk="0">
                    <a:moveTo>
                      <a:pt x="2458" y="882"/>
                    </a:moveTo>
                    <a:cubicBezTo>
                      <a:pt x="2930" y="882"/>
                      <a:pt x="3308" y="1229"/>
                      <a:pt x="3308" y="1702"/>
                    </a:cubicBezTo>
                    <a:cubicBezTo>
                      <a:pt x="3308" y="2174"/>
                      <a:pt x="2962" y="2521"/>
                      <a:pt x="2458" y="2521"/>
                    </a:cubicBezTo>
                    <a:cubicBezTo>
                      <a:pt x="1985" y="2521"/>
                      <a:pt x="1639" y="2174"/>
                      <a:pt x="1639" y="1702"/>
                    </a:cubicBezTo>
                    <a:cubicBezTo>
                      <a:pt x="1639" y="1229"/>
                      <a:pt x="2048" y="882"/>
                      <a:pt x="2458" y="882"/>
                    </a:cubicBezTo>
                    <a:close/>
                    <a:moveTo>
                      <a:pt x="2458" y="3340"/>
                    </a:moveTo>
                    <a:cubicBezTo>
                      <a:pt x="3245" y="3340"/>
                      <a:pt x="3876" y="3875"/>
                      <a:pt x="4096" y="4600"/>
                    </a:cubicBezTo>
                    <a:lnTo>
                      <a:pt x="883" y="4600"/>
                    </a:lnTo>
                    <a:cubicBezTo>
                      <a:pt x="1040" y="3875"/>
                      <a:pt x="1733" y="3340"/>
                      <a:pt x="2458" y="3340"/>
                    </a:cubicBezTo>
                    <a:close/>
                    <a:moveTo>
                      <a:pt x="2458" y="0"/>
                    </a:moveTo>
                    <a:cubicBezTo>
                      <a:pt x="1576" y="0"/>
                      <a:pt x="820" y="756"/>
                      <a:pt x="820" y="1670"/>
                    </a:cubicBezTo>
                    <a:cubicBezTo>
                      <a:pt x="820" y="2080"/>
                      <a:pt x="977" y="2489"/>
                      <a:pt x="1292" y="2804"/>
                    </a:cubicBezTo>
                    <a:cubicBezTo>
                      <a:pt x="536" y="3245"/>
                      <a:pt x="0" y="4033"/>
                      <a:pt x="0" y="4978"/>
                    </a:cubicBezTo>
                    <a:cubicBezTo>
                      <a:pt x="0" y="5230"/>
                      <a:pt x="189" y="5388"/>
                      <a:pt x="410" y="5388"/>
                    </a:cubicBezTo>
                    <a:lnTo>
                      <a:pt x="4569" y="5388"/>
                    </a:lnTo>
                    <a:cubicBezTo>
                      <a:pt x="4789" y="5388"/>
                      <a:pt x="4947" y="5199"/>
                      <a:pt x="4947" y="4978"/>
                    </a:cubicBezTo>
                    <a:cubicBezTo>
                      <a:pt x="4947" y="4033"/>
                      <a:pt x="4443" y="3245"/>
                      <a:pt x="3655" y="2804"/>
                    </a:cubicBezTo>
                    <a:cubicBezTo>
                      <a:pt x="3939" y="2489"/>
                      <a:pt x="4128" y="2080"/>
                      <a:pt x="4128" y="1670"/>
                    </a:cubicBezTo>
                    <a:cubicBezTo>
                      <a:pt x="4128" y="756"/>
                      <a:pt x="3371" y="0"/>
                      <a:pt x="24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B24DE2D9-6FC1-4450-9049-66A824813EFD}"/>
              </a:ext>
            </a:extLst>
          </p:cNvPr>
          <p:cNvSpPr txBox="1"/>
          <p:nvPr/>
        </p:nvSpPr>
        <p:spPr>
          <a:xfrm>
            <a:off x="1010211" y="1674963"/>
            <a:ext cx="3493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FF725E"/>
                </a:solidFill>
                <a:latin typeface="#9Slide03 Neutra" panose="02040603050506020204" pitchFamily="18" charset="0"/>
              </a:defRPr>
            </a:lvl1pPr>
          </a:lstStyle>
          <a:p>
            <a:r>
              <a:rPr lang="en-US" sz="2400">
                <a:solidFill>
                  <a:srgbClr val="000000"/>
                </a:solidFill>
              </a:rPr>
              <a:t>So sánh hai số thực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01ACD8D1-AF48-4BA6-B9D6-1EACEFDAE4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6442" y="97267"/>
            <a:ext cx="658718" cy="243348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3527BE05-E638-4B83-975E-2B3EDB85AB68}"/>
              </a:ext>
            </a:extLst>
          </p:cNvPr>
          <p:cNvSpPr txBox="1"/>
          <p:nvPr/>
        </p:nvSpPr>
        <p:spPr>
          <a:xfrm>
            <a:off x="1010211" y="4565516"/>
            <a:ext cx="981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000000"/>
                </a:solidFill>
                <a:latin typeface="#9Slide03 Neutra" panose="02040603050506020204" pitchFamily="18" charset="0"/>
              </a:defRPr>
            </a:lvl1pPr>
          </a:lstStyle>
          <a:p>
            <a:r>
              <a:rPr lang="en-US"/>
              <a:t>Ví dụ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7557195E-48C9-4D8F-B300-D7AA40E26628}"/>
              </a:ext>
            </a:extLst>
          </p:cNvPr>
          <p:cNvGrpSpPr/>
          <p:nvPr/>
        </p:nvGrpSpPr>
        <p:grpSpPr>
          <a:xfrm>
            <a:off x="330989" y="4535217"/>
            <a:ext cx="532933" cy="501257"/>
            <a:chOff x="441834" y="4393989"/>
            <a:chExt cx="532933" cy="501257"/>
          </a:xfrm>
        </p:grpSpPr>
        <p:grpSp>
          <p:nvGrpSpPr>
            <p:cNvPr id="62" name="Google Shape;1155;p42">
              <a:extLst>
                <a:ext uri="{FF2B5EF4-FFF2-40B4-BE49-F238E27FC236}">
                  <a16:creationId xmlns:a16="http://schemas.microsoft.com/office/drawing/2014/main" id="{3BDC31D3-D8E2-4524-B7D6-F179B040926D}"/>
                </a:ext>
              </a:extLst>
            </p:cNvPr>
            <p:cNvGrpSpPr/>
            <p:nvPr/>
          </p:nvGrpSpPr>
          <p:grpSpPr>
            <a:xfrm>
              <a:off x="441834" y="4393989"/>
              <a:ext cx="532933" cy="501257"/>
              <a:chOff x="1513276" y="1161111"/>
              <a:chExt cx="290225" cy="273007"/>
            </a:xfrm>
          </p:grpSpPr>
          <p:sp>
            <p:nvSpPr>
              <p:cNvPr id="66" name="Google Shape;1156;p42">
                <a:extLst>
                  <a:ext uri="{FF2B5EF4-FFF2-40B4-BE49-F238E27FC236}">
                    <a16:creationId xmlns:a16="http://schemas.microsoft.com/office/drawing/2014/main" id="{465FE641-1976-4C68-B35D-80D875843973}"/>
                  </a:ext>
                </a:extLst>
              </p:cNvPr>
              <p:cNvSpPr/>
              <p:nvPr/>
            </p:nvSpPr>
            <p:spPr>
              <a:xfrm>
                <a:off x="1513875" y="1162011"/>
                <a:ext cx="288450" cy="270932"/>
              </a:xfrm>
              <a:custGeom>
                <a:avLst/>
                <a:gdLst/>
                <a:ahLst/>
                <a:cxnLst/>
                <a:rect l="l" t="t" r="r" b="b"/>
                <a:pathLst>
                  <a:path w="11538" h="10836" extrusionOk="0">
                    <a:moveTo>
                      <a:pt x="643" y="1"/>
                    </a:moveTo>
                    <a:cubicBezTo>
                      <a:pt x="286" y="1"/>
                      <a:pt x="0" y="286"/>
                      <a:pt x="0" y="644"/>
                    </a:cubicBezTo>
                    <a:lnTo>
                      <a:pt x="0" y="10192"/>
                    </a:lnTo>
                    <a:cubicBezTo>
                      <a:pt x="0" y="10550"/>
                      <a:pt x="286" y="10835"/>
                      <a:pt x="643" y="10835"/>
                    </a:cubicBezTo>
                    <a:lnTo>
                      <a:pt x="10894" y="10835"/>
                    </a:lnTo>
                    <a:cubicBezTo>
                      <a:pt x="11252" y="10835"/>
                      <a:pt x="11537" y="10550"/>
                      <a:pt x="11537" y="10192"/>
                    </a:cubicBezTo>
                    <a:lnTo>
                      <a:pt x="11537" y="644"/>
                    </a:lnTo>
                    <a:cubicBezTo>
                      <a:pt x="11537" y="286"/>
                      <a:pt x="11252" y="1"/>
                      <a:pt x="108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157;p42">
                <a:extLst>
                  <a:ext uri="{FF2B5EF4-FFF2-40B4-BE49-F238E27FC236}">
                    <a16:creationId xmlns:a16="http://schemas.microsoft.com/office/drawing/2014/main" id="{36CA62A8-E818-4DEB-89F8-0E5C66AB53BD}"/>
                  </a:ext>
                </a:extLst>
              </p:cNvPr>
              <p:cNvSpPr/>
              <p:nvPr/>
            </p:nvSpPr>
            <p:spPr>
              <a:xfrm>
                <a:off x="1513276" y="1161111"/>
                <a:ext cx="290225" cy="273007"/>
              </a:xfrm>
              <a:custGeom>
                <a:avLst/>
                <a:gdLst/>
                <a:ahLst/>
                <a:cxnLst/>
                <a:rect l="l" t="t" r="r" b="b"/>
                <a:pathLst>
                  <a:path w="11609" h="10919" extrusionOk="0">
                    <a:moveTo>
                      <a:pt x="6037" y="1"/>
                    </a:moveTo>
                    <a:lnTo>
                      <a:pt x="1370" y="25"/>
                    </a:lnTo>
                    <a:lnTo>
                      <a:pt x="631" y="25"/>
                    </a:lnTo>
                    <a:cubicBezTo>
                      <a:pt x="441" y="25"/>
                      <a:pt x="286" y="108"/>
                      <a:pt x="155" y="263"/>
                    </a:cubicBezTo>
                    <a:cubicBezTo>
                      <a:pt x="84" y="346"/>
                      <a:pt x="48" y="453"/>
                      <a:pt x="24" y="561"/>
                    </a:cubicBezTo>
                    <a:lnTo>
                      <a:pt x="24" y="680"/>
                    </a:lnTo>
                    <a:cubicBezTo>
                      <a:pt x="24" y="680"/>
                      <a:pt x="24" y="644"/>
                      <a:pt x="48" y="572"/>
                    </a:cubicBezTo>
                    <a:cubicBezTo>
                      <a:pt x="60" y="465"/>
                      <a:pt x="108" y="358"/>
                      <a:pt x="179" y="275"/>
                    </a:cubicBezTo>
                    <a:cubicBezTo>
                      <a:pt x="298" y="144"/>
                      <a:pt x="465" y="61"/>
                      <a:pt x="643" y="49"/>
                    </a:cubicBezTo>
                    <a:lnTo>
                      <a:pt x="1382" y="49"/>
                    </a:lnTo>
                    <a:lnTo>
                      <a:pt x="6037" y="96"/>
                    </a:lnTo>
                    <a:lnTo>
                      <a:pt x="10799" y="96"/>
                    </a:lnTo>
                    <a:cubicBezTo>
                      <a:pt x="10824" y="93"/>
                      <a:pt x="10847" y="91"/>
                      <a:pt x="10870" y="91"/>
                    </a:cubicBezTo>
                    <a:cubicBezTo>
                      <a:pt x="10925" y="91"/>
                      <a:pt x="10975" y="100"/>
                      <a:pt x="11026" y="108"/>
                    </a:cubicBezTo>
                    <a:cubicBezTo>
                      <a:pt x="11180" y="156"/>
                      <a:pt x="11299" y="239"/>
                      <a:pt x="11383" y="358"/>
                    </a:cubicBezTo>
                    <a:cubicBezTo>
                      <a:pt x="11454" y="501"/>
                      <a:pt x="11502" y="644"/>
                      <a:pt x="11490" y="799"/>
                    </a:cubicBezTo>
                    <a:lnTo>
                      <a:pt x="11490" y="1763"/>
                    </a:lnTo>
                    <a:lnTo>
                      <a:pt x="11490" y="10264"/>
                    </a:lnTo>
                    <a:cubicBezTo>
                      <a:pt x="11490" y="10526"/>
                      <a:pt x="11311" y="10764"/>
                      <a:pt x="11037" y="10836"/>
                    </a:cubicBezTo>
                    <a:cubicBezTo>
                      <a:pt x="10954" y="10871"/>
                      <a:pt x="10859" y="10871"/>
                      <a:pt x="10776" y="10871"/>
                    </a:cubicBezTo>
                    <a:lnTo>
                      <a:pt x="596" y="10871"/>
                    </a:lnTo>
                    <a:cubicBezTo>
                      <a:pt x="310" y="10836"/>
                      <a:pt x="72" y="10598"/>
                      <a:pt x="48" y="10324"/>
                    </a:cubicBezTo>
                    <a:cubicBezTo>
                      <a:pt x="24" y="9157"/>
                      <a:pt x="24" y="8073"/>
                      <a:pt x="24" y="7085"/>
                    </a:cubicBezTo>
                    <a:cubicBezTo>
                      <a:pt x="12" y="5121"/>
                      <a:pt x="12" y="3513"/>
                      <a:pt x="12" y="2418"/>
                    </a:cubicBezTo>
                    <a:cubicBezTo>
                      <a:pt x="12" y="3513"/>
                      <a:pt x="0" y="5109"/>
                      <a:pt x="0" y="7085"/>
                    </a:cubicBezTo>
                    <a:lnTo>
                      <a:pt x="0" y="10324"/>
                    </a:lnTo>
                    <a:cubicBezTo>
                      <a:pt x="12" y="10467"/>
                      <a:pt x="84" y="10621"/>
                      <a:pt x="191" y="10717"/>
                    </a:cubicBezTo>
                    <a:cubicBezTo>
                      <a:pt x="310" y="10824"/>
                      <a:pt x="441" y="10895"/>
                      <a:pt x="608" y="10919"/>
                    </a:cubicBezTo>
                    <a:lnTo>
                      <a:pt x="10799" y="10919"/>
                    </a:lnTo>
                    <a:cubicBezTo>
                      <a:pt x="10895" y="10919"/>
                      <a:pt x="10990" y="10895"/>
                      <a:pt x="11085" y="10883"/>
                    </a:cubicBezTo>
                    <a:cubicBezTo>
                      <a:pt x="11192" y="10871"/>
                      <a:pt x="11276" y="10812"/>
                      <a:pt x="11347" y="10752"/>
                    </a:cubicBezTo>
                    <a:cubicBezTo>
                      <a:pt x="11502" y="10621"/>
                      <a:pt x="11585" y="10443"/>
                      <a:pt x="11585" y="10228"/>
                    </a:cubicBezTo>
                    <a:lnTo>
                      <a:pt x="11585" y="1727"/>
                    </a:lnTo>
                    <a:lnTo>
                      <a:pt x="11585" y="763"/>
                    </a:lnTo>
                    <a:cubicBezTo>
                      <a:pt x="11609" y="692"/>
                      <a:pt x="11585" y="596"/>
                      <a:pt x="11573" y="525"/>
                    </a:cubicBezTo>
                    <a:cubicBezTo>
                      <a:pt x="11549" y="453"/>
                      <a:pt x="11514" y="382"/>
                      <a:pt x="11466" y="299"/>
                    </a:cubicBezTo>
                    <a:cubicBezTo>
                      <a:pt x="11371" y="168"/>
                      <a:pt x="11228" y="84"/>
                      <a:pt x="11073" y="37"/>
                    </a:cubicBezTo>
                    <a:cubicBezTo>
                      <a:pt x="10990" y="1"/>
                      <a:pt x="10907" y="1"/>
                      <a:pt x="108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158;p42">
                <a:extLst>
                  <a:ext uri="{FF2B5EF4-FFF2-40B4-BE49-F238E27FC236}">
                    <a16:creationId xmlns:a16="http://schemas.microsoft.com/office/drawing/2014/main" id="{91996567-6D18-4924-A13D-3CDBC044248C}"/>
                  </a:ext>
                </a:extLst>
              </p:cNvPr>
              <p:cNvSpPr/>
              <p:nvPr/>
            </p:nvSpPr>
            <p:spPr>
              <a:xfrm>
                <a:off x="1583225" y="1392433"/>
                <a:ext cx="147350" cy="1500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60" extrusionOk="0">
                    <a:moveTo>
                      <a:pt x="2941" y="0"/>
                    </a:moveTo>
                    <a:cubicBezTo>
                      <a:pt x="1322" y="0"/>
                      <a:pt x="0" y="12"/>
                      <a:pt x="0" y="24"/>
                    </a:cubicBezTo>
                    <a:cubicBezTo>
                      <a:pt x="0" y="36"/>
                      <a:pt x="1322" y="60"/>
                      <a:pt x="2941" y="60"/>
                    </a:cubicBezTo>
                    <a:cubicBezTo>
                      <a:pt x="4572" y="60"/>
                      <a:pt x="5894" y="36"/>
                      <a:pt x="5894" y="24"/>
                    </a:cubicBezTo>
                    <a:cubicBezTo>
                      <a:pt x="5894" y="12"/>
                      <a:pt x="4572" y="0"/>
                      <a:pt x="29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1159;p42">
                <a:extLst>
                  <a:ext uri="{FF2B5EF4-FFF2-40B4-BE49-F238E27FC236}">
                    <a16:creationId xmlns:a16="http://schemas.microsoft.com/office/drawing/2014/main" id="{ED4BB50A-75ED-43FF-AB50-8C7D22407975}"/>
                  </a:ext>
                </a:extLst>
              </p:cNvPr>
              <p:cNvSpPr/>
              <p:nvPr/>
            </p:nvSpPr>
            <p:spPr>
              <a:xfrm>
                <a:off x="1615975" y="1405950"/>
                <a:ext cx="81875" cy="1525"/>
              </a:xfrm>
              <a:custGeom>
                <a:avLst/>
                <a:gdLst/>
                <a:ahLst/>
                <a:cxnLst/>
                <a:rect l="l" t="t" r="r" b="b"/>
                <a:pathLst>
                  <a:path w="3275" h="61" extrusionOk="0">
                    <a:moveTo>
                      <a:pt x="1631" y="1"/>
                    </a:moveTo>
                    <a:cubicBezTo>
                      <a:pt x="726" y="1"/>
                      <a:pt x="0" y="13"/>
                      <a:pt x="0" y="25"/>
                    </a:cubicBezTo>
                    <a:cubicBezTo>
                      <a:pt x="0" y="48"/>
                      <a:pt x="726" y="60"/>
                      <a:pt x="1631" y="60"/>
                    </a:cubicBezTo>
                    <a:cubicBezTo>
                      <a:pt x="2548" y="60"/>
                      <a:pt x="3274" y="48"/>
                      <a:pt x="3274" y="25"/>
                    </a:cubicBezTo>
                    <a:cubicBezTo>
                      <a:pt x="3274" y="1"/>
                      <a:pt x="2548" y="1"/>
                      <a:pt x="16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" name="Google Shape;1204;p42">
              <a:extLst>
                <a:ext uri="{FF2B5EF4-FFF2-40B4-BE49-F238E27FC236}">
                  <a16:creationId xmlns:a16="http://schemas.microsoft.com/office/drawing/2014/main" id="{5D5698CC-E6EA-48DD-BA1F-60B0A45B7A1E}"/>
                </a:ext>
              </a:extLst>
            </p:cNvPr>
            <p:cNvGrpSpPr/>
            <p:nvPr/>
          </p:nvGrpSpPr>
          <p:grpSpPr>
            <a:xfrm>
              <a:off x="570394" y="4508692"/>
              <a:ext cx="275812" cy="271851"/>
              <a:chOff x="-64774725" y="1916550"/>
              <a:chExt cx="319000" cy="314400"/>
            </a:xfrm>
          </p:grpSpPr>
          <p:sp>
            <p:nvSpPr>
              <p:cNvPr id="64" name="Google Shape;1205;p42">
                <a:extLst>
                  <a:ext uri="{FF2B5EF4-FFF2-40B4-BE49-F238E27FC236}">
                    <a16:creationId xmlns:a16="http://schemas.microsoft.com/office/drawing/2014/main" id="{65C79A56-5AD8-4CAB-A317-8CD2DBB3DD52}"/>
                  </a:ext>
                </a:extLst>
              </p:cNvPr>
              <p:cNvSpPr/>
              <p:nvPr/>
            </p:nvSpPr>
            <p:spPr>
              <a:xfrm>
                <a:off x="-64774725" y="1916550"/>
                <a:ext cx="319000" cy="314400"/>
              </a:xfrm>
              <a:custGeom>
                <a:avLst/>
                <a:gdLst/>
                <a:ahLst/>
                <a:cxnLst/>
                <a:rect l="l" t="t" r="r" b="b"/>
                <a:pathLst>
                  <a:path w="12760" h="12576" extrusionOk="0">
                    <a:moveTo>
                      <a:pt x="11436" y="856"/>
                    </a:moveTo>
                    <a:cubicBezTo>
                      <a:pt x="11562" y="856"/>
                      <a:pt x="11657" y="888"/>
                      <a:pt x="11783" y="951"/>
                    </a:cubicBezTo>
                    <a:cubicBezTo>
                      <a:pt x="11877" y="1077"/>
                      <a:pt x="11940" y="1203"/>
                      <a:pt x="11909" y="1329"/>
                    </a:cubicBezTo>
                    <a:cubicBezTo>
                      <a:pt x="11814" y="2431"/>
                      <a:pt x="11562" y="3440"/>
                      <a:pt x="11090" y="4416"/>
                    </a:cubicBezTo>
                    <a:lnTo>
                      <a:pt x="8317" y="1675"/>
                    </a:lnTo>
                    <a:cubicBezTo>
                      <a:pt x="9263" y="1234"/>
                      <a:pt x="10334" y="951"/>
                      <a:pt x="11436" y="856"/>
                    </a:cubicBezTo>
                    <a:close/>
                    <a:moveTo>
                      <a:pt x="3781" y="4542"/>
                    </a:moveTo>
                    <a:lnTo>
                      <a:pt x="3781" y="4542"/>
                    </a:lnTo>
                    <a:cubicBezTo>
                      <a:pt x="3529" y="4983"/>
                      <a:pt x="3245" y="5456"/>
                      <a:pt x="3056" y="5960"/>
                    </a:cubicBezTo>
                    <a:cubicBezTo>
                      <a:pt x="2878" y="5949"/>
                      <a:pt x="2699" y="5942"/>
                      <a:pt x="2522" y="5942"/>
                    </a:cubicBezTo>
                    <a:cubicBezTo>
                      <a:pt x="2167" y="5942"/>
                      <a:pt x="1817" y="5970"/>
                      <a:pt x="1481" y="6054"/>
                    </a:cubicBezTo>
                    <a:cubicBezTo>
                      <a:pt x="1544" y="5928"/>
                      <a:pt x="1670" y="5802"/>
                      <a:pt x="1733" y="5739"/>
                    </a:cubicBezTo>
                    <a:cubicBezTo>
                      <a:pt x="2331" y="5141"/>
                      <a:pt x="2993" y="4731"/>
                      <a:pt x="3781" y="4542"/>
                    </a:cubicBezTo>
                    <a:close/>
                    <a:moveTo>
                      <a:pt x="7561" y="2022"/>
                    </a:moveTo>
                    <a:lnTo>
                      <a:pt x="10680" y="5141"/>
                    </a:lnTo>
                    <a:cubicBezTo>
                      <a:pt x="9546" y="7157"/>
                      <a:pt x="7687" y="8669"/>
                      <a:pt x="5419" y="9331"/>
                    </a:cubicBezTo>
                    <a:lnTo>
                      <a:pt x="3403" y="7346"/>
                    </a:lnTo>
                    <a:cubicBezTo>
                      <a:pt x="4064" y="5109"/>
                      <a:pt x="5576" y="3219"/>
                      <a:pt x="7561" y="2022"/>
                    </a:cubicBezTo>
                    <a:close/>
                    <a:moveTo>
                      <a:pt x="2899" y="8008"/>
                    </a:moveTo>
                    <a:lnTo>
                      <a:pt x="4789" y="9898"/>
                    </a:lnTo>
                    <a:lnTo>
                      <a:pt x="4316" y="10623"/>
                    </a:lnTo>
                    <a:lnTo>
                      <a:pt x="2142" y="8449"/>
                    </a:lnTo>
                    <a:lnTo>
                      <a:pt x="2899" y="8008"/>
                    </a:lnTo>
                    <a:close/>
                    <a:moveTo>
                      <a:pt x="2363" y="9867"/>
                    </a:moveTo>
                    <a:lnTo>
                      <a:pt x="2899" y="10371"/>
                    </a:lnTo>
                    <a:cubicBezTo>
                      <a:pt x="2741" y="10497"/>
                      <a:pt x="2520" y="10654"/>
                      <a:pt x="2300" y="10780"/>
                    </a:cubicBezTo>
                    <a:cubicBezTo>
                      <a:pt x="1985" y="10969"/>
                      <a:pt x="1733" y="11095"/>
                      <a:pt x="1638" y="11127"/>
                    </a:cubicBezTo>
                    <a:cubicBezTo>
                      <a:pt x="1701" y="10969"/>
                      <a:pt x="1796" y="10780"/>
                      <a:pt x="1985" y="10465"/>
                    </a:cubicBezTo>
                    <a:cubicBezTo>
                      <a:pt x="2142" y="10213"/>
                      <a:pt x="2268" y="10024"/>
                      <a:pt x="2363" y="9867"/>
                    </a:cubicBezTo>
                    <a:close/>
                    <a:moveTo>
                      <a:pt x="8191" y="8984"/>
                    </a:moveTo>
                    <a:lnTo>
                      <a:pt x="8191" y="8984"/>
                    </a:lnTo>
                    <a:cubicBezTo>
                      <a:pt x="7971" y="9867"/>
                      <a:pt x="7467" y="10686"/>
                      <a:pt x="6711" y="11284"/>
                    </a:cubicBezTo>
                    <a:cubicBezTo>
                      <a:pt x="6837" y="10749"/>
                      <a:pt x="6837" y="10245"/>
                      <a:pt x="6774" y="9741"/>
                    </a:cubicBezTo>
                    <a:cubicBezTo>
                      <a:pt x="7309" y="9551"/>
                      <a:pt x="7782" y="9268"/>
                      <a:pt x="8191" y="8984"/>
                    </a:cubicBezTo>
                    <a:close/>
                    <a:moveTo>
                      <a:pt x="11509" y="1"/>
                    </a:moveTo>
                    <a:cubicBezTo>
                      <a:pt x="11474" y="1"/>
                      <a:pt x="11440" y="2"/>
                      <a:pt x="11405" y="6"/>
                    </a:cubicBezTo>
                    <a:cubicBezTo>
                      <a:pt x="10365" y="100"/>
                      <a:pt x="9389" y="321"/>
                      <a:pt x="8412" y="730"/>
                    </a:cubicBezTo>
                    <a:cubicBezTo>
                      <a:pt x="7498" y="1077"/>
                      <a:pt x="6616" y="1644"/>
                      <a:pt x="5797" y="2274"/>
                    </a:cubicBezTo>
                    <a:cubicBezTo>
                      <a:pt x="5324" y="2652"/>
                      <a:pt x="4852" y="3093"/>
                      <a:pt x="4474" y="3566"/>
                    </a:cubicBezTo>
                    <a:cubicBezTo>
                      <a:pt x="3245" y="3629"/>
                      <a:pt x="2048" y="4196"/>
                      <a:pt x="1166" y="5109"/>
                    </a:cubicBezTo>
                    <a:cubicBezTo>
                      <a:pt x="725" y="5519"/>
                      <a:pt x="378" y="6054"/>
                      <a:pt x="95" y="6590"/>
                    </a:cubicBezTo>
                    <a:cubicBezTo>
                      <a:pt x="0" y="6748"/>
                      <a:pt x="63" y="6937"/>
                      <a:pt x="158" y="7063"/>
                    </a:cubicBezTo>
                    <a:cubicBezTo>
                      <a:pt x="252" y="7157"/>
                      <a:pt x="378" y="7189"/>
                      <a:pt x="441" y="7189"/>
                    </a:cubicBezTo>
                    <a:cubicBezTo>
                      <a:pt x="536" y="7189"/>
                      <a:pt x="567" y="7189"/>
                      <a:pt x="630" y="7157"/>
                    </a:cubicBezTo>
                    <a:cubicBezTo>
                      <a:pt x="1198" y="6873"/>
                      <a:pt x="1842" y="6743"/>
                      <a:pt x="2471" y="6743"/>
                    </a:cubicBezTo>
                    <a:cubicBezTo>
                      <a:pt x="2540" y="6743"/>
                      <a:pt x="2609" y="6744"/>
                      <a:pt x="2678" y="6748"/>
                    </a:cubicBezTo>
                    <a:cubicBezTo>
                      <a:pt x="2647" y="6905"/>
                      <a:pt x="2615" y="7031"/>
                      <a:pt x="2584" y="7189"/>
                    </a:cubicBezTo>
                    <a:lnTo>
                      <a:pt x="1229" y="7976"/>
                    </a:lnTo>
                    <a:cubicBezTo>
                      <a:pt x="1008" y="8134"/>
                      <a:pt x="945" y="8449"/>
                      <a:pt x="1166" y="8606"/>
                    </a:cubicBezTo>
                    <a:lnTo>
                      <a:pt x="1733" y="9173"/>
                    </a:lnTo>
                    <a:cubicBezTo>
                      <a:pt x="1544" y="9425"/>
                      <a:pt x="1323" y="9772"/>
                      <a:pt x="1103" y="10119"/>
                    </a:cubicBezTo>
                    <a:cubicBezTo>
                      <a:pt x="945" y="10465"/>
                      <a:pt x="788" y="10717"/>
                      <a:pt x="725" y="10906"/>
                    </a:cubicBezTo>
                    <a:cubicBezTo>
                      <a:pt x="599" y="11316"/>
                      <a:pt x="630" y="11599"/>
                      <a:pt x="851" y="11788"/>
                    </a:cubicBezTo>
                    <a:cubicBezTo>
                      <a:pt x="981" y="11918"/>
                      <a:pt x="1144" y="11961"/>
                      <a:pt x="1320" y="11961"/>
                    </a:cubicBezTo>
                    <a:cubicBezTo>
                      <a:pt x="1443" y="11961"/>
                      <a:pt x="1572" y="11940"/>
                      <a:pt x="1701" y="11914"/>
                    </a:cubicBezTo>
                    <a:cubicBezTo>
                      <a:pt x="1953" y="11820"/>
                      <a:pt x="2174" y="11694"/>
                      <a:pt x="2489" y="11505"/>
                    </a:cubicBezTo>
                    <a:cubicBezTo>
                      <a:pt x="2836" y="11316"/>
                      <a:pt x="3151" y="11095"/>
                      <a:pt x="3434" y="10875"/>
                    </a:cubicBezTo>
                    <a:lnTo>
                      <a:pt x="4033" y="11473"/>
                    </a:lnTo>
                    <a:cubicBezTo>
                      <a:pt x="4116" y="11557"/>
                      <a:pt x="4225" y="11597"/>
                      <a:pt x="4330" y="11597"/>
                    </a:cubicBezTo>
                    <a:cubicBezTo>
                      <a:pt x="4464" y="11597"/>
                      <a:pt x="4593" y="11533"/>
                      <a:pt x="4663" y="11410"/>
                    </a:cubicBezTo>
                    <a:lnTo>
                      <a:pt x="5450" y="10056"/>
                    </a:lnTo>
                    <a:cubicBezTo>
                      <a:pt x="5608" y="10024"/>
                      <a:pt x="5734" y="9993"/>
                      <a:pt x="5892" y="9930"/>
                    </a:cubicBezTo>
                    <a:lnTo>
                      <a:pt x="5892" y="9930"/>
                    </a:lnTo>
                    <a:cubicBezTo>
                      <a:pt x="5923" y="10591"/>
                      <a:pt x="5797" y="11316"/>
                      <a:pt x="5482" y="11977"/>
                    </a:cubicBezTo>
                    <a:cubicBezTo>
                      <a:pt x="5419" y="12135"/>
                      <a:pt x="5450" y="12324"/>
                      <a:pt x="5576" y="12450"/>
                    </a:cubicBezTo>
                    <a:cubicBezTo>
                      <a:pt x="5639" y="12534"/>
                      <a:pt x="5759" y="12576"/>
                      <a:pt x="5878" y="12576"/>
                    </a:cubicBezTo>
                    <a:cubicBezTo>
                      <a:pt x="5937" y="12576"/>
                      <a:pt x="5997" y="12565"/>
                      <a:pt x="6049" y="12544"/>
                    </a:cubicBezTo>
                    <a:cubicBezTo>
                      <a:pt x="6585" y="12261"/>
                      <a:pt x="7089" y="11914"/>
                      <a:pt x="7530" y="11473"/>
                    </a:cubicBezTo>
                    <a:cubicBezTo>
                      <a:pt x="8443" y="10560"/>
                      <a:pt x="8979" y="9394"/>
                      <a:pt x="9074" y="8165"/>
                    </a:cubicBezTo>
                    <a:cubicBezTo>
                      <a:pt x="9546" y="7756"/>
                      <a:pt x="9987" y="7346"/>
                      <a:pt x="10365" y="6811"/>
                    </a:cubicBezTo>
                    <a:cubicBezTo>
                      <a:pt x="11027" y="5991"/>
                      <a:pt x="11562" y="5141"/>
                      <a:pt x="11940" y="4227"/>
                    </a:cubicBezTo>
                    <a:cubicBezTo>
                      <a:pt x="12350" y="3282"/>
                      <a:pt x="12571" y="2242"/>
                      <a:pt x="12665" y="1234"/>
                    </a:cubicBezTo>
                    <a:cubicBezTo>
                      <a:pt x="12760" y="1014"/>
                      <a:pt x="12665" y="636"/>
                      <a:pt x="12382" y="384"/>
                    </a:cubicBezTo>
                    <a:cubicBezTo>
                      <a:pt x="12126" y="128"/>
                      <a:pt x="11820" y="1"/>
                      <a:pt x="115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206;p42">
                <a:extLst>
                  <a:ext uri="{FF2B5EF4-FFF2-40B4-BE49-F238E27FC236}">
                    <a16:creationId xmlns:a16="http://schemas.microsoft.com/office/drawing/2014/main" id="{E7E02E82-02F8-446A-A4D2-92CF3DB1E8DA}"/>
                  </a:ext>
                </a:extLst>
              </p:cNvPr>
              <p:cNvSpPr/>
              <p:nvPr/>
            </p:nvSpPr>
            <p:spPr>
              <a:xfrm>
                <a:off x="-64636900" y="2010600"/>
                <a:ext cx="89800" cy="82525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301" extrusionOk="0">
                    <a:moveTo>
                      <a:pt x="1828" y="827"/>
                    </a:moveTo>
                    <a:cubicBezTo>
                      <a:pt x="2048" y="827"/>
                      <a:pt x="2269" y="906"/>
                      <a:pt x="2426" y="1064"/>
                    </a:cubicBezTo>
                    <a:cubicBezTo>
                      <a:pt x="2741" y="1410"/>
                      <a:pt x="2741" y="1914"/>
                      <a:pt x="2426" y="2229"/>
                    </a:cubicBezTo>
                    <a:cubicBezTo>
                      <a:pt x="2269" y="2387"/>
                      <a:pt x="2048" y="2466"/>
                      <a:pt x="1828" y="2466"/>
                    </a:cubicBezTo>
                    <a:cubicBezTo>
                      <a:pt x="1607" y="2466"/>
                      <a:pt x="1387" y="2387"/>
                      <a:pt x="1229" y="2229"/>
                    </a:cubicBezTo>
                    <a:cubicBezTo>
                      <a:pt x="914" y="1914"/>
                      <a:pt x="914" y="1379"/>
                      <a:pt x="1229" y="1064"/>
                    </a:cubicBezTo>
                    <a:cubicBezTo>
                      <a:pt x="1387" y="906"/>
                      <a:pt x="1607" y="827"/>
                      <a:pt x="1828" y="827"/>
                    </a:cubicBezTo>
                    <a:close/>
                    <a:moveTo>
                      <a:pt x="1820" y="0"/>
                    </a:moveTo>
                    <a:cubicBezTo>
                      <a:pt x="1402" y="0"/>
                      <a:pt x="977" y="166"/>
                      <a:pt x="631" y="497"/>
                    </a:cubicBezTo>
                    <a:cubicBezTo>
                      <a:pt x="0" y="1127"/>
                      <a:pt x="0" y="2198"/>
                      <a:pt x="631" y="2828"/>
                    </a:cubicBezTo>
                    <a:cubicBezTo>
                      <a:pt x="946" y="3143"/>
                      <a:pt x="1371" y="3301"/>
                      <a:pt x="1796" y="3301"/>
                    </a:cubicBezTo>
                    <a:cubicBezTo>
                      <a:pt x="2222" y="3301"/>
                      <a:pt x="2647" y="3143"/>
                      <a:pt x="2962" y="2828"/>
                    </a:cubicBezTo>
                    <a:cubicBezTo>
                      <a:pt x="3592" y="2198"/>
                      <a:pt x="3592" y="1127"/>
                      <a:pt x="2962" y="497"/>
                    </a:cubicBezTo>
                    <a:cubicBezTo>
                      <a:pt x="2647" y="166"/>
                      <a:pt x="2237" y="0"/>
                      <a:pt x="18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EB2AC1A2-207A-454D-9537-A1994608A964}"/>
                  </a:ext>
                </a:extLst>
              </p:cNvPr>
              <p:cNvSpPr txBox="1"/>
              <p:nvPr/>
            </p:nvSpPr>
            <p:spPr>
              <a:xfrm>
                <a:off x="6239387" y="5331922"/>
                <a:ext cx="1991443" cy="576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sz="2800">
                    <a:solidFill>
                      <a:srgbClr val="000000"/>
                    </a:solidFill>
                    <a:latin typeface="#9Slide03 SVNAvo" panose="02040603050506020204" pitchFamily="18" charset="0"/>
                  </a:defRPr>
                </a:lvl1pPr>
              </a:lstStyle>
              <a:p>
                <a:r>
                  <a:rPr lang="en-US"/>
                  <a:t>b) 3 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b="0" i="0" smtClean="0"/>
                          <m:t>10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EB2AC1A2-207A-454D-9537-A1994608A9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9387" y="5331922"/>
                <a:ext cx="1991443" cy="576568"/>
              </a:xfrm>
              <a:prstGeom prst="rect">
                <a:avLst/>
              </a:prstGeom>
              <a:blipFill>
                <a:blip r:embed="rId6"/>
                <a:stretch>
                  <a:fillRect l="-6442" t="-4255" b="-27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3196CC15-13E6-41AF-9E98-3956D83440B6}"/>
                  </a:ext>
                </a:extLst>
              </p:cNvPr>
              <p:cNvSpPr txBox="1"/>
              <p:nvPr/>
            </p:nvSpPr>
            <p:spPr>
              <a:xfrm>
                <a:off x="8170928" y="5330736"/>
                <a:ext cx="2854051" cy="5789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sz="2800">
                    <a:solidFill>
                      <a:srgbClr val="000000"/>
                    </a:solidFill>
                    <a:latin typeface="#9Slide03 SVNAvo" panose="02040603050506020204" pitchFamily="18" charset="0"/>
                  </a:defRPr>
                </a:lvl1pPr>
              </a:lstStyle>
              <a:p>
                <a:r>
                  <a:rPr lang="en-US" dirty="0"/>
                  <a:t> </a:t>
                </a:r>
                <a:r>
                  <a:rPr lang="en-US"/>
                  <a:t>vì 3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/>
                          <m:t>9</m:t>
                        </m:r>
                      </m:e>
                    </m:rad>
                  </m:oMath>
                </a14:m>
                <a:r>
                  <a:rPr lang="en-US"/>
                  <a:t> &lt;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/>
                          <m:t>10</m:t>
                        </m:r>
                      </m:e>
                    </m:ra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3196CC15-13E6-41AF-9E98-3956D83440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0928" y="5330736"/>
                <a:ext cx="2854051" cy="578941"/>
              </a:xfrm>
              <a:prstGeom prst="rect">
                <a:avLst/>
              </a:prstGeom>
              <a:blipFill>
                <a:blip r:embed="rId7"/>
                <a:stretch>
                  <a:fillRect l="-853" t="-3158" r="-3412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47B718FB-17C6-4C5D-90B1-E531E3BDC9FD}"/>
                  </a:ext>
                </a:extLst>
              </p:cNvPr>
              <p:cNvSpPr txBox="1"/>
              <p:nvPr/>
            </p:nvSpPr>
            <p:spPr>
              <a:xfrm>
                <a:off x="1054645" y="5339641"/>
                <a:ext cx="2345899" cy="5789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sz="2800">
                    <a:solidFill>
                      <a:srgbClr val="000000"/>
                    </a:solidFill>
                    <a:latin typeface="#9Slide03 SVNAvo" panose="02040603050506020204" pitchFamily="18" charset="0"/>
                  </a:defRPr>
                </a:lvl1pPr>
              </a:lstStyle>
              <a:p>
                <a:r>
                  <a:rPr lang="en-US"/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/>
                          <m:t>2</m:t>
                        </m:r>
                        <m:r>
                          <m:rPr>
                            <m:nor/>
                          </m:rPr>
                          <a:rPr lang="en-US" b="0" i="0" smtClean="0"/>
                          <m:t>3</m:t>
                        </m:r>
                      </m:e>
                    </m:rad>
                  </m:oMath>
                </a14:m>
                <a:r>
                  <a:rPr lang="en-US"/>
                  <a:t> &lt;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b="0" i="0" smtClean="0"/>
                          <m:t>27</m:t>
                        </m:r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47B718FB-17C6-4C5D-90B1-E531E3BDC9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645" y="5339641"/>
                <a:ext cx="2345899" cy="578941"/>
              </a:xfrm>
              <a:prstGeom prst="rect">
                <a:avLst/>
              </a:prstGeom>
              <a:blipFill>
                <a:blip r:embed="rId8"/>
                <a:stretch>
                  <a:fillRect l="-5195" t="-4211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77">
            <a:extLst>
              <a:ext uri="{FF2B5EF4-FFF2-40B4-BE49-F238E27FC236}">
                <a16:creationId xmlns:a16="http://schemas.microsoft.com/office/drawing/2014/main" id="{CD03404D-6F99-4FFE-BFCC-B2682BB2CAA1}"/>
              </a:ext>
            </a:extLst>
          </p:cNvPr>
          <p:cNvSpPr txBox="1"/>
          <p:nvPr/>
        </p:nvSpPr>
        <p:spPr>
          <a:xfrm>
            <a:off x="3386796" y="5378103"/>
            <a:ext cx="1965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000000"/>
                </a:solidFill>
                <a:latin typeface="#9Slide03 SVNAvo" panose="02040603050506020204" pitchFamily="18" charset="0"/>
              </a:defRPr>
            </a:lvl1pPr>
          </a:lstStyle>
          <a:p>
            <a:r>
              <a:rPr lang="en-US"/>
              <a:t>vì 23 &lt; 27 ;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B99096-D90D-491B-81BB-C2537E4EDF9B}"/>
              </a:ext>
            </a:extLst>
          </p:cNvPr>
          <p:cNvSpPr txBox="1"/>
          <p:nvPr/>
        </p:nvSpPr>
        <p:spPr>
          <a:xfrm>
            <a:off x="7048072" y="5358596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#9Slide03 SVNAvo" panose="02040603050506020204" pitchFamily="18" charset="0"/>
              </a:rPr>
              <a:t>&lt;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E7D29F-166F-0515-9CCE-D09EE378EB0C}"/>
              </a:ext>
            </a:extLst>
          </p:cNvPr>
          <p:cNvSpPr txBox="1"/>
          <p:nvPr/>
        </p:nvSpPr>
        <p:spPr>
          <a:xfrm>
            <a:off x="987229" y="240655"/>
            <a:ext cx="7582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725E"/>
                </a:solidFill>
                <a:latin typeface="#9Slide03 Neutra" panose="02040603050506020204" pitchFamily="18" charset="0"/>
              </a:rPr>
              <a:t>THỨ TỰ TRONG TẬP HỢP CÁC SỐ THỰC</a:t>
            </a:r>
          </a:p>
        </p:txBody>
      </p:sp>
    </p:spTree>
    <p:extLst>
      <p:ext uri="{BB962C8B-B14F-4D97-AF65-F5344CB8AC3E}">
        <p14:creationId xmlns:p14="http://schemas.microsoft.com/office/powerpoint/2010/main" val="13982019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60" grpId="0"/>
      <p:bldP spid="72" grpId="0"/>
      <p:bldP spid="75" grpId="0"/>
      <p:bldP spid="76" grpId="0"/>
      <p:bldP spid="78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E7FAAD-2B12-4839-8363-FC7758C4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6442" y="97267"/>
            <a:ext cx="658718" cy="2433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AE3D9DF-411B-40DE-BAE2-EF93B1ACE490}"/>
              </a:ext>
            </a:extLst>
          </p:cNvPr>
          <p:cNvSpPr/>
          <p:nvPr/>
        </p:nvSpPr>
        <p:spPr>
          <a:xfrm>
            <a:off x="-461914" y="-311086"/>
            <a:ext cx="1140644" cy="10558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A821CB-8904-49FF-81F7-5379EBA856F9}"/>
              </a:ext>
            </a:extLst>
          </p:cNvPr>
          <p:cNvSpPr/>
          <p:nvPr/>
        </p:nvSpPr>
        <p:spPr>
          <a:xfrm>
            <a:off x="-461914" y="-311086"/>
            <a:ext cx="1140644" cy="10558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oogle Shape;1016;p39">
            <a:extLst>
              <a:ext uri="{FF2B5EF4-FFF2-40B4-BE49-F238E27FC236}">
                <a16:creationId xmlns:a16="http://schemas.microsoft.com/office/drawing/2014/main" id="{78DAD04C-59D8-4647-8889-3CB085222FD4}"/>
              </a:ext>
            </a:extLst>
          </p:cNvPr>
          <p:cNvGrpSpPr/>
          <p:nvPr/>
        </p:nvGrpSpPr>
        <p:grpSpPr>
          <a:xfrm>
            <a:off x="244114" y="208881"/>
            <a:ext cx="746135" cy="710599"/>
            <a:chOff x="1513275" y="1160975"/>
            <a:chExt cx="290225" cy="272975"/>
          </a:xfrm>
        </p:grpSpPr>
        <p:sp>
          <p:nvSpPr>
            <p:cNvPr id="8" name="Google Shape;1017;p39">
              <a:extLst>
                <a:ext uri="{FF2B5EF4-FFF2-40B4-BE49-F238E27FC236}">
                  <a16:creationId xmlns:a16="http://schemas.microsoft.com/office/drawing/2014/main" id="{BC067934-6E22-4022-AB44-16095B00FC19}"/>
                </a:ext>
              </a:extLst>
            </p:cNvPr>
            <p:cNvSpPr/>
            <p:nvPr/>
          </p:nvSpPr>
          <p:spPr>
            <a:xfrm>
              <a:off x="1513875" y="1161875"/>
              <a:ext cx="288450" cy="270900"/>
            </a:xfrm>
            <a:custGeom>
              <a:avLst/>
              <a:gdLst/>
              <a:ahLst/>
              <a:cxnLst/>
              <a:rect l="l" t="t" r="r" b="b"/>
              <a:pathLst>
                <a:path w="11538" h="10836" extrusionOk="0">
                  <a:moveTo>
                    <a:pt x="643" y="1"/>
                  </a:moveTo>
                  <a:cubicBezTo>
                    <a:pt x="286" y="1"/>
                    <a:pt x="0" y="286"/>
                    <a:pt x="0" y="644"/>
                  </a:cubicBezTo>
                  <a:lnTo>
                    <a:pt x="0" y="10192"/>
                  </a:lnTo>
                  <a:cubicBezTo>
                    <a:pt x="0" y="10550"/>
                    <a:pt x="286" y="10835"/>
                    <a:pt x="643" y="10835"/>
                  </a:cubicBezTo>
                  <a:lnTo>
                    <a:pt x="10894" y="10835"/>
                  </a:lnTo>
                  <a:cubicBezTo>
                    <a:pt x="11252" y="10835"/>
                    <a:pt x="11537" y="10550"/>
                    <a:pt x="11537" y="10192"/>
                  </a:cubicBezTo>
                  <a:lnTo>
                    <a:pt x="11537" y="644"/>
                  </a:lnTo>
                  <a:cubicBezTo>
                    <a:pt x="11537" y="286"/>
                    <a:pt x="11252" y="1"/>
                    <a:pt x="108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1018;p39">
              <a:extLst>
                <a:ext uri="{FF2B5EF4-FFF2-40B4-BE49-F238E27FC236}">
                  <a16:creationId xmlns:a16="http://schemas.microsoft.com/office/drawing/2014/main" id="{D5815E97-F0E0-42D9-972A-2631347A0B32}"/>
                </a:ext>
              </a:extLst>
            </p:cNvPr>
            <p:cNvSpPr/>
            <p:nvPr/>
          </p:nvSpPr>
          <p:spPr>
            <a:xfrm>
              <a:off x="1513275" y="1160975"/>
              <a:ext cx="290225" cy="272975"/>
            </a:xfrm>
            <a:custGeom>
              <a:avLst/>
              <a:gdLst/>
              <a:ahLst/>
              <a:cxnLst/>
              <a:rect l="l" t="t" r="r" b="b"/>
              <a:pathLst>
                <a:path w="11609" h="10919" extrusionOk="0">
                  <a:moveTo>
                    <a:pt x="6037" y="1"/>
                  </a:moveTo>
                  <a:lnTo>
                    <a:pt x="1370" y="25"/>
                  </a:lnTo>
                  <a:lnTo>
                    <a:pt x="631" y="25"/>
                  </a:lnTo>
                  <a:cubicBezTo>
                    <a:pt x="441" y="25"/>
                    <a:pt x="286" y="108"/>
                    <a:pt x="155" y="263"/>
                  </a:cubicBezTo>
                  <a:cubicBezTo>
                    <a:pt x="84" y="346"/>
                    <a:pt x="48" y="453"/>
                    <a:pt x="24" y="561"/>
                  </a:cubicBezTo>
                  <a:lnTo>
                    <a:pt x="24" y="680"/>
                  </a:lnTo>
                  <a:cubicBezTo>
                    <a:pt x="24" y="680"/>
                    <a:pt x="24" y="644"/>
                    <a:pt x="48" y="572"/>
                  </a:cubicBezTo>
                  <a:cubicBezTo>
                    <a:pt x="60" y="465"/>
                    <a:pt x="108" y="358"/>
                    <a:pt x="179" y="275"/>
                  </a:cubicBezTo>
                  <a:cubicBezTo>
                    <a:pt x="298" y="144"/>
                    <a:pt x="465" y="61"/>
                    <a:pt x="643" y="49"/>
                  </a:cubicBezTo>
                  <a:lnTo>
                    <a:pt x="1382" y="49"/>
                  </a:lnTo>
                  <a:lnTo>
                    <a:pt x="6037" y="96"/>
                  </a:lnTo>
                  <a:lnTo>
                    <a:pt x="10799" y="96"/>
                  </a:lnTo>
                  <a:cubicBezTo>
                    <a:pt x="10824" y="93"/>
                    <a:pt x="10847" y="91"/>
                    <a:pt x="10870" y="91"/>
                  </a:cubicBezTo>
                  <a:cubicBezTo>
                    <a:pt x="10925" y="91"/>
                    <a:pt x="10975" y="100"/>
                    <a:pt x="11026" y="108"/>
                  </a:cubicBezTo>
                  <a:cubicBezTo>
                    <a:pt x="11180" y="156"/>
                    <a:pt x="11299" y="239"/>
                    <a:pt x="11383" y="358"/>
                  </a:cubicBezTo>
                  <a:cubicBezTo>
                    <a:pt x="11454" y="501"/>
                    <a:pt x="11502" y="644"/>
                    <a:pt x="11490" y="799"/>
                  </a:cubicBezTo>
                  <a:lnTo>
                    <a:pt x="11490" y="1763"/>
                  </a:lnTo>
                  <a:lnTo>
                    <a:pt x="11490" y="10264"/>
                  </a:lnTo>
                  <a:cubicBezTo>
                    <a:pt x="11490" y="10526"/>
                    <a:pt x="11311" y="10764"/>
                    <a:pt x="11037" y="10836"/>
                  </a:cubicBezTo>
                  <a:cubicBezTo>
                    <a:pt x="10954" y="10871"/>
                    <a:pt x="10859" y="10871"/>
                    <a:pt x="10776" y="10871"/>
                  </a:cubicBezTo>
                  <a:lnTo>
                    <a:pt x="596" y="10871"/>
                  </a:lnTo>
                  <a:cubicBezTo>
                    <a:pt x="310" y="10836"/>
                    <a:pt x="72" y="10598"/>
                    <a:pt x="48" y="10324"/>
                  </a:cubicBezTo>
                  <a:cubicBezTo>
                    <a:pt x="24" y="9157"/>
                    <a:pt x="24" y="8073"/>
                    <a:pt x="24" y="7085"/>
                  </a:cubicBezTo>
                  <a:cubicBezTo>
                    <a:pt x="12" y="5121"/>
                    <a:pt x="12" y="3513"/>
                    <a:pt x="12" y="2418"/>
                  </a:cubicBezTo>
                  <a:cubicBezTo>
                    <a:pt x="12" y="3513"/>
                    <a:pt x="0" y="5109"/>
                    <a:pt x="0" y="7085"/>
                  </a:cubicBezTo>
                  <a:lnTo>
                    <a:pt x="0" y="10324"/>
                  </a:lnTo>
                  <a:cubicBezTo>
                    <a:pt x="12" y="10467"/>
                    <a:pt x="84" y="10621"/>
                    <a:pt x="191" y="10717"/>
                  </a:cubicBezTo>
                  <a:cubicBezTo>
                    <a:pt x="310" y="10824"/>
                    <a:pt x="441" y="10895"/>
                    <a:pt x="608" y="10919"/>
                  </a:cubicBezTo>
                  <a:lnTo>
                    <a:pt x="10799" y="10919"/>
                  </a:lnTo>
                  <a:cubicBezTo>
                    <a:pt x="10895" y="10919"/>
                    <a:pt x="10990" y="10895"/>
                    <a:pt x="11085" y="10883"/>
                  </a:cubicBezTo>
                  <a:cubicBezTo>
                    <a:pt x="11192" y="10871"/>
                    <a:pt x="11276" y="10812"/>
                    <a:pt x="11347" y="10752"/>
                  </a:cubicBezTo>
                  <a:cubicBezTo>
                    <a:pt x="11502" y="10621"/>
                    <a:pt x="11585" y="10443"/>
                    <a:pt x="11585" y="10228"/>
                  </a:cubicBezTo>
                  <a:lnTo>
                    <a:pt x="11585" y="1727"/>
                  </a:lnTo>
                  <a:lnTo>
                    <a:pt x="11585" y="763"/>
                  </a:lnTo>
                  <a:cubicBezTo>
                    <a:pt x="11609" y="692"/>
                    <a:pt x="11585" y="596"/>
                    <a:pt x="11573" y="525"/>
                  </a:cubicBezTo>
                  <a:cubicBezTo>
                    <a:pt x="11549" y="453"/>
                    <a:pt x="11514" y="382"/>
                    <a:pt x="11466" y="299"/>
                  </a:cubicBezTo>
                  <a:cubicBezTo>
                    <a:pt x="11371" y="168"/>
                    <a:pt x="11228" y="84"/>
                    <a:pt x="11073" y="37"/>
                  </a:cubicBezTo>
                  <a:cubicBezTo>
                    <a:pt x="10990" y="1"/>
                    <a:pt x="10907" y="1"/>
                    <a:pt x="10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DBBDF29-8EB2-4FE9-90C4-0561601384C6}"/>
              </a:ext>
            </a:extLst>
          </p:cNvPr>
          <p:cNvSpPr txBox="1"/>
          <p:nvPr/>
        </p:nvSpPr>
        <p:spPr>
          <a:xfrm>
            <a:off x="399532" y="271434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3"/>
                </a:solidFill>
                <a:latin typeface="#9Slide03 Neutra" panose="02040603050506020204" pitchFamily="18" charset="0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731387-11A8-4096-9F60-BAC9461B1036}"/>
              </a:ext>
            </a:extLst>
          </p:cNvPr>
          <p:cNvSpPr txBox="1"/>
          <p:nvPr/>
        </p:nvSpPr>
        <p:spPr>
          <a:xfrm>
            <a:off x="1608481" y="1429901"/>
            <a:ext cx="1710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000000"/>
                </a:solidFill>
                <a:latin typeface="#9Slide03 SVNAvo" panose="02040603050506020204" pitchFamily="18" charset="0"/>
              </a:defRPr>
            </a:lvl1pPr>
          </a:lstStyle>
          <a:p>
            <a:r>
              <a:rPr lang="en-US"/>
              <a:t>So sánh: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7113C8-3CCE-4815-B43F-DA59E875F963}"/>
              </a:ext>
            </a:extLst>
          </p:cNvPr>
          <p:cNvSpPr txBox="1"/>
          <p:nvPr/>
        </p:nvSpPr>
        <p:spPr>
          <a:xfrm>
            <a:off x="1005371" y="1460678"/>
            <a:ext cx="75052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000000"/>
                </a:solidFill>
                <a:latin typeface="#9Slide03 Neutra" panose="02040603050506020204" pitchFamily="18" charset="0"/>
              </a:defRPr>
            </a:lvl1pPr>
          </a:lstStyle>
          <a:p>
            <a:r>
              <a:rPr lang="vi-VN" sz="2600" dirty="0"/>
              <a:t>?</a:t>
            </a:r>
            <a:r>
              <a:rPr lang="en-US" sz="2600" dirty="0"/>
              <a:t>4</a:t>
            </a:r>
            <a:r>
              <a:rPr lang="vi-VN" sz="2600" dirty="0"/>
              <a:t>. </a:t>
            </a:r>
            <a:endParaRPr lang="en-US" sz="26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A285F41-AFEF-4D0E-BD44-742BAB9CE01B}"/>
              </a:ext>
            </a:extLst>
          </p:cNvPr>
          <p:cNvGrpSpPr/>
          <p:nvPr/>
        </p:nvGrpSpPr>
        <p:grpSpPr>
          <a:xfrm>
            <a:off x="361318" y="1442745"/>
            <a:ext cx="532933" cy="501257"/>
            <a:chOff x="457435" y="3814248"/>
            <a:chExt cx="532933" cy="501257"/>
          </a:xfrm>
        </p:grpSpPr>
        <p:grpSp>
          <p:nvGrpSpPr>
            <p:cNvPr id="15" name="Google Shape;1155;p42">
              <a:extLst>
                <a:ext uri="{FF2B5EF4-FFF2-40B4-BE49-F238E27FC236}">
                  <a16:creationId xmlns:a16="http://schemas.microsoft.com/office/drawing/2014/main" id="{73CC4963-4519-4225-9C60-7DF101E85DFF}"/>
                </a:ext>
              </a:extLst>
            </p:cNvPr>
            <p:cNvGrpSpPr/>
            <p:nvPr/>
          </p:nvGrpSpPr>
          <p:grpSpPr>
            <a:xfrm>
              <a:off x="457435" y="3814248"/>
              <a:ext cx="532933" cy="501257"/>
              <a:chOff x="1513276" y="1161111"/>
              <a:chExt cx="290225" cy="273007"/>
            </a:xfrm>
          </p:grpSpPr>
          <p:sp>
            <p:nvSpPr>
              <p:cNvPr id="20" name="Google Shape;1156;p42">
                <a:extLst>
                  <a:ext uri="{FF2B5EF4-FFF2-40B4-BE49-F238E27FC236}">
                    <a16:creationId xmlns:a16="http://schemas.microsoft.com/office/drawing/2014/main" id="{AEF7A90D-0186-4D1D-BD21-039EEF2FCA74}"/>
                  </a:ext>
                </a:extLst>
              </p:cNvPr>
              <p:cNvSpPr/>
              <p:nvPr/>
            </p:nvSpPr>
            <p:spPr>
              <a:xfrm>
                <a:off x="1513875" y="1162011"/>
                <a:ext cx="288450" cy="270932"/>
              </a:xfrm>
              <a:custGeom>
                <a:avLst/>
                <a:gdLst/>
                <a:ahLst/>
                <a:cxnLst/>
                <a:rect l="l" t="t" r="r" b="b"/>
                <a:pathLst>
                  <a:path w="11538" h="10836" extrusionOk="0">
                    <a:moveTo>
                      <a:pt x="643" y="1"/>
                    </a:moveTo>
                    <a:cubicBezTo>
                      <a:pt x="286" y="1"/>
                      <a:pt x="0" y="286"/>
                      <a:pt x="0" y="644"/>
                    </a:cubicBezTo>
                    <a:lnTo>
                      <a:pt x="0" y="10192"/>
                    </a:lnTo>
                    <a:cubicBezTo>
                      <a:pt x="0" y="10550"/>
                      <a:pt x="286" y="10835"/>
                      <a:pt x="643" y="10835"/>
                    </a:cubicBezTo>
                    <a:lnTo>
                      <a:pt x="10894" y="10835"/>
                    </a:lnTo>
                    <a:cubicBezTo>
                      <a:pt x="11252" y="10835"/>
                      <a:pt x="11537" y="10550"/>
                      <a:pt x="11537" y="10192"/>
                    </a:cubicBezTo>
                    <a:lnTo>
                      <a:pt x="11537" y="644"/>
                    </a:lnTo>
                    <a:cubicBezTo>
                      <a:pt x="11537" y="286"/>
                      <a:pt x="11252" y="1"/>
                      <a:pt x="108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157;p42">
                <a:extLst>
                  <a:ext uri="{FF2B5EF4-FFF2-40B4-BE49-F238E27FC236}">
                    <a16:creationId xmlns:a16="http://schemas.microsoft.com/office/drawing/2014/main" id="{9ECFE41C-6949-4A7F-84FD-D84040AC4197}"/>
                  </a:ext>
                </a:extLst>
              </p:cNvPr>
              <p:cNvSpPr/>
              <p:nvPr/>
            </p:nvSpPr>
            <p:spPr>
              <a:xfrm>
                <a:off x="1513276" y="1161111"/>
                <a:ext cx="290225" cy="273007"/>
              </a:xfrm>
              <a:custGeom>
                <a:avLst/>
                <a:gdLst/>
                <a:ahLst/>
                <a:cxnLst/>
                <a:rect l="l" t="t" r="r" b="b"/>
                <a:pathLst>
                  <a:path w="11609" h="10919" extrusionOk="0">
                    <a:moveTo>
                      <a:pt x="6037" y="1"/>
                    </a:moveTo>
                    <a:lnTo>
                      <a:pt x="1370" y="25"/>
                    </a:lnTo>
                    <a:lnTo>
                      <a:pt x="631" y="25"/>
                    </a:lnTo>
                    <a:cubicBezTo>
                      <a:pt x="441" y="25"/>
                      <a:pt x="286" y="108"/>
                      <a:pt x="155" y="263"/>
                    </a:cubicBezTo>
                    <a:cubicBezTo>
                      <a:pt x="84" y="346"/>
                      <a:pt x="48" y="453"/>
                      <a:pt x="24" y="561"/>
                    </a:cubicBezTo>
                    <a:lnTo>
                      <a:pt x="24" y="680"/>
                    </a:lnTo>
                    <a:cubicBezTo>
                      <a:pt x="24" y="680"/>
                      <a:pt x="24" y="644"/>
                      <a:pt x="48" y="572"/>
                    </a:cubicBezTo>
                    <a:cubicBezTo>
                      <a:pt x="60" y="465"/>
                      <a:pt x="108" y="358"/>
                      <a:pt x="179" y="275"/>
                    </a:cubicBezTo>
                    <a:cubicBezTo>
                      <a:pt x="298" y="144"/>
                      <a:pt x="465" y="61"/>
                      <a:pt x="643" y="49"/>
                    </a:cubicBezTo>
                    <a:lnTo>
                      <a:pt x="1382" y="49"/>
                    </a:lnTo>
                    <a:lnTo>
                      <a:pt x="6037" y="96"/>
                    </a:lnTo>
                    <a:lnTo>
                      <a:pt x="10799" y="96"/>
                    </a:lnTo>
                    <a:cubicBezTo>
                      <a:pt x="10824" y="93"/>
                      <a:pt x="10847" y="91"/>
                      <a:pt x="10870" y="91"/>
                    </a:cubicBezTo>
                    <a:cubicBezTo>
                      <a:pt x="10925" y="91"/>
                      <a:pt x="10975" y="100"/>
                      <a:pt x="11026" y="108"/>
                    </a:cubicBezTo>
                    <a:cubicBezTo>
                      <a:pt x="11180" y="156"/>
                      <a:pt x="11299" y="239"/>
                      <a:pt x="11383" y="358"/>
                    </a:cubicBezTo>
                    <a:cubicBezTo>
                      <a:pt x="11454" y="501"/>
                      <a:pt x="11502" y="644"/>
                      <a:pt x="11490" y="799"/>
                    </a:cubicBezTo>
                    <a:lnTo>
                      <a:pt x="11490" y="1763"/>
                    </a:lnTo>
                    <a:lnTo>
                      <a:pt x="11490" y="10264"/>
                    </a:lnTo>
                    <a:cubicBezTo>
                      <a:pt x="11490" y="10526"/>
                      <a:pt x="11311" y="10764"/>
                      <a:pt x="11037" y="10836"/>
                    </a:cubicBezTo>
                    <a:cubicBezTo>
                      <a:pt x="10954" y="10871"/>
                      <a:pt x="10859" y="10871"/>
                      <a:pt x="10776" y="10871"/>
                    </a:cubicBezTo>
                    <a:lnTo>
                      <a:pt x="596" y="10871"/>
                    </a:lnTo>
                    <a:cubicBezTo>
                      <a:pt x="310" y="10836"/>
                      <a:pt x="72" y="10598"/>
                      <a:pt x="48" y="10324"/>
                    </a:cubicBezTo>
                    <a:cubicBezTo>
                      <a:pt x="24" y="9157"/>
                      <a:pt x="24" y="8073"/>
                      <a:pt x="24" y="7085"/>
                    </a:cubicBezTo>
                    <a:cubicBezTo>
                      <a:pt x="12" y="5121"/>
                      <a:pt x="12" y="3513"/>
                      <a:pt x="12" y="2418"/>
                    </a:cubicBezTo>
                    <a:cubicBezTo>
                      <a:pt x="12" y="3513"/>
                      <a:pt x="0" y="5109"/>
                      <a:pt x="0" y="7085"/>
                    </a:cubicBezTo>
                    <a:lnTo>
                      <a:pt x="0" y="10324"/>
                    </a:lnTo>
                    <a:cubicBezTo>
                      <a:pt x="12" y="10467"/>
                      <a:pt x="84" y="10621"/>
                      <a:pt x="191" y="10717"/>
                    </a:cubicBezTo>
                    <a:cubicBezTo>
                      <a:pt x="310" y="10824"/>
                      <a:pt x="441" y="10895"/>
                      <a:pt x="608" y="10919"/>
                    </a:cubicBezTo>
                    <a:lnTo>
                      <a:pt x="10799" y="10919"/>
                    </a:lnTo>
                    <a:cubicBezTo>
                      <a:pt x="10895" y="10919"/>
                      <a:pt x="10990" y="10895"/>
                      <a:pt x="11085" y="10883"/>
                    </a:cubicBezTo>
                    <a:cubicBezTo>
                      <a:pt x="11192" y="10871"/>
                      <a:pt x="11276" y="10812"/>
                      <a:pt x="11347" y="10752"/>
                    </a:cubicBezTo>
                    <a:cubicBezTo>
                      <a:pt x="11502" y="10621"/>
                      <a:pt x="11585" y="10443"/>
                      <a:pt x="11585" y="10228"/>
                    </a:cubicBezTo>
                    <a:lnTo>
                      <a:pt x="11585" y="1727"/>
                    </a:lnTo>
                    <a:lnTo>
                      <a:pt x="11585" y="763"/>
                    </a:lnTo>
                    <a:cubicBezTo>
                      <a:pt x="11609" y="692"/>
                      <a:pt x="11585" y="596"/>
                      <a:pt x="11573" y="525"/>
                    </a:cubicBezTo>
                    <a:cubicBezTo>
                      <a:pt x="11549" y="453"/>
                      <a:pt x="11514" y="382"/>
                      <a:pt x="11466" y="299"/>
                    </a:cubicBezTo>
                    <a:cubicBezTo>
                      <a:pt x="11371" y="168"/>
                      <a:pt x="11228" y="84"/>
                      <a:pt x="11073" y="37"/>
                    </a:cubicBezTo>
                    <a:cubicBezTo>
                      <a:pt x="10990" y="1"/>
                      <a:pt x="10907" y="1"/>
                      <a:pt x="108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158;p42">
                <a:extLst>
                  <a:ext uri="{FF2B5EF4-FFF2-40B4-BE49-F238E27FC236}">
                    <a16:creationId xmlns:a16="http://schemas.microsoft.com/office/drawing/2014/main" id="{F482263F-2DD3-4572-B139-28FB685DAB99}"/>
                  </a:ext>
                </a:extLst>
              </p:cNvPr>
              <p:cNvSpPr/>
              <p:nvPr/>
            </p:nvSpPr>
            <p:spPr>
              <a:xfrm>
                <a:off x="1583225" y="1392433"/>
                <a:ext cx="147350" cy="1500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60" extrusionOk="0">
                    <a:moveTo>
                      <a:pt x="2941" y="0"/>
                    </a:moveTo>
                    <a:cubicBezTo>
                      <a:pt x="1322" y="0"/>
                      <a:pt x="0" y="12"/>
                      <a:pt x="0" y="24"/>
                    </a:cubicBezTo>
                    <a:cubicBezTo>
                      <a:pt x="0" y="36"/>
                      <a:pt x="1322" y="60"/>
                      <a:pt x="2941" y="60"/>
                    </a:cubicBezTo>
                    <a:cubicBezTo>
                      <a:pt x="4572" y="60"/>
                      <a:pt x="5894" y="36"/>
                      <a:pt x="5894" y="24"/>
                    </a:cubicBezTo>
                    <a:cubicBezTo>
                      <a:pt x="5894" y="12"/>
                      <a:pt x="4572" y="0"/>
                      <a:pt x="29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159;p42">
                <a:extLst>
                  <a:ext uri="{FF2B5EF4-FFF2-40B4-BE49-F238E27FC236}">
                    <a16:creationId xmlns:a16="http://schemas.microsoft.com/office/drawing/2014/main" id="{B0723D5D-68FF-4FA5-9928-18F6ED74BB4C}"/>
                  </a:ext>
                </a:extLst>
              </p:cNvPr>
              <p:cNvSpPr/>
              <p:nvPr/>
            </p:nvSpPr>
            <p:spPr>
              <a:xfrm>
                <a:off x="1615975" y="1405950"/>
                <a:ext cx="81875" cy="1525"/>
              </a:xfrm>
              <a:custGeom>
                <a:avLst/>
                <a:gdLst/>
                <a:ahLst/>
                <a:cxnLst/>
                <a:rect l="l" t="t" r="r" b="b"/>
                <a:pathLst>
                  <a:path w="3275" h="61" extrusionOk="0">
                    <a:moveTo>
                      <a:pt x="1631" y="1"/>
                    </a:moveTo>
                    <a:cubicBezTo>
                      <a:pt x="726" y="1"/>
                      <a:pt x="0" y="13"/>
                      <a:pt x="0" y="25"/>
                    </a:cubicBezTo>
                    <a:cubicBezTo>
                      <a:pt x="0" y="48"/>
                      <a:pt x="726" y="60"/>
                      <a:pt x="1631" y="60"/>
                    </a:cubicBezTo>
                    <a:cubicBezTo>
                      <a:pt x="2548" y="60"/>
                      <a:pt x="3274" y="48"/>
                      <a:pt x="3274" y="25"/>
                    </a:cubicBezTo>
                    <a:cubicBezTo>
                      <a:pt x="3274" y="1"/>
                      <a:pt x="2548" y="1"/>
                      <a:pt x="16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" name="Google Shape;2796;p39">
              <a:extLst>
                <a:ext uri="{FF2B5EF4-FFF2-40B4-BE49-F238E27FC236}">
                  <a16:creationId xmlns:a16="http://schemas.microsoft.com/office/drawing/2014/main" id="{126B1792-AA43-4E93-AFF4-75995FB41818}"/>
                </a:ext>
              </a:extLst>
            </p:cNvPr>
            <p:cNvGrpSpPr/>
            <p:nvPr/>
          </p:nvGrpSpPr>
          <p:grpSpPr>
            <a:xfrm>
              <a:off x="576799" y="3923022"/>
              <a:ext cx="264559" cy="300577"/>
              <a:chOff x="3387575" y="4075829"/>
              <a:chExt cx="236375" cy="268600"/>
            </a:xfrm>
          </p:grpSpPr>
          <p:sp>
            <p:nvSpPr>
              <p:cNvPr id="17" name="Google Shape;2797;p39">
                <a:extLst>
                  <a:ext uri="{FF2B5EF4-FFF2-40B4-BE49-F238E27FC236}">
                    <a16:creationId xmlns:a16="http://schemas.microsoft.com/office/drawing/2014/main" id="{31EA858E-2423-4DBC-968C-3BB5D046AF4F}"/>
                  </a:ext>
                </a:extLst>
              </p:cNvPr>
              <p:cNvSpPr/>
              <p:nvPr/>
            </p:nvSpPr>
            <p:spPr>
              <a:xfrm>
                <a:off x="3491175" y="4249150"/>
                <a:ext cx="4705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644" extrusionOk="0">
                    <a:moveTo>
                      <a:pt x="0" y="0"/>
                    </a:moveTo>
                    <a:lnTo>
                      <a:pt x="0" y="548"/>
                    </a:lnTo>
                    <a:cubicBezTo>
                      <a:pt x="0" y="595"/>
                      <a:pt x="24" y="643"/>
                      <a:pt x="96" y="643"/>
                    </a:cubicBezTo>
                    <a:lnTo>
                      <a:pt x="1763" y="643"/>
                    </a:lnTo>
                    <a:cubicBezTo>
                      <a:pt x="1834" y="643"/>
                      <a:pt x="1882" y="595"/>
                      <a:pt x="1882" y="548"/>
                    </a:cubicBezTo>
                    <a:lnTo>
                      <a:pt x="18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2798;p39">
                <a:extLst>
                  <a:ext uri="{FF2B5EF4-FFF2-40B4-BE49-F238E27FC236}">
                    <a16:creationId xmlns:a16="http://schemas.microsoft.com/office/drawing/2014/main" id="{6F9A684E-EC43-4489-AE41-220CC41D34A5}"/>
                  </a:ext>
                </a:extLst>
              </p:cNvPr>
              <p:cNvSpPr/>
              <p:nvPr/>
            </p:nvSpPr>
            <p:spPr>
              <a:xfrm>
                <a:off x="3447985" y="4123750"/>
                <a:ext cx="130150" cy="109925"/>
              </a:xfrm>
              <a:custGeom>
                <a:avLst/>
                <a:gdLst/>
                <a:ahLst/>
                <a:cxnLst/>
                <a:rect l="l" t="t" r="r" b="b"/>
                <a:pathLst>
                  <a:path w="5206" h="4397" extrusionOk="0">
                    <a:moveTo>
                      <a:pt x="2642" y="0"/>
                    </a:moveTo>
                    <a:cubicBezTo>
                      <a:pt x="962" y="0"/>
                      <a:pt x="0" y="2008"/>
                      <a:pt x="1181" y="3301"/>
                    </a:cubicBezTo>
                    <a:cubicBezTo>
                      <a:pt x="1443" y="3611"/>
                      <a:pt x="1633" y="3992"/>
                      <a:pt x="1681" y="4397"/>
                    </a:cubicBezTo>
                    <a:lnTo>
                      <a:pt x="2348" y="4397"/>
                    </a:lnTo>
                    <a:lnTo>
                      <a:pt x="2348" y="2730"/>
                    </a:lnTo>
                    <a:lnTo>
                      <a:pt x="1800" y="2206"/>
                    </a:lnTo>
                    <a:cubicBezTo>
                      <a:pt x="1580" y="1968"/>
                      <a:pt x="1783" y="1660"/>
                      <a:pt x="2029" y="1660"/>
                    </a:cubicBezTo>
                    <a:cubicBezTo>
                      <a:pt x="2103" y="1660"/>
                      <a:pt x="2181" y="1687"/>
                      <a:pt x="2252" y="1754"/>
                    </a:cubicBezTo>
                    <a:lnTo>
                      <a:pt x="2657" y="2158"/>
                    </a:lnTo>
                    <a:lnTo>
                      <a:pt x="3062" y="1754"/>
                    </a:lnTo>
                    <a:cubicBezTo>
                      <a:pt x="3128" y="1687"/>
                      <a:pt x="3203" y="1660"/>
                      <a:pt x="3276" y="1660"/>
                    </a:cubicBezTo>
                    <a:cubicBezTo>
                      <a:pt x="3517" y="1660"/>
                      <a:pt x="3734" y="1968"/>
                      <a:pt x="3514" y="2206"/>
                    </a:cubicBezTo>
                    <a:lnTo>
                      <a:pt x="2967" y="2730"/>
                    </a:lnTo>
                    <a:lnTo>
                      <a:pt x="2967" y="4397"/>
                    </a:lnTo>
                    <a:lnTo>
                      <a:pt x="3634" y="4397"/>
                    </a:lnTo>
                    <a:cubicBezTo>
                      <a:pt x="3681" y="3992"/>
                      <a:pt x="3872" y="3611"/>
                      <a:pt x="4157" y="3301"/>
                    </a:cubicBezTo>
                    <a:cubicBezTo>
                      <a:pt x="5205" y="2087"/>
                      <a:pt x="4467" y="182"/>
                      <a:pt x="2895" y="15"/>
                    </a:cubicBezTo>
                    <a:cubicBezTo>
                      <a:pt x="2809" y="5"/>
                      <a:pt x="2725" y="0"/>
                      <a:pt x="2642" y="0"/>
                    </a:cubicBezTo>
                    <a:close/>
                  </a:path>
                </a:pathLst>
              </a:custGeom>
              <a:solidFill>
                <a:srgbClr val="FF72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2799;p39">
                <a:extLst>
                  <a:ext uri="{FF2B5EF4-FFF2-40B4-BE49-F238E27FC236}">
                    <a16:creationId xmlns:a16="http://schemas.microsoft.com/office/drawing/2014/main" id="{D0C52176-643E-41FD-B18B-552C3BB15D3C}"/>
                  </a:ext>
                </a:extLst>
              </p:cNvPr>
              <p:cNvSpPr/>
              <p:nvPr/>
            </p:nvSpPr>
            <p:spPr>
              <a:xfrm>
                <a:off x="3387575" y="4075829"/>
                <a:ext cx="236375" cy="268600"/>
              </a:xfrm>
              <a:custGeom>
                <a:avLst/>
                <a:gdLst/>
                <a:ahLst/>
                <a:cxnLst/>
                <a:rect l="l" t="t" r="r" b="b"/>
                <a:pathLst>
                  <a:path w="9455" h="10744" extrusionOk="0">
                    <a:moveTo>
                      <a:pt x="5097" y="1313"/>
                    </a:moveTo>
                    <a:cubicBezTo>
                      <a:pt x="7335" y="1313"/>
                      <a:pt x="8526" y="3956"/>
                      <a:pt x="7050" y="5647"/>
                    </a:cubicBezTo>
                    <a:lnTo>
                      <a:pt x="7050" y="5623"/>
                    </a:lnTo>
                    <a:cubicBezTo>
                      <a:pt x="6788" y="5885"/>
                      <a:pt x="6645" y="6242"/>
                      <a:pt x="6645" y="6600"/>
                    </a:cubicBezTo>
                    <a:lnTo>
                      <a:pt x="6645" y="7481"/>
                    </a:lnTo>
                    <a:cubicBezTo>
                      <a:pt x="6645" y="7862"/>
                      <a:pt x="6311" y="8195"/>
                      <a:pt x="5907" y="8195"/>
                    </a:cubicBezTo>
                    <a:lnTo>
                      <a:pt x="4240" y="8195"/>
                    </a:lnTo>
                    <a:cubicBezTo>
                      <a:pt x="3835" y="8195"/>
                      <a:pt x="3501" y="7862"/>
                      <a:pt x="3525" y="7481"/>
                    </a:cubicBezTo>
                    <a:lnTo>
                      <a:pt x="3525" y="6623"/>
                    </a:lnTo>
                    <a:cubicBezTo>
                      <a:pt x="3501" y="6266"/>
                      <a:pt x="3382" y="5909"/>
                      <a:pt x="3120" y="5647"/>
                    </a:cubicBezTo>
                    <a:cubicBezTo>
                      <a:pt x="1644" y="3956"/>
                      <a:pt x="2835" y="1313"/>
                      <a:pt x="5097" y="1313"/>
                    </a:cubicBezTo>
                    <a:close/>
                    <a:moveTo>
                      <a:pt x="5044" y="1"/>
                    </a:moveTo>
                    <a:cubicBezTo>
                      <a:pt x="4998" y="1"/>
                      <a:pt x="4952" y="2"/>
                      <a:pt x="4906" y="3"/>
                    </a:cubicBezTo>
                    <a:cubicBezTo>
                      <a:pt x="2620" y="98"/>
                      <a:pt x="810" y="1980"/>
                      <a:pt x="787" y="4266"/>
                    </a:cubicBezTo>
                    <a:lnTo>
                      <a:pt x="144" y="6171"/>
                    </a:lnTo>
                    <a:cubicBezTo>
                      <a:pt x="1" y="6647"/>
                      <a:pt x="334" y="7147"/>
                      <a:pt x="834" y="7147"/>
                    </a:cubicBezTo>
                    <a:lnTo>
                      <a:pt x="1406" y="7147"/>
                    </a:lnTo>
                    <a:lnTo>
                      <a:pt x="1406" y="8076"/>
                    </a:lnTo>
                    <a:cubicBezTo>
                      <a:pt x="1406" y="8719"/>
                      <a:pt x="1930" y="9243"/>
                      <a:pt x="2573" y="9243"/>
                    </a:cubicBezTo>
                    <a:lnTo>
                      <a:pt x="3287" y="9243"/>
                    </a:lnTo>
                    <a:lnTo>
                      <a:pt x="3287" y="10434"/>
                    </a:lnTo>
                    <a:cubicBezTo>
                      <a:pt x="3287" y="10600"/>
                      <a:pt x="3430" y="10743"/>
                      <a:pt x="3620" y="10743"/>
                    </a:cubicBezTo>
                    <a:lnTo>
                      <a:pt x="7788" y="10743"/>
                    </a:lnTo>
                    <a:cubicBezTo>
                      <a:pt x="7978" y="10743"/>
                      <a:pt x="8121" y="10600"/>
                      <a:pt x="8121" y="10434"/>
                    </a:cubicBezTo>
                    <a:lnTo>
                      <a:pt x="8121" y="7338"/>
                    </a:lnTo>
                    <a:cubicBezTo>
                      <a:pt x="9003" y="6457"/>
                      <a:pt x="9455" y="5195"/>
                      <a:pt x="9360" y="3932"/>
                    </a:cubicBezTo>
                    <a:cubicBezTo>
                      <a:pt x="9173" y="1692"/>
                      <a:pt x="7271" y="1"/>
                      <a:pt x="5044" y="1"/>
                    </a:cubicBezTo>
                    <a:close/>
                  </a:path>
                </a:pathLst>
              </a:custGeom>
              <a:solidFill>
                <a:srgbClr val="FF72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0E72BF9D-352F-4E5E-BCCC-85A0FFE84EC6}"/>
              </a:ext>
            </a:extLst>
          </p:cNvPr>
          <p:cNvSpPr txBox="1"/>
          <p:nvPr/>
        </p:nvSpPr>
        <p:spPr>
          <a:xfrm>
            <a:off x="1078795" y="2545452"/>
            <a:ext cx="1571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#9Slide03 SVNAvo" panose="02040603050506020204" pitchFamily="18" charset="0"/>
              </a:rPr>
              <a:t>a) 12,26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6ABCBB4-07F2-417C-ADBF-689B96157C67}"/>
                  </a:ext>
                </a:extLst>
              </p:cNvPr>
              <p:cNvSpPr txBox="1"/>
              <p:nvPr/>
            </p:nvSpPr>
            <p:spPr>
              <a:xfrm>
                <a:off x="6329483" y="2545452"/>
                <a:ext cx="20906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latin typeface="#9Slide03 SVNAvo" panose="020406030505060202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>
                    <a:latin typeface="#9Slide03 SVNAvo" panose="02040603050506020204" pitchFamily="18" charset="0"/>
                  </a:rPr>
                  <a:t>31,3(5)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6ABCBB4-07F2-417C-ADBF-689B96157C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9483" y="2545452"/>
                <a:ext cx="2090637" cy="523220"/>
              </a:xfrm>
              <a:prstGeom prst="rect">
                <a:avLst/>
              </a:prstGeom>
              <a:blipFill>
                <a:blip r:embed="rId4"/>
                <a:stretch>
                  <a:fillRect l="-5831" t="-15294" r="-4373" b="-3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F23BFBA-2687-4508-B7BF-50BAB35FEA79}"/>
                  </a:ext>
                </a:extLst>
              </p:cNvPr>
              <p:cNvSpPr txBox="1"/>
              <p:nvPr/>
            </p:nvSpPr>
            <p:spPr>
              <a:xfrm>
                <a:off x="1078794" y="4641470"/>
                <a:ext cx="1440010" cy="5789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latin typeface="#9Slide03 SVNAvo" panose="020406030505060202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 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2800" b="0" i="0" smtClean="0">
                            <a:latin typeface="#9Slide03 SVNAvo" panose="02040603050506020204" pitchFamily="18" charset="0"/>
                          </a:rPr>
                          <m:t>27</m:t>
                        </m:r>
                      </m:e>
                    </m:rad>
                  </m:oMath>
                </a14:m>
                <a:endParaRPr lang="en-US" sz="2800">
                  <a:latin typeface="#9Slide03 SVN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F23BFBA-2687-4508-B7BF-50BAB35FEA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794" y="4641470"/>
                <a:ext cx="1440010" cy="578941"/>
              </a:xfrm>
              <a:prstGeom prst="rect">
                <a:avLst/>
              </a:prstGeom>
              <a:blipFill>
                <a:blip r:embed="rId5"/>
                <a:stretch>
                  <a:fillRect l="-8898" t="-3158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C7CF41E-1BB3-4B18-891E-0BC2FAEF2E8F}"/>
                  </a:ext>
                </a:extLst>
              </p:cNvPr>
              <p:cNvSpPr txBox="1"/>
              <p:nvPr/>
            </p:nvSpPr>
            <p:spPr>
              <a:xfrm>
                <a:off x="6329483" y="4636661"/>
                <a:ext cx="1526572" cy="5837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latin typeface="#9Slide03 SVNAvo" panose="02040603050506020204" pitchFamily="18" charset="0"/>
                  </a:rPr>
                  <a:t>d) 5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0" i="1" smtClean="0">
                            <a:noFill/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/>
                    </m:rad>
                  </m:oMath>
                </a14:m>
                <a:endParaRPr lang="en-US" sz="2800">
                  <a:latin typeface="#9Slide03 SVN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C7CF41E-1BB3-4B18-891E-0BC2FAEF2E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9483" y="4636661"/>
                <a:ext cx="1526572" cy="583750"/>
              </a:xfrm>
              <a:prstGeom prst="rect">
                <a:avLst/>
              </a:prstGeom>
              <a:blipFill>
                <a:blip r:embed="rId6"/>
                <a:stretch>
                  <a:fillRect l="-7968" t="-3158" b="-27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00C03245-F2D0-4589-B684-1CEFE51FBC86}"/>
              </a:ext>
            </a:extLst>
          </p:cNvPr>
          <p:cNvSpPr txBox="1"/>
          <p:nvPr/>
        </p:nvSpPr>
        <p:spPr>
          <a:xfrm>
            <a:off x="3631728" y="2545452"/>
            <a:ext cx="1431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#9Slide03 SVNAvo" panose="02040603050506020204" pitchFamily="18" charset="0"/>
              </a:rPr>
              <a:t>12,(24);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2583721-7474-4428-8BDA-B4E781FF4952}"/>
                  </a:ext>
                </a:extLst>
              </p:cNvPr>
              <p:cNvSpPr txBox="1"/>
              <p:nvPr/>
            </p:nvSpPr>
            <p:spPr>
              <a:xfrm>
                <a:off x="9145925" y="2545452"/>
                <a:ext cx="17123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>
                    <a:latin typeface="#9Slide03 SVNAvo" panose="02040603050506020204" pitchFamily="18" charset="0"/>
                  </a:rPr>
                  <a:t>29,9(8).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2583721-7474-4428-8BDA-B4E781FF49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5925" y="2545452"/>
                <a:ext cx="1712328" cy="523220"/>
              </a:xfrm>
              <a:prstGeom prst="rect">
                <a:avLst/>
              </a:prstGeom>
              <a:blipFill>
                <a:blip r:embed="rId7"/>
                <a:stretch>
                  <a:fillRect t="-15294" r="-4626" b="-3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DDDD557-E56B-40CC-BD2C-E3CE01D911B5}"/>
                  </a:ext>
                </a:extLst>
              </p:cNvPr>
              <p:cNvSpPr txBox="1"/>
              <p:nvPr/>
            </p:nvSpPr>
            <p:spPr>
              <a:xfrm>
                <a:off x="3816009" y="4593701"/>
                <a:ext cx="948273" cy="6267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en-US" sz="2800">
                              <a:latin typeface="#9Slide03 SVNAvo" panose="02040603050506020204" pitchFamily="18" charset="0"/>
                            </a:rPr>
                            <m:t>28</m:t>
                          </m:r>
                        </m:e>
                      </m:rad>
                    </m:oMath>
                  </m:oMathPara>
                </a14:m>
                <a:endParaRPr lang="en-US" sz="2800">
                  <a:latin typeface="#9Slide03 SVN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DDDD557-E56B-40CC-BD2C-E3CE01D911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009" y="4593701"/>
                <a:ext cx="948273" cy="6267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CBA74F4-F0A4-4110-BB8A-F0AE60C3416F}"/>
                  </a:ext>
                </a:extLst>
              </p:cNvPr>
              <p:cNvSpPr txBox="1"/>
              <p:nvPr/>
            </p:nvSpPr>
            <p:spPr>
              <a:xfrm>
                <a:off x="8064122" y="4593701"/>
                <a:ext cx="948273" cy="6267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en-US" sz="2800" b="0" i="0" smtClean="0">
                              <a:latin typeface="#9Slide03 SVNAvo" panose="02040603050506020204" pitchFamily="18" charset="0"/>
                            </a:rPr>
                            <m:t>28</m:t>
                          </m:r>
                        </m:e>
                      </m:rad>
                    </m:oMath>
                  </m:oMathPara>
                </a14:m>
                <a:endParaRPr lang="en-US" sz="2800">
                  <a:latin typeface="#9Slide03 SVN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CBA74F4-F0A4-4110-BB8A-F0AE60C341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122" y="4593701"/>
                <a:ext cx="948273" cy="62671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EFDAF392-E1A6-4F0F-BCF3-C4916932F8DA}"/>
              </a:ext>
            </a:extLst>
          </p:cNvPr>
          <p:cNvSpPr txBox="1"/>
          <p:nvPr/>
        </p:nvSpPr>
        <p:spPr>
          <a:xfrm>
            <a:off x="3631727" y="3326288"/>
            <a:ext cx="1906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#9Slide03 SVNAvo" panose="02040603050506020204" pitchFamily="18" charset="0"/>
              </a:rPr>
              <a:t>12,2424...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8B75C4D-E6A7-457D-AA6B-147BE5B1D9C9}"/>
              </a:ext>
            </a:extLst>
          </p:cNvPr>
          <p:cNvSpPr txBox="1"/>
          <p:nvPr/>
        </p:nvSpPr>
        <p:spPr>
          <a:xfrm>
            <a:off x="2963106" y="4666926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#9Slide03 SVNAvo" panose="02040603050506020204" pitchFamily="18" charset="0"/>
              </a:rPr>
              <a:t>&lt;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2BAF6B3-7991-45E3-9D45-4E87662311CF}"/>
              </a:ext>
            </a:extLst>
          </p:cNvPr>
          <p:cNvSpPr txBox="1"/>
          <p:nvPr/>
        </p:nvSpPr>
        <p:spPr>
          <a:xfrm>
            <a:off x="7017851" y="3326288"/>
            <a:ext cx="1576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#9Slide03 SVNAvo" panose="02040603050506020204" pitchFamily="18" charset="0"/>
              </a:rPr>
              <a:t>31,355...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015C49A-4005-455E-874D-1EDBFF055A6E}"/>
              </a:ext>
            </a:extLst>
          </p:cNvPr>
          <p:cNvSpPr txBox="1"/>
          <p:nvPr/>
        </p:nvSpPr>
        <p:spPr>
          <a:xfrm>
            <a:off x="9341133" y="3326288"/>
            <a:ext cx="1576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#9Slide03 SVNAvo" panose="02040603050506020204" pitchFamily="18" charset="0"/>
              </a:rPr>
              <a:t>29,988...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C13A7DB-A868-487B-B572-AB4E234433D6}"/>
              </a:ext>
            </a:extLst>
          </p:cNvPr>
          <p:cNvSpPr txBox="1"/>
          <p:nvPr/>
        </p:nvSpPr>
        <p:spPr>
          <a:xfrm>
            <a:off x="2963106" y="2513808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#9Slide03 SVNAvo" panose="02040603050506020204" pitchFamily="18" charset="0"/>
              </a:rPr>
              <a:t>&gt;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BC558AB-CD2D-467C-BD00-8C6B6A943DA5}"/>
              </a:ext>
            </a:extLst>
          </p:cNvPr>
          <p:cNvSpPr txBox="1"/>
          <p:nvPr/>
        </p:nvSpPr>
        <p:spPr>
          <a:xfrm>
            <a:off x="8697557" y="3290453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#9Slide03 SVNAvo" panose="02040603050506020204" pitchFamily="18" charset="0"/>
              </a:rPr>
              <a:t>&gt;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ACCCFDE-82CA-4D96-ACC7-812504198D7B}"/>
              </a:ext>
            </a:extLst>
          </p:cNvPr>
          <p:cNvSpPr txBox="1"/>
          <p:nvPr/>
        </p:nvSpPr>
        <p:spPr>
          <a:xfrm>
            <a:off x="8609721" y="2513808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#9Slide03 SVNAvo" panose="02040603050506020204" pitchFamily="18" charset="0"/>
              </a:rPr>
              <a:t>&lt;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E6C49C8-561C-404A-B798-A9CF72652667}"/>
              </a:ext>
            </a:extLst>
          </p:cNvPr>
          <p:cNvSpPr txBox="1"/>
          <p:nvPr/>
        </p:nvSpPr>
        <p:spPr>
          <a:xfrm>
            <a:off x="1800992" y="5582763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#9Slide03 SVNAvo" panose="02040603050506020204" pitchFamily="18" charset="0"/>
              </a:rPr>
              <a:t>27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304C19B-5E97-4532-802D-49E604C3EF92}"/>
              </a:ext>
            </a:extLst>
          </p:cNvPr>
          <p:cNvSpPr txBox="1"/>
          <p:nvPr/>
        </p:nvSpPr>
        <p:spPr>
          <a:xfrm>
            <a:off x="4056551" y="5582763"/>
            <a:ext cx="582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#9Slide03 SVNAvo" panose="02040603050506020204" pitchFamily="18" charset="0"/>
              </a:rPr>
              <a:t>28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80136C6-F43A-49CC-BC40-27D12D291D21}"/>
              </a:ext>
            </a:extLst>
          </p:cNvPr>
          <p:cNvSpPr txBox="1"/>
          <p:nvPr/>
        </p:nvSpPr>
        <p:spPr>
          <a:xfrm>
            <a:off x="2963106" y="5582763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#9Slide03 SVNAvo" panose="02040603050506020204" pitchFamily="18" charset="0"/>
              </a:rPr>
              <a:t>&lt;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7AF4EBF-7542-429B-AB95-A63C2E66F9C6}"/>
              </a:ext>
            </a:extLst>
          </p:cNvPr>
          <p:cNvSpPr txBox="1"/>
          <p:nvPr/>
        </p:nvSpPr>
        <p:spPr>
          <a:xfrm>
            <a:off x="7556121" y="5572488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#9Slide03 SVNAvo" panose="02040603050506020204" pitchFamily="18" charset="0"/>
              </a:rPr>
              <a:t>&lt;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235268B0-0B98-4414-8293-2E827F5855EF}"/>
                  </a:ext>
                </a:extLst>
              </p:cNvPr>
              <p:cNvSpPr txBox="1"/>
              <p:nvPr/>
            </p:nvSpPr>
            <p:spPr>
              <a:xfrm>
                <a:off x="8084670" y="5478099"/>
                <a:ext cx="948273" cy="6267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srgbClr val="0070C0"/>
                              </a:solidFill>
                              <a:latin typeface="#9Slide03 SVNAvo" panose="02040603050506020204" pitchFamily="18" charset="0"/>
                            </a:rPr>
                            <m:t>28</m:t>
                          </m:r>
                        </m:e>
                      </m:rad>
                    </m:oMath>
                  </m:oMathPara>
                </a14:m>
                <a:endParaRPr lang="en-US" sz="2800">
                  <a:solidFill>
                    <a:srgbClr val="0070C0"/>
                  </a:solidFill>
                  <a:latin typeface="#9Slide03 SVN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235268B0-0B98-4414-8293-2E827F585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4670" y="5478099"/>
                <a:ext cx="948273" cy="6267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D5AABDC-98AD-4041-92C3-8EE359510B10}"/>
                  </a:ext>
                </a:extLst>
              </p:cNvPr>
              <p:cNvSpPr txBox="1"/>
              <p:nvPr/>
            </p:nvSpPr>
            <p:spPr>
              <a:xfrm>
                <a:off x="6421622" y="5478099"/>
                <a:ext cx="948273" cy="6267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srgbClr val="0070C0"/>
                              </a:solidFill>
                              <a:latin typeface="#9Slide03 SVNAvo" panose="02040603050506020204" pitchFamily="18" charset="0"/>
                            </a:rPr>
                            <m:t>25</m:t>
                          </m:r>
                        </m:e>
                      </m:rad>
                    </m:oMath>
                  </m:oMathPara>
                </a14:m>
                <a:endParaRPr lang="en-US" sz="2800">
                  <a:solidFill>
                    <a:srgbClr val="0070C0"/>
                  </a:solidFill>
                  <a:latin typeface="#9Slide03 SVN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D5AABDC-98AD-4041-92C3-8EE359510B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1622" y="5478099"/>
                <a:ext cx="948273" cy="6267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77">
            <a:extLst>
              <a:ext uri="{FF2B5EF4-FFF2-40B4-BE49-F238E27FC236}">
                <a16:creationId xmlns:a16="http://schemas.microsoft.com/office/drawing/2014/main" id="{C41FC46D-1856-4CC9-8D37-8B4D30FC9598}"/>
              </a:ext>
            </a:extLst>
          </p:cNvPr>
          <p:cNvSpPr txBox="1"/>
          <p:nvPr/>
        </p:nvSpPr>
        <p:spPr>
          <a:xfrm>
            <a:off x="7535573" y="4691541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#9Slide03 SVNAvo" panose="02040603050506020204" pitchFamily="18" charset="0"/>
              </a:rPr>
              <a:t>&lt;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24C09C4F-6A1F-42D3-88C3-449EA2A9309D}"/>
              </a:ext>
            </a:extLst>
          </p:cNvPr>
          <p:cNvSpPr/>
          <p:nvPr/>
        </p:nvSpPr>
        <p:spPr>
          <a:xfrm>
            <a:off x="2900492" y="2540771"/>
            <a:ext cx="527901" cy="527901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486DE30F-9169-440D-A58D-9EE9FC756588}"/>
              </a:ext>
            </a:extLst>
          </p:cNvPr>
          <p:cNvSpPr/>
          <p:nvPr/>
        </p:nvSpPr>
        <p:spPr>
          <a:xfrm>
            <a:off x="8572703" y="2540771"/>
            <a:ext cx="527901" cy="527901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FB841FF0-AECB-4E1F-9EE6-F532D5133B10}"/>
              </a:ext>
            </a:extLst>
          </p:cNvPr>
          <p:cNvSpPr/>
          <p:nvPr/>
        </p:nvSpPr>
        <p:spPr>
          <a:xfrm>
            <a:off x="7481930" y="4718005"/>
            <a:ext cx="527901" cy="527901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396C3B55-5EAA-47B7-8A3D-5A71190A1A21}"/>
              </a:ext>
            </a:extLst>
          </p:cNvPr>
          <p:cNvSpPr/>
          <p:nvPr/>
        </p:nvSpPr>
        <p:spPr>
          <a:xfrm>
            <a:off x="2900491" y="4706717"/>
            <a:ext cx="527901" cy="527901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0C978A79-AB0B-4C67-8220-78BCF8D34C84}"/>
              </a:ext>
            </a:extLst>
          </p:cNvPr>
          <p:cNvSpPr/>
          <p:nvPr/>
        </p:nvSpPr>
        <p:spPr>
          <a:xfrm>
            <a:off x="2900492" y="2540771"/>
            <a:ext cx="527901" cy="527901"/>
          </a:xfrm>
          <a:prstGeom prst="roundRect">
            <a:avLst/>
          </a:prstGeom>
          <a:solidFill>
            <a:srgbClr val="FFFFC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FAE84124-432A-4CD7-9B8C-5138826D25DE}"/>
              </a:ext>
            </a:extLst>
          </p:cNvPr>
          <p:cNvSpPr/>
          <p:nvPr/>
        </p:nvSpPr>
        <p:spPr>
          <a:xfrm>
            <a:off x="8572703" y="2540771"/>
            <a:ext cx="527901" cy="527901"/>
          </a:xfrm>
          <a:prstGeom prst="roundRect">
            <a:avLst/>
          </a:prstGeom>
          <a:solidFill>
            <a:srgbClr val="FFFFC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6421B744-14F5-42F4-981A-1342A8D672C1}"/>
              </a:ext>
            </a:extLst>
          </p:cNvPr>
          <p:cNvSpPr/>
          <p:nvPr/>
        </p:nvSpPr>
        <p:spPr>
          <a:xfrm>
            <a:off x="2900491" y="4706717"/>
            <a:ext cx="527901" cy="527901"/>
          </a:xfrm>
          <a:prstGeom prst="roundRect">
            <a:avLst/>
          </a:prstGeom>
          <a:solidFill>
            <a:srgbClr val="FFFFC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73C1EFAB-ECDD-4525-82E5-8824E6661425}"/>
              </a:ext>
            </a:extLst>
          </p:cNvPr>
          <p:cNvSpPr/>
          <p:nvPr/>
        </p:nvSpPr>
        <p:spPr>
          <a:xfrm>
            <a:off x="7481930" y="4718005"/>
            <a:ext cx="527901" cy="527901"/>
          </a:xfrm>
          <a:prstGeom prst="roundRect">
            <a:avLst/>
          </a:prstGeom>
          <a:solidFill>
            <a:srgbClr val="FFFFC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D8B31075-C2CF-443E-8CC7-9F6077DAE3C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85537" y="2444354"/>
            <a:ext cx="297052" cy="5100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217759-6D31-CD17-C0A0-41107858956A}"/>
              </a:ext>
            </a:extLst>
          </p:cNvPr>
          <p:cNvSpPr txBox="1"/>
          <p:nvPr/>
        </p:nvSpPr>
        <p:spPr>
          <a:xfrm>
            <a:off x="987229" y="240655"/>
            <a:ext cx="7582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725E"/>
                </a:solidFill>
                <a:latin typeface="#9Slide03 Neutra" panose="02040603050506020204" pitchFamily="18" charset="0"/>
              </a:rPr>
              <a:t>THỨ TỰ TRONG TẬP HỢP CÁC SỐ THỰC</a:t>
            </a:r>
          </a:p>
        </p:txBody>
      </p:sp>
    </p:spTree>
    <p:extLst>
      <p:ext uri="{BB962C8B-B14F-4D97-AF65-F5344CB8AC3E}">
        <p14:creationId xmlns:p14="http://schemas.microsoft.com/office/powerpoint/2010/main" val="11354181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6" grpId="0"/>
      <p:bldP spid="27" grpId="0"/>
      <p:bldP spid="28" grpId="0"/>
      <p:bldP spid="29" grpId="0"/>
      <p:bldP spid="55" grpId="0"/>
      <p:bldP spid="60" grpId="0"/>
      <p:bldP spid="61" grpId="0"/>
      <p:bldP spid="62" grpId="0"/>
      <p:bldP spid="63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5" grpId="0"/>
      <p:bldP spid="76" grpId="0"/>
      <p:bldP spid="77" grpId="0"/>
      <p:bldP spid="78" grpId="0"/>
      <p:bldP spid="80" grpId="0" animBg="1"/>
      <p:bldP spid="82" grpId="0" animBg="1"/>
      <p:bldP spid="84" grpId="0" animBg="1"/>
      <p:bldP spid="85" grpId="0" animBg="1"/>
      <p:bldP spid="86" grpId="0" animBg="1"/>
      <p:bldP spid="86" grpId="1" animBg="1"/>
      <p:bldP spid="86" grpId="2" animBg="1"/>
      <p:bldP spid="87" grpId="0" animBg="1"/>
      <p:bldP spid="87" grpId="1" animBg="1"/>
      <p:bldP spid="87" grpId="2" animBg="1"/>
      <p:bldP spid="88" grpId="0" animBg="1"/>
      <p:bldP spid="88" grpId="1" animBg="1"/>
      <p:bldP spid="89" grpId="0" animBg="1"/>
      <p:bldP spid="8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E7FAAD-2B12-4839-8363-FC7758C4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6442" y="97267"/>
            <a:ext cx="658718" cy="2433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AE3D9DF-411B-40DE-BAE2-EF93B1ACE490}"/>
              </a:ext>
            </a:extLst>
          </p:cNvPr>
          <p:cNvSpPr/>
          <p:nvPr/>
        </p:nvSpPr>
        <p:spPr>
          <a:xfrm>
            <a:off x="-461914" y="-311086"/>
            <a:ext cx="1140644" cy="10558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A821CB-8904-49FF-81F7-5379EBA856F9}"/>
              </a:ext>
            </a:extLst>
          </p:cNvPr>
          <p:cNvSpPr/>
          <p:nvPr/>
        </p:nvSpPr>
        <p:spPr>
          <a:xfrm>
            <a:off x="-461914" y="-311086"/>
            <a:ext cx="1140644" cy="10558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oogle Shape;1016;p39">
            <a:extLst>
              <a:ext uri="{FF2B5EF4-FFF2-40B4-BE49-F238E27FC236}">
                <a16:creationId xmlns:a16="http://schemas.microsoft.com/office/drawing/2014/main" id="{78DAD04C-59D8-4647-8889-3CB085222FD4}"/>
              </a:ext>
            </a:extLst>
          </p:cNvPr>
          <p:cNvGrpSpPr/>
          <p:nvPr/>
        </p:nvGrpSpPr>
        <p:grpSpPr>
          <a:xfrm>
            <a:off x="244114" y="208881"/>
            <a:ext cx="746135" cy="710599"/>
            <a:chOff x="1513275" y="1160975"/>
            <a:chExt cx="290225" cy="272975"/>
          </a:xfrm>
        </p:grpSpPr>
        <p:sp>
          <p:nvSpPr>
            <p:cNvPr id="8" name="Google Shape;1017;p39">
              <a:extLst>
                <a:ext uri="{FF2B5EF4-FFF2-40B4-BE49-F238E27FC236}">
                  <a16:creationId xmlns:a16="http://schemas.microsoft.com/office/drawing/2014/main" id="{BC067934-6E22-4022-AB44-16095B00FC19}"/>
                </a:ext>
              </a:extLst>
            </p:cNvPr>
            <p:cNvSpPr/>
            <p:nvPr/>
          </p:nvSpPr>
          <p:spPr>
            <a:xfrm>
              <a:off x="1513875" y="1161875"/>
              <a:ext cx="288450" cy="270900"/>
            </a:xfrm>
            <a:custGeom>
              <a:avLst/>
              <a:gdLst/>
              <a:ahLst/>
              <a:cxnLst/>
              <a:rect l="l" t="t" r="r" b="b"/>
              <a:pathLst>
                <a:path w="11538" h="10836" extrusionOk="0">
                  <a:moveTo>
                    <a:pt x="643" y="1"/>
                  </a:moveTo>
                  <a:cubicBezTo>
                    <a:pt x="286" y="1"/>
                    <a:pt x="0" y="286"/>
                    <a:pt x="0" y="644"/>
                  </a:cubicBezTo>
                  <a:lnTo>
                    <a:pt x="0" y="10192"/>
                  </a:lnTo>
                  <a:cubicBezTo>
                    <a:pt x="0" y="10550"/>
                    <a:pt x="286" y="10835"/>
                    <a:pt x="643" y="10835"/>
                  </a:cubicBezTo>
                  <a:lnTo>
                    <a:pt x="10894" y="10835"/>
                  </a:lnTo>
                  <a:cubicBezTo>
                    <a:pt x="11252" y="10835"/>
                    <a:pt x="11537" y="10550"/>
                    <a:pt x="11537" y="10192"/>
                  </a:cubicBezTo>
                  <a:lnTo>
                    <a:pt x="11537" y="644"/>
                  </a:lnTo>
                  <a:cubicBezTo>
                    <a:pt x="11537" y="286"/>
                    <a:pt x="11252" y="1"/>
                    <a:pt x="108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1018;p39">
              <a:extLst>
                <a:ext uri="{FF2B5EF4-FFF2-40B4-BE49-F238E27FC236}">
                  <a16:creationId xmlns:a16="http://schemas.microsoft.com/office/drawing/2014/main" id="{D5815E97-F0E0-42D9-972A-2631347A0B32}"/>
                </a:ext>
              </a:extLst>
            </p:cNvPr>
            <p:cNvSpPr/>
            <p:nvPr/>
          </p:nvSpPr>
          <p:spPr>
            <a:xfrm>
              <a:off x="1513275" y="1160975"/>
              <a:ext cx="290225" cy="272975"/>
            </a:xfrm>
            <a:custGeom>
              <a:avLst/>
              <a:gdLst/>
              <a:ahLst/>
              <a:cxnLst/>
              <a:rect l="l" t="t" r="r" b="b"/>
              <a:pathLst>
                <a:path w="11609" h="10919" extrusionOk="0">
                  <a:moveTo>
                    <a:pt x="6037" y="1"/>
                  </a:moveTo>
                  <a:lnTo>
                    <a:pt x="1370" y="25"/>
                  </a:lnTo>
                  <a:lnTo>
                    <a:pt x="631" y="25"/>
                  </a:lnTo>
                  <a:cubicBezTo>
                    <a:pt x="441" y="25"/>
                    <a:pt x="286" y="108"/>
                    <a:pt x="155" y="263"/>
                  </a:cubicBezTo>
                  <a:cubicBezTo>
                    <a:pt x="84" y="346"/>
                    <a:pt x="48" y="453"/>
                    <a:pt x="24" y="561"/>
                  </a:cubicBezTo>
                  <a:lnTo>
                    <a:pt x="24" y="680"/>
                  </a:lnTo>
                  <a:cubicBezTo>
                    <a:pt x="24" y="680"/>
                    <a:pt x="24" y="644"/>
                    <a:pt x="48" y="572"/>
                  </a:cubicBezTo>
                  <a:cubicBezTo>
                    <a:pt x="60" y="465"/>
                    <a:pt x="108" y="358"/>
                    <a:pt x="179" y="275"/>
                  </a:cubicBezTo>
                  <a:cubicBezTo>
                    <a:pt x="298" y="144"/>
                    <a:pt x="465" y="61"/>
                    <a:pt x="643" y="49"/>
                  </a:cubicBezTo>
                  <a:lnTo>
                    <a:pt x="1382" y="49"/>
                  </a:lnTo>
                  <a:lnTo>
                    <a:pt x="6037" y="96"/>
                  </a:lnTo>
                  <a:lnTo>
                    <a:pt x="10799" y="96"/>
                  </a:lnTo>
                  <a:cubicBezTo>
                    <a:pt x="10824" y="93"/>
                    <a:pt x="10847" y="91"/>
                    <a:pt x="10870" y="91"/>
                  </a:cubicBezTo>
                  <a:cubicBezTo>
                    <a:pt x="10925" y="91"/>
                    <a:pt x="10975" y="100"/>
                    <a:pt x="11026" y="108"/>
                  </a:cubicBezTo>
                  <a:cubicBezTo>
                    <a:pt x="11180" y="156"/>
                    <a:pt x="11299" y="239"/>
                    <a:pt x="11383" y="358"/>
                  </a:cubicBezTo>
                  <a:cubicBezTo>
                    <a:pt x="11454" y="501"/>
                    <a:pt x="11502" y="644"/>
                    <a:pt x="11490" y="799"/>
                  </a:cubicBezTo>
                  <a:lnTo>
                    <a:pt x="11490" y="1763"/>
                  </a:lnTo>
                  <a:lnTo>
                    <a:pt x="11490" y="10264"/>
                  </a:lnTo>
                  <a:cubicBezTo>
                    <a:pt x="11490" y="10526"/>
                    <a:pt x="11311" y="10764"/>
                    <a:pt x="11037" y="10836"/>
                  </a:cubicBezTo>
                  <a:cubicBezTo>
                    <a:pt x="10954" y="10871"/>
                    <a:pt x="10859" y="10871"/>
                    <a:pt x="10776" y="10871"/>
                  </a:cubicBezTo>
                  <a:lnTo>
                    <a:pt x="596" y="10871"/>
                  </a:lnTo>
                  <a:cubicBezTo>
                    <a:pt x="310" y="10836"/>
                    <a:pt x="72" y="10598"/>
                    <a:pt x="48" y="10324"/>
                  </a:cubicBezTo>
                  <a:cubicBezTo>
                    <a:pt x="24" y="9157"/>
                    <a:pt x="24" y="8073"/>
                    <a:pt x="24" y="7085"/>
                  </a:cubicBezTo>
                  <a:cubicBezTo>
                    <a:pt x="12" y="5121"/>
                    <a:pt x="12" y="3513"/>
                    <a:pt x="12" y="2418"/>
                  </a:cubicBezTo>
                  <a:cubicBezTo>
                    <a:pt x="12" y="3513"/>
                    <a:pt x="0" y="5109"/>
                    <a:pt x="0" y="7085"/>
                  </a:cubicBezTo>
                  <a:lnTo>
                    <a:pt x="0" y="10324"/>
                  </a:lnTo>
                  <a:cubicBezTo>
                    <a:pt x="12" y="10467"/>
                    <a:pt x="84" y="10621"/>
                    <a:pt x="191" y="10717"/>
                  </a:cubicBezTo>
                  <a:cubicBezTo>
                    <a:pt x="310" y="10824"/>
                    <a:pt x="441" y="10895"/>
                    <a:pt x="608" y="10919"/>
                  </a:cubicBezTo>
                  <a:lnTo>
                    <a:pt x="10799" y="10919"/>
                  </a:lnTo>
                  <a:cubicBezTo>
                    <a:pt x="10895" y="10919"/>
                    <a:pt x="10990" y="10895"/>
                    <a:pt x="11085" y="10883"/>
                  </a:cubicBezTo>
                  <a:cubicBezTo>
                    <a:pt x="11192" y="10871"/>
                    <a:pt x="11276" y="10812"/>
                    <a:pt x="11347" y="10752"/>
                  </a:cubicBezTo>
                  <a:cubicBezTo>
                    <a:pt x="11502" y="10621"/>
                    <a:pt x="11585" y="10443"/>
                    <a:pt x="11585" y="10228"/>
                  </a:cubicBezTo>
                  <a:lnTo>
                    <a:pt x="11585" y="1727"/>
                  </a:lnTo>
                  <a:lnTo>
                    <a:pt x="11585" y="763"/>
                  </a:lnTo>
                  <a:cubicBezTo>
                    <a:pt x="11609" y="692"/>
                    <a:pt x="11585" y="596"/>
                    <a:pt x="11573" y="525"/>
                  </a:cubicBezTo>
                  <a:cubicBezTo>
                    <a:pt x="11549" y="453"/>
                    <a:pt x="11514" y="382"/>
                    <a:pt x="11466" y="299"/>
                  </a:cubicBezTo>
                  <a:cubicBezTo>
                    <a:pt x="11371" y="168"/>
                    <a:pt x="11228" y="84"/>
                    <a:pt x="11073" y="37"/>
                  </a:cubicBezTo>
                  <a:cubicBezTo>
                    <a:pt x="10990" y="1"/>
                    <a:pt x="10907" y="1"/>
                    <a:pt x="10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DBBDF29-8EB2-4FE9-90C4-0561601384C6}"/>
              </a:ext>
            </a:extLst>
          </p:cNvPr>
          <p:cNvSpPr txBox="1"/>
          <p:nvPr/>
        </p:nvSpPr>
        <p:spPr>
          <a:xfrm>
            <a:off x="399532" y="271434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3"/>
                </a:solidFill>
                <a:latin typeface="#9Slide03 Neutra" panose="02040603050506020204" pitchFamily="18" charset="0"/>
              </a:rPr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C799111-A400-4D08-8044-38C1F4E4B575}"/>
              </a:ext>
            </a:extLst>
          </p:cNvPr>
          <p:cNvSpPr txBox="1"/>
          <p:nvPr/>
        </p:nvSpPr>
        <p:spPr>
          <a:xfrm>
            <a:off x="1603663" y="1637036"/>
            <a:ext cx="4158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000000"/>
                </a:solidFill>
                <a:latin typeface="#9Slide03 SVNAvo" panose="02040603050506020204" pitchFamily="18" charset="0"/>
              </a:defRPr>
            </a:lvl1pPr>
          </a:lstStyle>
          <a:p>
            <a:r>
              <a:rPr lang="en-US"/>
              <a:t>Điền chữ số thích hợp: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623A861-AC2E-42B9-AE62-A1830D24F7FB}"/>
              </a:ext>
            </a:extLst>
          </p:cNvPr>
          <p:cNvSpPr txBox="1"/>
          <p:nvPr/>
        </p:nvSpPr>
        <p:spPr>
          <a:xfrm>
            <a:off x="1000553" y="1667813"/>
            <a:ext cx="72648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000000"/>
                </a:solidFill>
                <a:latin typeface="#9Slide03 Neutra" panose="02040603050506020204" pitchFamily="18" charset="0"/>
              </a:defRPr>
            </a:lvl1pPr>
          </a:lstStyle>
          <a:p>
            <a:r>
              <a:rPr lang="vi-VN" sz="2600" dirty="0"/>
              <a:t>?</a:t>
            </a:r>
            <a:r>
              <a:rPr lang="en-US" sz="2600" dirty="0"/>
              <a:t>5</a:t>
            </a:r>
            <a:r>
              <a:rPr lang="vi-VN" sz="2600" dirty="0"/>
              <a:t>. </a:t>
            </a:r>
            <a:endParaRPr lang="en-US" sz="2600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9D7D483-10E3-43EA-8A5F-E97F4FA57ED4}"/>
              </a:ext>
            </a:extLst>
          </p:cNvPr>
          <p:cNvGrpSpPr/>
          <p:nvPr/>
        </p:nvGrpSpPr>
        <p:grpSpPr>
          <a:xfrm>
            <a:off x="334984" y="1649880"/>
            <a:ext cx="532933" cy="501257"/>
            <a:chOff x="457435" y="3814248"/>
            <a:chExt cx="532933" cy="501257"/>
          </a:xfrm>
        </p:grpSpPr>
        <p:grpSp>
          <p:nvGrpSpPr>
            <p:cNvPr id="44" name="Google Shape;1155;p42">
              <a:extLst>
                <a:ext uri="{FF2B5EF4-FFF2-40B4-BE49-F238E27FC236}">
                  <a16:creationId xmlns:a16="http://schemas.microsoft.com/office/drawing/2014/main" id="{85B20993-3C68-4176-81BF-E3842D62D384}"/>
                </a:ext>
              </a:extLst>
            </p:cNvPr>
            <p:cNvGrpSpPr/>
            <p:nvPr/>
          </p:nvGrpSpPr>
          <p:grpSpPr>
            <a:xfrm>
              <a:off x="457435" y="3814248"/>
              <a:ext cx="532933" cy="501257"/>
              <a:chOff x="1513276" y="1161111"/>
              <a:chExt cx="290225" cy="273007"/>
            </a:xfrm>
          </p:grpSpPr>
          <p:sp>
            <p:nvSpPr>
              <p:cNvPr id="49" name="Google Shape;1156;p42">
                <a:extLst>
                  <a:ext uri="{FF2B5EF4-FFF2-40B4-BE49-F238E27FC236}">
                    <a16:creationId xmlns:a16="http://schemas.microsoft.com/office/drawing/2014/main" id="{7920BEE3-95C0-4EA3-8EDA-38A13B2B9E96}"/>
                  </a:ext>
                </a:extLst>
              </p:cNvPr>
              <p:cNvSpPr/>
              <p:nvPr/>
            </p:nvSpPr>
            <p:spPr>
              <a:xfrm>
                <a:off x="1513875" y="1162011"/>
                <a:ext cx="288450" cy="270932"/>
              </a:xfrm>
              <a:custGeom>
                <a:avLst/>
                <a:gdLst/>
                <a:ahLst/>
                <a:cxnLst/>
                <a:rect l="l" t="t" r="r" b="b"/>
                <a:pathLst>
                  <a:path w="11538" h="10836" extrusionOk="0">
                    <a:moveTo>
                      <a:pt x="643" y="1"/>
                    </a:moveTo>
                    <a:cubicBezTo>
                      <a:pt x="286" y="1"/>
                      <a:pt x="0" y="286"/>
                      <a:pt x="0" y="644"/>
                    </a:cubicBezTo>
                    <a:lnTo>
                      <a:pt x="0" y="10192"/>
                    </a:lnTo>
                    <a:cubicBezTo>
                      <a:pt x="0" y="10550"/>
                      <a:pt x="286" y="10835"/>
                      <a:pt x="643" y="10835"/>
                    </a:cubicBezTo>
                    <a:lnTo>
                      <a:pt x="10894" y="10835"/>
                    </a:lnTo>
                    <a:cubicBezTo>
                      <a:pt x="11252" y="10835"/>
                      <a:pt x="11537" y="10550"/>
                      <a:pt x="11537" y="10192"/>
                    </a:cubicBezTo>
                    <a:lnTo>
                      <a:pt x="11537" y="644"/>
                    </a:lnTo>
                    <a:cubicBezTo>
                      <a:pt x="11537" y="286"/>
                      <a:pt x="11252" y="1"/>
                      <a:pt x="108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157;p42">
                <a:extLst>
                  <a:ext uri="{FF2B5EF4-FFF2-40B4-BE49-F238E27FC236}">
                    <a16:creationId xmlns:a16="http://schemas.microsoft.com/office/drawing/2014/main" id="{F9129DB7-50D4-4A03-ABCF-5BE1BCA191D4}"/>
                  </a:ext>
                </a:extLst>
              </p:cNvPr>
              <p:cNvSpPr/>
              <p:nvPr/>
            </p:nvSpPr>
            <p:spPr>
              <a:xfrm>
                <a:off x="1513276" y="1161111"/>
                <a:ext cx="290225" cy="273007"/>
              </a:xfrm>
              <a:custGeom>
                <a:avLst/>
                <a:gdLst/>
                <a:ahLst/>
                <a:cxnLst/>
                <a:rect l="l" t="t" r="r" b="b"/>
                <a:pathLst>
                  <a:path w="11609" h="10919" extrusionOk="0">
                    <a:moveTo>
                      <a:pt x="6037" y="1"/>
                    </a:moveTo>
                    <a:lnTo>
                      <a:pt x="1370" y="25"/>
                    </a:lnTo>
                    <a:lnTo>
                      <a:pt x="631" y="25"/>
                    </a:lnTo>
                    <a:cubicBezTo>
                      <a:pt x="441" y="25"/>
                      <a:pt x="286" y="108"/>
                      <a:pt x="155" y="263"/>
                    </a:cubicBezTo>
                    <a:cubicBezTo>
                      <a:pt x="84" y="346"/>
                      <a:pt x="48" y="453"/>
                      <a:pt x="24" y="561"/>
                    </a:cubicBezTo>
                    <a:lnTo>
                      <a:pt x="24" y="680"/>
                    </a:lnTo>
                    <a:cubicBezTo>
                      <a:pt x="24" y="680"/>
                      <a:pt x="24" y="644"/>
                      <a:pt x="48" y="572"/>
                    </a:cubicBezTo>
                    <a:cubicBezTo>
                      <a:pt x="60" y="465"/>
                      <a:pt x="108" y="358"/>
                      <a:pt x="179" y="275"/>
                    </a:cubicBezTo>
                    <a:cubicBezTo>
                      <a:pt x="298" y="144"/>
                      <a:pt x="465" y="61"/>
                      <a:pt x="643" y="49"/>
                    </a:cubicBezTo>
                    <a:lnTo>
                      <a:pt x="1382" y="49"/>
                    </a:lnTo>
                    <a:lnTo>
                      <a:pt x="6037" y="96"/>
                    </a:lnTo>
                    <a:lnTo>
                      <a:pt x="10799" y="96"/>
                    </a:lnTo>
                    <a:cubicBezTo>
                      <a:pt x="10824" y="93"/>
                      <a:pt x="10847" y="91"/>
                      <a:pt x="10870" y="91"/>
                    </a:cubicBezTo>
                    <a:cubicBezTo>
                      <a:pt x="10925" y="91"/>
                      <a:pt x="10975" y="100"/>
                      <a:pt x="11026" y="108"/>
                    </a:cubicBezTo>
                    <a:cubicBezTo>
                      <a:pt x="11180" y="156"/>
                      <a:pt x="11299" y="239"/>
                      <a:pt x="11383" y="358"/>
                    </a:cubicBezTo>
                    <a:cubicBezTo>
                      <a:pt x="11454" y="501"/>
                      <a:pt x="11502" y="644"/>
                      <a:pt x="11490" y="799"/>
                    </a:cubicBezTo>
                    <a:lnTo>
                      <a:pt x="11490" y="1763"/>
                    </a:lnTo>
                    <a:lnTo>
                      <a:pt x="11490" y="10264"/>
                    </a:lnTo>
                    <a:cubicBezTo>
                      <a:pt x="11490" y="10526"/>
                      <a:pt x="11311" y="10764"/>
                      <a:pt x="11037" y="10836"/>
                    </a:cubicBezTo>
                    <a:cubicBezTo>
                      <a:pt x="10954" y="10871"/>
                      <a:pt x="10859" y="10871"/>
                      <a:pt x="10776" y="10871"/>
                    </a:cubicBezTo>
                    <a:lnTo>
                      <a:pt x="596" y="10871"/>
                    </a:lnTo>
                    <a:cubicBezTo>
                      <a:pt x="310" y="10836"/>
                      <a:pt x="72" y="10598"/>
                      <a:pt x="48" y="10324"/>
                    </a:cubicBezTo>
                    <a:cubicBezTo>
                      <a:pt x="24" y="9157"/>
                      <a:pt x="24" y="8073"/>
                      <a:pt x="24" y="7085"/>
                    </a:cubicBezTo>
                    <a:cubicBezTo>
                      <a:pt x="12" y="5121"/>
                      <a:pt x="12" y="3513"/>
                      <a:pt x="12" y="2418"/>
                    </a:cubicBezTo>
                    <a:cubicBezTo>
                      <a:pt x="12" y="3513"/>
                      <a:pt x="0" y="5109"/>
                      <a:pt x="0" y="7085"/>
                    </a:cubicBezTo>
                    <a:lnTo>
                      <a:pt x="0" y="10324"/>
                    </a:lnTo>
                    <a:cubicBezTo>
                      <a:pt x="12" y="10467"/>
                      <a:pt x="84" y="10621"/>
                      <a:pt x="191" y="10717"/>
                    </a:cubicBezTo>
                    <a:cubicBezTo>
                      <a:pt x="310" y="10824"/>
                      <a:pt x="441" y="10895"/>
                      <a:pt x="608" y="10919"/>
                    </a:cubicBezTo>
                    <a:lnTo>
                      <a:pt x="10799" y="10919"/>
                    </a:lnTo>
                    <a:cubicBezTo>
                      <a:pt x="10895" y="10919"/>
                      <a:pt x="10990" y="10895"/>
                      <a:pt x="11085" y="10883"/>
                    </a:cubicBezTo>
                    <a:cubicBezTo>
                      <a:pt x="11192" y="10871"/>
                      <a:pt x="11276" y="10812"/>
                      <a:pt x="11347" y="10752"/>
                    </a:cubicBezTo>
                    <a:cubicBezTo>
                      <a:pt x="11502" y="10621"/>
                      <a:pt x="11585" y="10443"/>
                      <a:pt x="11585" y="10228"/>
                    </a:cubicBezTo>
                    <a:lnTo>
                      <a:pt x="11585" y="1727"/>
                    </a:lnTo>
                    <a:lnTo>
                      <a:pt x="11585" y="763"/>
                    </a:lnTo>
                    <a:cubicBezTo>
                      <a:pt x="11609" y="692"/>
                      <a:pt x="11585" y="596"/>
                      <a:pt x="11573" y="525"/>
                    </a:cubicBezTo>
                    <a:cubicBezTo>
                      <a:pt x="11549" y="453"/>
                      <a:pt x="11514" y="382"/>
                      <a:pt x="11466" y="299"/>
                    </a:cubicBezTo>
                    <a:cubicBezTo>
                      <a:pt x="11371" y="168"/>
                      <a:pt x="11228" y="84"/>
                      <a:pt x="11073" y="37"/>
                    </a:cubicBezTo>
                    <a:cubicBezTo>
                      <a:pt x="10990" y="1"/>
                      <a:pt x="10907" y="1"/>
                      <a:pt x="108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158;p42">
                <a:extLst>
                  <a:ext uri="{FF2B5EF4-FFF2-40B4-BE49-F238E27FC236}">
                    <a16:creationId xmlns:a16="http://schemas.microsoft.com/office/drawing/2014/main" id="{583E3B30-4811-41A5-B693-1BD1314AA341}"/>
                  </a:ext>
                </a:extLst>
              </p:cNvPr>
              <p:cNvSpPr/>
              <p:nvPr/>
            </p:nvSpPr>
            <p:spPr>
              <a:xfrm>
                <a:off x="1583225" y="1392433"/>
                <a:ext cx="147350" cy="1500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60" extrusionOk="0">
                    <a:moveTo>
                      <a:pt x="2941" y="0"/>
                    </a:moveTo>
                    <a:cubicBezTo>
                      <a:pt x="1322" y="0"/>
                      <a:pt x="0" y="12"/>
                      <a:pt x="0" y="24"/>
                    </a:cubicBezTo>
                    <a:cubicBezTo>
                      <a:pt x="0" y="36"/>
                      <a:pt x="1322" y="60"/>
                      <a:pt x="2941" y="60"/>
                    </a:cubicBezTo>
                    <a:cubicBezTo>
                      <a:pt x="4572" y="60"/>
                      <a:pt x="5894" y="36"/>
                      <a:pt x="5894" y="24"/>
                    </a:cubicBezTo>
                    <a:cubicBezTo>
                      <a:pt x="5894" y="12"/>
                      <a:pt x="4572" y="0"/>
                      <a:pt x="29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159;p42">
                <a:extLst>
                  <a:ext uri="{FF2B5EF4-FFF2-40B4-BE49-F238E27FC236}">
                    <a16:creationId xmlns:a16="http://schemas.microsoft.com/office/drawing/2014/main" id="{94635396-C1E3-463D-9689-0F37A9213DD0}"/>
                  </a:ext>
                </a:extLst>
              </p:cNvPr>
              <p:cNvSpPr/>
              <p:nvPr/>
            </p:nvSpPr>
            <p:spPr>
              <a:xfrm>
                <a:off x="1615975" y="1405950"/>
                <a:ext cx="81875" cy="1525"/>
              </a:xfrm>
              <a:custGeom>
                <a:avLst/>
                <a:gdLst/>
                <a:ahLst/>
                <a:cxnLst/>
                <a:rect l="l" t="t" r="r" b="b"/>
                <a:pathLst>
                  <a:path w="3275" h="61" extrusionOk="0">
                    <a:moveTo>
                      <a:pt x="1631" y="1"/>
                    </a:moveTo>
                    <a:cubicBezTo>
                      <a:pt x="726" y="1"/>
                      <a:pt x="0" y="13"/>
                      <a:pt x="0" y="25"/>
                    </a:cubicBezTo>
                    <a:cubicBezTo>
                      <a:pt x="0" y="48"/>
                      <a:pt x="726" y="60"/>
                      <a:pt x="1631" y="60"/>
                    </a:cubicBezTo>
                    <a:cubicBezTo>
                      <a:pt x="2548" y="60"/>
                      <a:pt x="3274" y="48"/>
                      <a:pt x="3274" y="25"/>
                    </a:cubicBezTo>
                    <a:cubicBezTo>
                      <a:pt x="3274" y="1"/>
                      <a:pt x="2548" y="1"/>
                      <a:pt x="16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" name="Google Shape;2796;p39">
              <a:extLst>
                <a:ext uri="{FF2B5EF4-FFF2-40B4-BE49-F238E27FC236}">
                  <a16:creationId xmlns:a16="http://schemas.microsoft.com/office/drawing/2014/main" id="{58297EE6-D444-48F6-AACF-4E04D980C5D0}"/>
                </a:ext>
              </a:extLst>
            </p:cNvPr>
            <p:cNvGrpSpPr/>
            <p:nvPr/>
          </p:nvGrpSpPr>
          <p:grpSpPr>
            <a:xfrm>
              <a:off x="576799" y="3923022"/>
              <a:ext cx="264559" cy="300577"/>
              <a:chOff x="3387575" y="4075829"/>
              <a:chExt cx="236375" cy="268600"/>
            </a:xfrm>
          </p:grpSpPr>
          <p:sp>
            <p:nvSpPr>
              <p:cNvPr id="46" name="Google Shape;2797;p39">
                <a:extLst>
                  <a:ext uri="{FF2B5EF4-FFF2-40B4-BE49-F238E27FC236}">
                    <a16:creationId xmlns:a16="http://schemas.microsoft.com/office/drawing/2014/main" id="{36627E16-F6D2-4F6B-93F5-B92E375B5E89}"/>
                  </a:ext>
                </a:extLst>
              </p:cNvPr>
              <p:cNvSpPr/>
              <p:nvPr/>
            </p:nvSpPr>
            <p:spPr>
              <a:xfrm>
                <a:off x="3491175" y="4249150"/>
                <a:ext cx="4705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644" extrusionOk="0">
                    <a:moveTo>
                      <a:pt x="0" y="0"/>
                    </a:moveTo>
                    <a:lnTo>
                      <a:pt x="0" y="548"/>
                    </a:lnTo>
                    <a:cubicBezTo>
                      <a:pt x="0" y="595"/>
                      <a:pt x="24" y="643"/>
                      <a:pt x="96" y="643"/>
                    </a:cubicBezTo>
                    <a:lnTo>
                      <a:pt x="1763" y="643"/>
                    </a:lnTo>
                    <a:cubicBezTo>
                      <a:pt x="1834" y="643"/>
                      <a:pt x="1882" y="595"/>
                      <a:pt x="1882" y="548"/>
                    </a:cubicBezTo>
                    <a:lnTo>
                      <a:pt x="18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2798;p39">
                <a:extLst>
                  <a:ext uri="{FF2B5EF4-FFF2-40B4-BE49-F238E27FC236}">
                    <a16:creationId xmlns:a16="http://schemas.microsoft.com/office/drawing/2014/main" id="{2089F56C-5D9A-44ED-8529-B70952822CB8}"/>
                  </a:ext>
                </a:extLst>
              </p:cNvPr>
              <p:cNvSpPr/>
              <p:nvPr/>
            </p:nvSpPr>
            <p:spPr>
              <a:xfrm>
                <a:off x="3447985" y="4123750"/>
                <a:ext cx="130150" cy="109925"/>
              </a:xfrm>
              <a:custGeom>
                <a:avLst/>
                <a:gdLst/>
                <a:ahLst/>
                <a:cxnLst/>
                <a:rect l="l" t="t" r="r" b="b"/>
                <a:pathLst>
                  <a:path w="5206" h="4397" extrusionOk="0">
                    <a:moveTo>
                      <a:pt x="2642" y="0"/>
                    </a:moveTo>
                    <a:cubicBezTo>
                      <a:pt x="962" y="0"/>
                      <a:pt x="0" y="2008"/>
                      <a:pt x="1181" y="3301"/>
                    </a:cubicBezTo>
                    <a:cubicBezTo>
                      <a:pt x="1443" y="3611"/>
                      <a:pt x="1633" y="3992"/>
                      <a:pt x="1681" y="4397"/>
                    </a:cubicBezTo>
                    <a:lnTo>
                      <a:pt x="2348" y="4397"/>
                    </a:lnTo>
                    <a:lnTo>
                      <a:pt x="2348" y="2730"/>
                    </a:lnTo>
                    <a:lnTo>
                      <a:pt x="1800" y="2206"/>
                    </a:lnTo>
                    <a:cubicBezTo>
                      <a:pt x="1580" y="1968"/>
                      <a:pt x="1783" y="1660"/>
                      <a:pt x="2029" y="1660"/>
                    </a:cubicBezTo>
                    <a:cubicBezTo>
                      <a:pt x="2103" y="1660"/>
                      <a:pt x="2181" y="1687"/>
                      <a:pt x="2252" y="1754"/>
                    </a:cubicBezTo>
                    <a:lnTo>
                      <a:pt x="2657" y="2158"/>
                    </a:lnTo>
                    <a:lnTo>
                      <a:pt x="3062" y="1754"/>
                    </a:lnTo>
                    <a:cubicBezTo>
                      <a:pt x="3128" y="1687"/>
                      <a:pt x="3203" y="1660"/>
                      <a:pt x="3276" y="1660"/>
                    </a:cubicBezTo>
                    <a:cubicBezTo>
                      <a:pt x="3517" y="1660"/>
                      <a:pt x="3734" y="1968"/>
                      <a:pt x="3514" y="2206"/>
                    </a:cubicBezTo>
                    <a:lnTo>
                      <a:pt x="2967" y="2730"/>
                    </a:lnTo>
                    <a:lnTo>
                      <a:pt x="2967" y="4397"/>
                    </a:lnTo>
                    <a:lnTo>
                      <a:pt x="3634" y="4397"/>
                    </a:lnTo>
                    <a:cubicBezTo>
                      <a:pt x="3681" y="3992"/>
                      <a:pt x="3872" y="3611"/>
                      <a:pt x="4157" y="3301"/>
                    </a:cubicBezTo>
                    <a:cubicBezTo>
                      <a:pt x="5205" y="2087"/>
                      <a:pt x="4467" y="182"/>
                      <a:pt x="2895" y="15"/>
                    </a:cubicBezTo>
                    <a:cubicBezTo>
                      <a:pt x="2809" y="5"/>
                      <a:pt x="2725" y="0"/>
                      <a:pt x="2642" y="0"/>
                    </a:cubicBezTo>
                    <a:close/>
                  </a:path>
                </a:pathLst>
              </a:custGeom>
              <a:solidFill>
                <a:srgbClr val="FF72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2799;p39">
                <a:extLst>
                  <a:ext uri="{FF2B5EF4-FFF2-40B4-BE49-F238E27FC236}">
                    <a16:creationId xmlns:a16="http://schemas.microsoft.com/office/drawing/2014/main" id="{6D3EE890-4FCE-4E27-9A74-57EF8248313E}"/>
                  </a:ext>
                </a:extLst>
              </p:cNvPr>
              <p:cNvSpPr/>
              <p:nvPr/>
            </p:nvSpPr>
            <p:spPr>
              <a:xfrm>
                <a:off x="3387575" y="4075829"/>
                <a:ext cx="236375" cy="268600"/>
              </a:xfrm>
              <a:custGeom>
                <a:avLst/>
                <a:gdLst/>
                <a:ahLst/>
                <a:cxnLst/>
                <a:rect l="l" t="t" r="r" b="b"/>
                <a:pathLst>
                  <a:path w="9455" h="10744" extrusionOk="0">
                    <a:moveTo>
                      <a:pt x="5097" y="1313"/>
                    </a:moveTo>
                    <a:cubicBezTo>
                      <a:pt x="7335" y="1313"/>
                      <a:pt x="8526" y="3956"/>
                      <a:pt x="7050" y="5647"/>
                    </a:cubicBezTo>
                    <a:lnTo>
                      <a:pt x="7050" y="5623"/>
                    </a:lnTo>
                    <a:cubicBezTo>
                      <a:pt x="6788" y="5885"/>
                      <a:pt x="6645" y="6242"/>
                      <a:pt x="6645" y="6600"/>
                    </a:cubicBezTo>
                    <a:lnTo>
                      <a:pt x="6645" y="7481"/>
                    </a:lnTo>
                    <a:cubicBezTo>
                      <a:pt x="6645" y="7862"/>
                      <a:pt x="6311" y="8195"/>
                      <a:pt x="5907" y="8195"/>
                    </a:cubicBezTo>
                    <a:lnTo>
                      <a:pt x="4240" y="8195"/>
                    </a:lnTo>
                    <a:cubicBezTo>
                      <a:pt x="3835" y="8195"/>
                      <a:pt x="3501" y="7862"/>
                      <a:pt x="3525" y="7481"/>
                    </a:cubicBezTo>
                    <a:lnTo>
                      <a:pt x="3525" y="6623"/>
                    </a:lnTo>
                    <a:cubicBezTo>
                      <a:pt x="3501" y="6266"/>
                      <a:pt x="3382" y="5909"/>
                      <a:pt x="3120" y="5647"/>
                    </a:cubicBezTo>
                    <a:cubicBezTo>
                      <a:pt x="1644" y="3956"/>
                      <a:pt x="2835" y="1313"/>
                      <a:pt x="5097" y="1313"/>
                    </a:cubicBezTo>
                    <a:close/>
                    <a:moveTo>
                      <a:pt x="5044" y="1"/>
                    </a:moveTo>
                    <a:cubicBezTo>
                      <a:pt x="4998" y="1"/>
                      <a:pt x="4952" y="2"/>
                      <a:pt x="4906" y="3"/>
                    </a:cubicBezTo>
                    <a:cubicBezTo>
                      <a:pt x="2620" y="98"/>
                      <a:pt x="810" y="1980"/>
                      <a:pt x="787" y="4266"/>
                    </a:cubicBezTo>
                    <a:lnTo>
                      <a:pt x="144" y="6171"/>
                    </a:lnTo>
                    <a:cubicBezTo>
                      <a:pt x="1" y="6647"/>
                      <a:pt x="334" y="7147"/>
                      <a:pt x="834" y="7147"/>
                    </a:cubicBezTo>
                    <a:lnTo>
                      <a:pt x="1406" y="7147"/>
                    </a:lnTo>
                    <a:lnTo>
                      <a:pt x="1406" y="8076"/>
                    </a:lnTo>
                    <a:cubicBezTo>
                      <a:pt x="1406" y="8719"/>
                      <a:pt x="1930" y="9243"/>
                      <a:pt x="2573" y="9243"/>
                    </a:cubicBezTo>
                    <a:lnTo>
                      <a:pt x="3287" y="9243"/>
                    </a:lnTo>
                    <a:lnTo>
                      <a:pt x="3287" y="10434"/>
                    </a:lnTo>
                    <a:cubicBezTo>
                      <a:pt x="3287" y="10600"/>
                      <a:pt x="3430" y="10743"/>
                      <a:pt x="3620" y="10743"/>
                    </a:cubicBezTo>
                    <a:lnTo>
                      <a:pt x="7788" y="10743"/>
                    </a:lnTo>
                    <a:cubicBezTo>
                      <a:pt x="7978" y="10743"/>
                      <a:pt x="8121" y="10600"/>
                      <a:pt x="8121" y="10434"/>
                    </a:cubicBezTo>
                    <a:lnTo>
                      <a:pt x="8121" y="7338"/>
                    </a:lnTo>
                    <a:cubicBezTo>
                      <a:pt x="9003" y="6457"/>
                      <a:pt x="9455" y="5195"/>
                      <a:pt x="9360" y="3932"/>
                    </a:cubicBezTo>
                    <a:cubicBezTo>
                      <a:pt x="9173" y="1692"/>
                      <a:pt x="7271" y="1"/>
                      <a:pt x="5044" y="1"/>
                    </a:cubicBezTo>
                    <a:close/>
                  </a:path>
                </a:pathLst>
              </a:custGeom>
              <a:solidFill>
                <a:srgbClr val="FF72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CD501C26-D202-487C-A5F3-CF3C6CC4AA76}"/>
                  </a:ext>
                </a:extLst>
              </p:cNvPr>
              <p:cNvSpPr txBox="1"/>
              <p:nvPr/>
            </p:nvSpPr>
            <p:spPr>
              <a:xfrm>
                <a:off x="1571946" y="2670541"/>
                <a:ext cx="37016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#9Slide03 SVNAvo" panose="020406030505060202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 dirty="0">
                    <a:latin typeface="#9Slide03 SVNAvo" panose="02040603050506020204" pitchFamily="18" charset="0"/>
                  </a:rPr>
                  <a:t>5,02    &lt; 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 dirty="0">
                    <a:latin typeface="#9Slide03 SVNAvo" panose="02040603050506020204" pitchFamily="18" charset="0"/>
                  </a:rPr>
                  <a:t>5, 0 1</a:t>
                </a: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CD501C26-D202-487C-A5F3-CF3C6CC4AA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1946" y="2670541"/>
                <a:ext cx="3701654" cy="523220"/>
              </a:xfrm>
              <a:prstGeom prst="rect">
                <a:avLst/>
              </a:prstGeom>
              <a:blipFill>
                <a:blip r:embed="rId4"/>
                <a:stretch>
                  <a:fillRect l="-3460" t="-13953" r="-2142" b="-29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31D7E570-8E68-4B4E-A3F2-8D40BEEA47FE}"/>
                  </a:ext>
                </a:extLst>
              </p:cNvPr>
              <p:cNvSpPr txBox="1"/>
              <p:nvPr/>
            </p:nvSpPr>
            <p:spPr>
              <a:xfrm>
                <a:off x="6450477" y="2670541"/>
                <a:ext cx="38683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latin typeface="#9Slide03 SVNAvo" panose="020406030505060202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>
                    <a:latin typeface="#9Slide03 SVNAvo" panose="02040603050506020204" pitchFamily="18" charset="0"/>
                  </a:rPr>
                  <a:t>1,(4 9 )   &lt;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>
                    <a:latin typeface="#9Slide03 SVNAvo" panose="02040603050506020204" pitchFamily="18" charset="0"/>
                  </a:rPr>
                  <a:t>1,49;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31D7E570-8E68-4B4E-A3F2-8D40BEEA47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477" y="2670541"/>
                <a:ext cx="3868367" cy="523220"/>
              </a:xfrm>
              <a:prstGeom prst="rect">
                <a:avLst/>
              </a:prstGeom>
              <a:blipFill>
                <a:blip r:embed="rId5"/>
                <a:stretch>
                  <a:fillRect l="-3150" t="-13953" r="-1732" b="-29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22B7B78D-CA8C-4B09-8A3C-CFD73CD20E78}"/>
              </a:ext>
            </a:extLst>
          </p:cNvPr>
          <p:cNvSpPr/>
          <p:nvPr/>
        </p:nvSpPr>
        <p:spPr>
          <a:xfrm>
            <a:off x="4609150" y="2670541"/>
            <a:ext cx="307507" cy="527901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27E35B87-5521-4D34-B407-D43EC6496A11}"/>
              </a:ext>
            </a:extLst>
          </p:cNvPr>
          <p:cNvSpPr/>
          <p:nvPr/>
        </p:nvSpPr>
        <p:spPr>
          <a:xfrm>
            <a:off x="4609150" y="2670541"/>
            <a:ext cx="307507" cy="527901"/>
          </a:xfrm>
          <a:prstGeom prst="roundRect">
            <a:avLst/>
          </a:prstGeom>
          <a:solidFill>
            <a:srgbClr val="FFFFC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A5F88488-CDB9-4E8F-8A23-288F90292AD4}"/>
              </a:ext>
            </a:extLst>
          </p:cNvPr>
          <p:cNvSpPr/>
          <p:nvPr/>
        </p:nvSpPr>
        <p:spPr>
          <a:xfrm>
            <a:off x="7950495" y="2663023"/>
            <a:ext cx="307507" cy="527901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098F7A93-DAA3-40A5-955C-43168434D1B8}"/>
              </a:ext>
            </a:extLst>
          </p:cNvPr>
          <p:cNvSpPr/>
          <p:nvPr/>
        </p:nvSpPr>
        <p:spPr>
          <a:xfrm>
            <a:off x="7950495" y="2663023"/>
            <a:ext cx="307507" cy="527901"/>
          </a:xfrm>
          <a:prstGeom prst="roundRect">
            <a:avLst/>
          </a:prstGeom>
          <a:solidFill>
            <a:srgbClr val="FFFFC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79DB1DF-BF1C-4B23-BAD6-F18C3F84756B}"/>
              </a:ext>
            </a:extLst>
          </p:cNvPr>
          <p:cNvSpPr txBox="1"/>
          <p:nvPr/>
        </p:nvSpPr>
        <p:spPr>
          <a:xfrm>
            <a:off x="2109828" y="3816615"/>
            <a:ext cx="26148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#9Slide03 SVNAvo" panose="02040603050506020204" pitchFamily="18" charset="0"/>
              </a:rPr>
              <a:t>Vì 5,02  &gt;  5,</a:t>
            </a:r>
            <a:r>
              <a:rPr lang="en-US" sz="2800">
                <a:solidFill>
                  <a:srgbClr val="C00000"/>
                </a:solidFill>
                <a:latin typeface="#9Slide03 SVNAvo" panose="02040603050506020204" pitchFamily="18" charset="0"/>
              </a:rPr>
              <a:t>0</a:t>
            </a:r>
            <a:r>
              <a:rPr lang="en-US" sz="2800">
                <a:latin typeface="#9Slide03 SVNAvo" panose="02040603050506020204" pitchFamily="18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5D052EC7-350B-4637-9F7A-77FE9545E7B0}"/>
                  </a:ext>
                </a:extLst>
              </p:cNvPr>
              <p:cNvSpPr txBox="1"/>
              <p:nvPr/>
            </p:nvSpPr>
            <p:spPr>
              <a:xfrm>
                <a:off x="2109828" y="4962690"/>
                <a:ext cx="34996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latin typeface="#9Slide03 SVNAvo" panose="02040603050506020204" pitchFamily="18" charset="0"/>
                  </a:rPr>
                  <a:t>nên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>
                    <a:latin typeface="#9Slide03 SVNAvo" panose="02040603050506020204" pitchFamily="18" charset="0"/>
                  </a:rPr>
                  <a:t>5,02  &lt;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>
                    <a:latin typeface="#9Slide03 SVNAvo" panose="02040603050506020204" pitchFamily="18" charset="0"/>
                  </a:rPr>
                  <a:t>5,</a:t>
                </a:r>
                <a:r>
                  <a:rPr lang="en-US" sz="2800">
                    <a:solidFill>
                      <a:srgbClr val="C00000"/>
                    </a:solidFill>
                    <a:latin typeface="#9Slide03 SVNAvo" panose="02040603050506020204" pitchFamily="18" charset="0"/>
                  </a:rPr>
                  <a:t>0</a:t>
                </a:r>
                <a:r>
                  <a:rPr lang="en-US" sz="2800">
                    <a:latin typeface="#9Slide03 SVNAvo" panose="02040603050506020204" pitchFamily="18" charset="0"/>
                  </a:rPr>
                  <a:t>1</a:t>
                </a: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5D052EC7-350B-4637-9F7A-77FE9545E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9828" y="4962690"/>
                <a:ext cx="3499676" cy="523220"/>
              </a:xfrm>
              <a:prstGeom prst="rect">
                <a:avLst/>
              </a:prstGeom>
              <a:blipFill>
                <a:blip r:embed="rId6"/>
                <a:stretch>
                  <a:fillRect l="-3484" t="-13953" r="-2439" b="-29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TextBox 73">
            <a:extLst>
              <a:ext uri="{FF2B5EF4-FFF2-40B4-BE49-F238E27FC236}">
                <a16:creationId xmlns:a16="http://schemas.microsoft.com/office/drawing/2014/main" id="{91AC7895-9E9A-4DF2-9648-81D83AD14577}"/>
              </a:ext>
            </a:extLst>
          </p:cNvPr>
          <p:cNvSpPr txBox="1"/>
          <p:nvPr/>
        </p:nvSpPr>
        <p:spPr>
          <a:xfrm>
            <a:off x="6996191" y="3816615"/>
            <a:ext cx="2781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#9Slide03 SVNAvo" panose="02040603050506020204" pitchFamily="18" charset="0"/>
              </a:rPr>
              <a:t>Vì 1,(4</a:t>
            </a:r>
            <a:r>
              <a:rPr lang="en-US" sz="2800">
                <a:solidFill>
                  <a:srgbClr val="C00000"/>
                </a:solidFill>
                <a:latin typeface="#9Slide03 SVNAvo" panose="02040603050506020204" pitchFamily="18" charset="0"/>
              </a:rPr>
              <a:t>9</a:t>
            </a:r>
            <a:r>
              <a:rPr lang="en-US" sz="2800">
                <a:latin typeface="#9Slide03 SVNAvo" panose="02040603050506020204" pitchFamily="18" charset="0"/>
              </a:rPr>
              <a:t>)  &gt; 1,4</a:t>
            </a:r>
            <a:r>
              <a:rPr lang="en-US" sz="2800">
                <a:solidFill>
                  <a:srgbClr val="C00000"/>
                </a:solidFill>
                <a:latin typeface="#9Slide03 SVNAvo" panose="02040603050506020204" pitchFamily="18" charset="0"/>
              </a:rPr>
              <a:t>9</a:t>
            </a:r>
            <a:endParaRPr lang="en-US" sz="2800">
              <a:latin typeface="#9Slide03 SVNAvo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6D3D21CB-DC1B-42F5-99F7-ADF4ED67E119}"/>
                  </a:ext>
                </a:extLst>
              </p:cNvPr>
              <p:cNvSpPr txBox="1"/>
              <p:nvPr/>
            </p:nvSpPr>
            <p:spPr>
              <a:xfrm>
                <a:off x="6996191" y="4962690"/>
                <a:ext cx="386516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latin typeface="#9Slide03 SVNAvo" panose="02040603050506020204" pitchFamily="18" charset="0"/>
                  </a:rPr>
                  <a:t>nên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>
                    <a:latin typeface="#9Slide03 SVNAvo" panose="02040603050506020204" pitchFamily="18" charset="0"/>
                  </a:rPr>
                  <a:t>1,(4</a:t>
                </a:r>
                <a:r>
                  <a:rPr lang="en-US" sz="2800">
                    <a:solidFill>
                      <a:srgbClr val="C00000"/>
                    </a:solidFill>
                    <a:latin typeface="#9Slide03 SVNAvo" panose="02040603050506020204" pitchFamily="18" charset="0"/>
                  </a:rPr>
                  <a:t>9</a:t>
                </a:r>
                <a:r>
                  <a:rPr lang="en-US" sz="2800">
                    <a:latin typeface="#9Slide03 SVNAvo" panose="02040603050506020204" pitchFamily="18" charset="0"/>
                  </a:rPr>
                  <a:t>)  &lt;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>
                    <a:latin typeface="#9Slide03 SVNAvo" panose="02040603050506020204" pitchFamily="18" charset="0"/>
                  </a:rPr>
                  <a:t>1,4</a:t>
                </a:r>
                <a:r>
                  <a:rPr lang="en-US" sz="2800">
                    <a:solidFill>
                      <a:srgbClr val="C00000"/>
                    </a:solidFill>
                    <a:latin typeface="#9Slide03 SVNAvo" panose="02040603050506020204" pitchFamily="18" charset="0"/>
                  </a:rPr>
                  <a:t>9</a:t>
                </a:r>
                <a:endParaRPr lang="en-US" sz="2800">
                  <a:latin typeface="#9Slide03 SVN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6D3D21CB-DC1B-42F5-99F7-ADF4ED67E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6191" y="4962690"/>
                <a:ext cx="3865161" cy="523220"/>
              </a:xfrm>
              <a:prstGeom prst="rect">
                <a:avLst/>
              </a:prstGeom>
              <a:blipFill>
                <a:blip r:embed="rId7"/>
                <a:stretch>
                  <a:fillRect l="-3312" t="-13953" b="-29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450692E3-1E23-766A-5700-5A1EB2C6A659}"/>
              </a:ext>
            </a:extLst>
          </p:cNvPr>
          <p:cNvSpPr txBox="1"/>
          <p:nvPr/>
        </p:nvSpPr>
        <p:spPr>
          <a:xfrm>
            <a:off x="987229" y="240655"/>
            <a:ext cx="7582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725E"/>
                </a:solidFill>
                <a:latin typeface="#9Slide03 Neutra" panose="02040603050506020204" pitchFamily="18" charset="0"/>
              </a:rPr>
              <a:t>THỨ TỰ TRONG TẬP HỢP CÁC SỐ THỰC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5A6EC73-9605-A90E-0898-0B6E2E3CA6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6953" y="2652508"/>
            <a:ext cx="297052" cy="51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1208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66" grpId="0"/>
      <p:bldP spid="67" grpId="0"/>
      <p:bldP spid="68" grpId="0" animBg="1"/>
      <p:bldP spid="69" grpId="0" animBg="1"/>
      <p:bldP spid="69" grpId="1" animBg="1"/>
      <p:bldP spid="70" grpId="0" animBg="1"/>
      <p:bldP spid="71" grpId="0" animBg="1"/>
      <p:bldP spid="71" grpId="1" animBg="1"/>
      <p:bldP spid="72" grpId="0"/>
      <p:bldP spid="73" grpId="0"/>
      <p:bldP spid="74" grpId="0"/>
      <p:bldP spid="7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F069559-4BB3-78CB-0ECA-9B59F6AFE3A0}"/>
              </a:ext>
            </a:extLst>
          </p:cNvPr>
          <p:cNvSpPr/>
          <p:nvPr/>
        </p:nvSpPr>
        <p:spPr>
          <a:xfrm>
            <a:off x="5714663" y="4805081"/>
            <a:ext cx="221823" cy="40626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362ED8-F29A-1A2F-6B64-BDFCFB5B21D3}"/>
              </a:ext>
            </a:extLst>
          </p:cNvPr>
          <p:cNvSpPr/>
          <p:nvPr/>
        </p:nvSpPr>
        <p:spPr>
          <a:xfrm>
            <a:off x="8232752" y="4805082"/>
            <a:ext cx="221823" cy="40626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E7FAAD-2B12-4839-8363-FC7758C4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6442" y="97267"/>
            <a:ext cx="658718" cy="2433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AE3D9DF-411B-40DE-BAE2-EF93B1ACE490}"/>
              </a:ext>
            </a:extLst>
          </p:cNvPr>
          <p:cNvSpPr/>
          <p:nvPr/>
        </p:nvSpPr>
        <p:spPr>
          <a:xfrm>
            <a:off x="-461914" y="-311086"/>
            <a:ext cx="1140644" cy="10558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A821CB-8904-49FF-81F7-5379EBA856F9}"/>
              </a:ext>
            </a:extLst>
          </p:cNvPr>
          <p:cNvSpPr/>
          <p:nvPr/>
        </p:nvSpPr>
        <p:spPr>
          <a:xfrm>
            <a:off x="-461914" y="-311086"/>
            <a:ext cx="1140644" cy="10558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oogle Shape;1016;p39">
            <a:extLst>
              <a:ext uri="{FF2B5EF4-FFF2-40B4-BE49-F238E27FC236}">
                <a16:creationId xmlns:a16="http://schemas.microsoft.com/office/drawing/2014/main" id="{78DAD04C-59D8-4647-8889-3CB085222FD4}"/>
              </a:ext>
            </a:extLst>
          </p:cNvPr>
          <p:cNvGrpSpPr/>
          <p:nvPr/>
        </p:nvGrpSpPr>
        <p:grpSpPr>
          <a:xfrm>
            <a:off x="244114" y="208881"/>
            <a:ext cx="746135" cy="710599"/>
            <a:chOff x="1513275" y="1160975"/>
            <a:chExt cx="290225" cy="272975"/>
          </a:xfrm>
        </p:grpSpPr>
        <p:sp>
          <p:nvSpPr>
            <p:cNvPr id="8" name="Google Shape;1017;p39">
              <a:extLst>
                <a:ext uri="{FF2B5EF4-FFF2-40B4-BE49-F238E27FC236}">
                  <a16:creationId xmlns:a16="http://schemas.microsoft.com/office/drawing/2014/main" id="{BC067934-6E22-4022-AB44-16095B00FC19}"/>
                </a:ext>
              </a:extLst>
            </p:cNvPr>
            <p:cNvSpPr/>
            <p:nvPr/>
          </p:nvSpPr>
          <p:spPr>
            <a:xfrm>
              <a:off x="1513875" y="1161875"/>
              <a:ext cx="288450" cy="270900"/>
            </a:xfrm>
            <a:custGeom>
              <a:avLst/>
              <a:gdLst/>
              <a:ahLst/>
              <a:cxnLst/>
              <a:rect l="l" t="t" r="r" b="b"/>
              <a:pathLst>
                <a:path w="11538" h="10836" extrusionOk="0">
                  <a:moveTo>
                    <a:pt x="643" y="1"/>
                  </a:moveTo>
                  <a:cubicBezTo>
                    <a:pt x="286" y="1"/>
                    <a:pt x="0" y="286"/>
                    <a:pt x="0" y="644"/>
                  </a:cubicBezTo>
                  <a:lnTo>
                    <a:pt x="0" y="10192"/>
                  </a:lnTo>
                  <a:cubicBezTo>
                    <a:pt x="0" y="10550"/>
                    <a:pt x="286" y="10835"/>
                    <a:pt x="643" y="10835"/>
                  </a:cubicBezTo>
                  <a:lnTo>
                    <a:pt x="10894" y="10835"/>
                  </a:lnTo>
                  <a:cubicBezTo>
                    <a:pt x="11252" y="10835"/>
                    <a:pt x="11537" y="10550"/>
                    <a:pt x="11537" y="10192"/>
                  </a:cubicBezTo>
                  <a:lnTo>
                    <a:pt x="11537" y="644"/>
                  </a:lnTo>
                  <a:cubicBezTo>
                    <a:pt x="11537" y="286"/>
                    <a:pt x="11252" y="1"/>
                    <a:pt x="108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1018;p39">
              <a:extLst>
                <a:ext uri="{FF2B5EF4-FFF2-40B4-BE49-F238E27FC236}">
                  <a16:creationId xmlns:a16="http://schemas.microsoft.com/office/drawing/2014/main" id="{D5815E97-F0E0-42D9-972A-2631347A0B32}"/>
                </a:ext>
              </a:extLst>
            </p:cNvPr>
            <p:cNvSpPr/>
            <p:nvPr/>
          </p:nvSpPr>
          <p:spPr>
            <a:xfrm>
              <a:off x="1513275" y="1160975"/>
              <a:ext cx="290225" cy="272975"/>
            </a:xfrm>
            <a:custGeom>
              <a:avLst/>
              <a:gdLst/>
              <a:ahLst/>
              <a:cxnLst/>
              <a:rect l="l" t="t" r="r" b="b"/>
              <a:pathLst>
                <a:path w="11609" h="10919" extrusionOk="0">
                  <a:moveTo>
                    <a:pt x="6037" y="1"/>
                  </a:moveTo>
                  <a:lnTo>
                    <a:pt x="1370" y="25"/>
                  </a:lnTo>
                  <a:lnTo>
                    <a:pt x="631" y="25"/>
                  </a:lnTo>
                  <a:cubicBezTo>
                    <a:pt x="441" y="25"/>
                    <a:pt x="286" y="108"/>
                    <a:pt x="155" y="263"/>
                  </a:cubicBezTo>
                  <a:cubicBezTo>
                    <a:pt x="84" y="346"/>
                    <a:pt x="48" y="453"/>
                    <a:pt x="24" y="561"/>
                  </a:cubicBezTo>
                  <a:lnTo>
                    <a:pt x="24" y="680"/>
                  </a:lnTo>
                  <a:cubicBezTo>
                    <a:pt x="24" y="680"/>
                    <a:pt x="24" y="644"/>
                    <a:pt x="48" y="572"/>
                  </a:cubicBezTo>
                  <a:cubicBezTo>
                    <a:pt x="60" y="465"/>
                    <a:pt x="108" y="358"/>
                    <a:pt x="179" y="275"/>
                  </a:cubicBezTo>
                  <a:cubicBezTo>
                    <a:pt x="298" y="144"/>
                    <a:pt x="465" y="61"/>
                    <a:pt x="643" y="49"/>
                  </a:cubicBezTo>
                  <a:lnTo>
                    <a:pt x="1382" y="49"/>
                  </a:lnTo>
                  <a:lnTo>
                    <a:pt x="6037" y="96"/>
                  </a:lnTo>
                  <a:lnTo>
                    <a:pt x="10799" y="96"/>
                  </a:lnTo>
                  <a:cubicBezTo>
                    <a:pt x="10824" y="93"/>
                    <a:pt x="10847" y="91"/>
                    <a:pt x="10870" y="91"/>
                  </a:cubicBezTo>
                  <a:cubicBezTo>
                    <a:pt x="10925" y="91"/>
                    <a:pt x="10975" y="100"/>
                    <a:pt x="11026" y="108"/>
                  </a:cubicBezTo>
                  <a:cubicBezTo>
                    <a:pt x="11180" y="156"/>
                    <a:pt x="11299" y="239"/>
                    <a:pt x="11383" y="358"/>
                  </a:cubicBezTo>
                  <a:cubicBezTo>
                    <a:pt x="11454" y="501"/>
                    <a:pt x="11502" y="644"/>
                    <a:pt x="11490" y="799"/>
                  </a:cubicBezTo>
                  <a:lnTo>
                    <a:pt x="11490" y="1763"/>
                  </a:lnTo>
                  <a:lnTo>
                    <a:pt x="11490" y="10264"/>
                  </a:lnTo>
                  <a:cubicBezTo>
                    <a:pt x="11490" y="10526"/>
                    <a:pt x="11311" y="10764"/>
                    <a:pt x="11037" y="10836"/>
                  </a:cubicBezTo>
                  <a:cubicBezTo>
                    <a:pt x="10954" y="10871"/>
                    <a:pt x="10859" y="10871"/>
                    <a:pt x="10776" y="10871"/>
                  </a:cubicBezTo>
                  <a:lnTo>
                    <a:pt x="596" y="10871"/>
                  </a:lnTo>
                  <a:cubicBezTo>
                    <a:pt x="310" y="10836"/>
                    <a:pt x="72" y="10598"/>
                    <a:pt x="48" y="10324"/>
                  </a:cubicBezTo>
                  <a:cubicBezTo>
                    <a:pt x="24" y="9157"/>
                    <a:pt x="24" y="8073"/>
                    <a:pt x="24" y="7085"/>
                  </a:cubicBezTo>
                  <a:cubicBezTo>
                    <a:pt x="12" y="5121"/>
                    <a:pt x="12" y="3513"/>
                    <a:pt x="12" y="2418"/>
                  </a:cubicBezTo>
                  <a:cubicBezTo>
                    <a:pt x="12" y="3513"/>
                    <a:pt x="0" y="5109"/>
                    <a:pt x="0" y="7085"/>
                  </a:cubicBezTo>
                  <a:lnTo>
                    <a:pt x="0" y="10324"/>
                  </a:lnTo>
                  <a:cubicBezTo>
                    <a:pt x="12" y="10467"/>
                    <a:pt x="84" y="10621"/>
                    <a:pt x="191" y="10717"/>
                  </a:cubicBezTo>
                  <a:cubicBezTo>
                    <a:pt x="310" y="10824"/>
                    <a:pt x="441" y="10895"/>
                    <a:pt x="608" y="10919"/>
                  </a:cubicBezTo>
                  <a:lnTo>
                    <a:pt x="10799" y="10919"/>
                  </a:lnTo>
                  <a:cubicBezTo>
                    <a:pt x="10895" y="10919"/>
                    <a:pt x="10990" y="10895"/>
                    <a:pt x="11085" y="10883"/>
                  </a:cubicBezTo>
                  <a:cubicBezTo>
                    <a:pt x="11192" y="10871"/>
                    <a:pt x="11276" y="10812"/>
                    <a:pt x="11347" y="10752"/>
                  </a:cubicBezTo>
                  <a:cubicBezTo>
                    <a:pt x="11502" y="10621"/>
                    <a:pt x="11585" y="10443"/>
                    <a:pt x="11585" y="10228"/>
                  </a:cubicBezTo>
                  <a:lnTo>
                    <a:pt x="11585" y="1727"/>
                  </a:lnTo>
                  <a:lnTo>
                    <a:pt x="11585" y="763"/>
                  </a:lnTo>
                  <a:cubicBezTo>
                    <a:pt x="11609" y="692"/>
                    <a:pt x="11585" y="596"/>
                    <a:pt x="11573" y="525"/>
                  </a:cubicBezTo>
                  <a:cubicBezTo>
                    <a:pt x="11549" y="453"/>
                    <a:pt x="11514" y="382"/>
                    <a:pt x="11466" y="299"/>
                  </a:cubicBezTo>
                  <a:cubicBezTo>
                    <a:pt x="11371" y="168"/>
                    <a:pt x="11228" y="84"/>
                    <a:pt x="11073" y="37"/>
                  </a:cubicBezTo>
                  <a:cubicBezTo>
                    <a:pt x="10990" y="1"/>
                    <a:pt x="10907" y="1"/>
                    <a:pt x="10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DBBDF29-8EB2-4FE9-90C4-0561601384C6}"/>
              </a:ext>
            </a:extLst>
          </p:cNvPr>
          <p:cNvSpPr txBox="1"/>
          <p:nvPr/>
        </p:nvSpPr>
        <p:spPr>
          <a:xfrm>
            <a:off x="399532" y="271434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accent3"/>
                </a:solidFill>
                <a:latin typeface="#9Slide03 Neutra" panose="02040603050506020204" pitchFamily="18" charset="0"/>
              </a:rPr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C799111-A400-4D08-8044-38C1F4E4B575}"/>
              </a:ext>
            </a:extLst>
          </p:cNvPr>
          <p:cNvSpPr txBox="1"/>
          <p:nvPr/>
        </p:nvSpPr>
        <p:spPr>
          <a:xfrm>
            <a:off x="1603663" y="1513476"/>
            <a:ext cx="10252253" cy="1293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000000"/>
                </a:solidFill>
                <a:latin typeface="#9Slide03 SVNAvo" panose="02040603050506020204" pitchFamily="18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/>
              <a:t>Cho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vuông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5 m</a:t>
            </a:r>
            <a:r>
              <a:rPr lang="en-US" baseline="30000" dirty="0"/>
              <a:t>2</a:t>
            </a:r>
            <a:r>
              <a:rPr lang="en-US" dirty="0"/>
              <a:t>. </a:t>
            </a:r>
            <a:r>
              <a:rPr lang="en-US" dirty="0" err="1"/>
              <a:t>Hãy</a:t>
            </a:r>
            <a:r>
              <a:rPr lang="en-US" dirty="0"/>
              <a:t> so </a:t>
            </a:r>
            <a:r>
              <a:rPr lang="en-US" dirty="0" err="1"/>
              <a:t>sánh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a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cạnh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vuông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b = 2,361 m.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623A861-AC2E-42B9-AE62-A1830D24F7FB}"/>
              </a:ext>
            </a:extLst>
          </p:cNvPr>
          <p:cNvSpPr txBox="1"/>
          <p:nvPr/>
        </p:nvSpPr>
        <p:spPr>
          <a:xfrm>
            <a:off x="1000553" y="1667813"/>
            <a:ext cx="73289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000000"/>
                </a:solidFill>
                <a:latin typeface="#9Slide03 Neutra" panose="02040603050506020204" pitchFamily="18" charset="0"/>
              </a:defRPr>
            </a:lvl1pPr>
          </a:lstStyle>
          <a:p>
            <a:r>
              <a:rPr lang="vi-VN" sz="2600" dirty="0"/>
              <a:t>?</a:t>
            </a:r>
            <a:r>
              <a:rPr lang="en-US" sz="2600" dirty="0"/>
              <a:t>6</a:t>
            </a:r>
            <a:r>
              <a:rPr lang="vi-VN" sz="2600" dirty="0"/>
              <a:t>. </a:t>
            </a:r>
            <a:endParaRPr lang="en-US" sz="2600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9D7D483-10E3-43EA-8A5F-E97F4FA57ED4}"/>
              </a:ext>
            </a:extLst>
          </p:cNvPr>
          <p:cNvGrpSpPr/>
          <p:nvPr/>
        </p:nvGrpSpPr>
        <p:grpSpPr>
          <a:xfrm>
            <a:off x="334984" y="1649880"/>
            <a:ext cx="532933" cy="501257"/>
            <a:chOff x="457435" y="3814248"/>
            <a:chExt cx="532933" cy="501257"/>
          </a:xfrm>
        </p:grpSpPr>
        <p:grpSp>
          <p:nvGrpSpPr>
            <p:cNvPr id="44" name="Google Shape;1155;p42">
              <a:extLst>
                <a:ext uri="{FF2B5EF4-FFF2-40B4-BE49-F238E27FC236}">
                  <a16:creationId xmlns:a16="http://schemas.microsoft.com/office/drawing/2014/main" id="{85B20993-3C68-4176-81BF-E3842D62D384}"/>
                </a:ext>
              </a:extLst>
            </p:cNvPr>
            <p:cNvGrpSpPr/>
            <p:nvPr/>
          </p:nvGrpSpPr>
          <p:grpSpPr>
            <a:xfrm>
              <a:off x="457435" y="3814248"/>
              <a:ext cx="532933" cy="501257"/>
              <a:chOff x="1513276" y="1161111"/>
              <a:chExt cx="290225" cy="273007"/>
            </a:xfrm>
          </p:grpSpPr>
          <p:sp>
            <p:nvSpPr>
              <p:cNvPr id="49" name="Google Shape;1156;p42">
                <a:extLst>
                  <a:ext uri="{FF2B5EF4-FFF2-40B4-BE49-F238E27FC236}">
                    <a16:creationId xmlns:a16="http://schemas.microsoft.com/office/drawing/2014/main" id="{7920BEE3-95C0-4EA3-8EDA-38A13B2B9E96}"/>
                  </a:ext>
                </a:extLst>
              </p:cNvPr>
              <p:cNvSpPr/>
              <p:nvPr/>
            </p:nvSpPr>
            <p:spPr>
              <a:xfrm>
                <a:off x="1513875" y="1162011"/>
                <a:ext cx="288450" cy="270932"/>
              </a:xfrm>
              <a:custGeom>
                <a:avLst/>
                <a:gdLst/>
                <a:ahLst/>
                <a:cxnLst/>
                <a:rect l="l" t="t" r="r" b="b"/>
                <a:pathLst>
                  <a:path w="11538" h="10836" extrusionOk="0">
                    <a:moveTo>
                      <a:pt x="643" y="1"/>
                    </a:moveTo>
                    <a:cubicBezTo>
                      <a:pt x="286" y="1"/>
                      <a:pt x="0" y="286"/>
                      <a:pt x="0" y="644"/>
                    </a:cubicBezTo>
                    <a:lnTo>
                      <a:pt x="0" y="10192"/>
                    </a:lnTo>
                    <a:cubicBezTo>
                      <a:pt x="0" y="10550"/>
                      <a:pt x="286" y="10835"/>
                      <a:pt x="643" y="10835"/>
                    </a:cubicBezTo>
                    <a:lnTo>
                      <a:pt x="10894" y="10835"/>
                    </a:lnTo>
                    <a:cubicBezTo>
                      <a:pt x="11252" y="10835"/>
                      <a:pt x="11537" y="10550"/>
                      <a:pt x="11537" y="10192"/>
                    </a:cubicBezTo>
                    <a:lnTo>
                      <a:pt x="11537" y="644"/>
                    </a:lnTo>
                    <a:cubicBezTo>
                      <a:pt x="11537" y="286"/>
                      <a:pt x="11252" y="1"/>
                      <a:pt x="108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1157;p42">
                <a:extLst>
                  <a:ext uri="{FF2B5EF4-FFF2-40B4-BE49-F238E27FC236}">
                    <a16:creationId xmlns:a16="http://schemas.microsoft.com/office/drawing/2014/main" id="{F9129DB7-50D4-4A03-ABCF-5BE1BCA191D4}"/>
                  </a:ext>
                </a:extLst>
              </p:cNvPr>
              <p:cNvSpPr/>
              <p:nvPr/>
            </p:nvSpPr>
            <p:spPr>
              <a:xfrm>
                <a:off x="1513276" y="1161111"/>
                <a:ext cx="290225" cy="273007"/>
              </a:xfrm>
              <a:custGeom>
                <a:avLst/>
                <a:gdLst/>
                <a:ahLst/>
                <a:cxnLst/>
                <a:rect l="l" t="t" r="r" b="b"/>
                <a:pathLst>
                  <a:path w="11609" h="10919" extrusionOk="0">
                    <a:moveTo>
                      <a:pt x="6037" y="1"/>
                    </a:moveTo>
                    <a:lnTo>
                      <a:pt x="1370" y="25"/>
                    </a:lnTo>
                    <a:lnTo>
                      <a:pt x="631" y="25"/>
                    </a:lnTo>
                    <a:cubicBezTo>
                      <a:pt x="441" y="25"/>
                      <a:pt x="286" y="108"/>
                      <a:pt x="155" y="263"/>
                    </a:cubicBezTo>
                    <a:cubicBezTo>
                      <a:pt x="84" y="346"/>
                      <a:pt x="48" y="453"/>
                      <a:pt x="24" y="561"/>
                    </a:cubicBezTo>
                    <a:lnTo>
                      <a:pt x="24" y="680"/>
                    </a:lnTo>
                    <a:cubicBezTo>
                      <a:pt x="24" y="680"/>
                      <a:pt x="24" y="644"/>
                      <a:pt x="48" y="572"/>
                    </a:cubicBezTo>
                    <a:cubicBezTo>
                      <a:pt x="60" y="465"/>
                      <a:pt x="108" y="358"/>
                      <a:pt x="179" y="275"/>
                    </a:cubicBezTo>
                    <a:cubicBezTo>
                      <a:pt x="298" y="144"/>
                      <a:pt x="465" y="61"/>
                      <a:pt x="643" y="49"/>
                    </a:cubicBezTo>
                    <a:lnTo>
                      <a:pt x="1382" y="49"/>
                    </a:lnTo>
                    <a:lnTo>
                      <a:pt x="6037" y="96"/>
                    </a:lnTo>
                    <a:lnTo>
                      <a:pt x="10799" y="96"/>
                    </a:lnTo>
                    <a:cubicBezTo>
                      <a:pt x="10824" y="93"/>
                      <a:pt x="10847" y="91"/>
                      <a:pt x="10870" y="91"/>
                    </a:cubicBezTo>
                    <a:cubicBezTo>
                      <a:pt x="10925" y="91"/>
                      <a:pt x="10975" y="100"/>
                      <a:pt x="11026" y="108"/>
                    </a:cubicBezTo>
                    <a:cubicBezTo>
                      <a:pt x="11180" y="156"/>
                      <a:pt x="11299" y="239"/>
                      <a:pt x="11383" y="358"/>
                    </a:cubicBezTo>
                    <a:cubicBezTo>
                      <a:pt x="11454" y="501"/>
                      <a:pt x="11502" y="644"/>
                      <a:pt x="11490" y="799"/>
                    </a:cubicBezTo>
                    <a:lnTo>
                      <a:pt x="11490" y="1763"/>
                    </a:lnTo>
                    <a:lnTo>
                      <a:pt x="11490" y="10264"/>
                    </a:lnTo>
                    <a:cubicBezTo>
                      <a:pt x="11490" y="10526"/>
                      <a:pt x="11311" y="10764"/>
                      <a:pt x="11037" y="10836"/>
                    </a:cubicBezTo>
                    <a:cubicBezTo>
                      <a:pt x="10954" y="10871"/>
                      <a:pt x="10859" y="10871"/>
                      <a:pt x="10776" y="10871"/>
                    </a:cubicBezTo>
                    <a:lnTo>
                      <a:pt x="596" y="10871"/>
                    </a:lnTo>
                    <a:cubicBezTo>
                      <a:pt x="310" y="10836"/>
                      <a:pt x="72" y="10598"/>
                      <a:pt x="48" y="10324"/>
                    </a:cubicBezTo>
                    <a:cubicBezTo>
                      <a:pt x="24" y="9157"/>
                      <a:pt x="24" y="8073"/>
                      <a:pt x="24" y="7085"/>
                    </a:cubicBezTo>
                    <a:cubicBezTo>
                      <a:pt x="12" y="5121"/>
                      <a:pt x="12" y="3513"/>
                      <a:pt x="12" y="2418"/>
                    </a:cubicBezTo>
                    <a:cubicBezTo>
                      <a:pt x="12" y="3513"/>
                      <a:pt x="0" y="5109"/>
                      <a:pt x="0" y="7085"/>
                    </a:cubicBezTo>
                    <a:lnTo>
                      <a:pt x="0" y="10324"/>
                    </a:lnTo>
                    <a:cubicBezTo>
                      <a:pt x="12" y="10467"/>
                      <a:pt x="84" y="10621"/>
                      <a:pt x="191" y="10717"/>
                    </a:cubicBezTo>
                    <a:cubicBezTo>
                      <a:pt x="310" y="10824"/>
                      <a:pt x="441" y="10895"/>
                      <a:pt x="608" y="10919"/>
                    </a:cubicBezTo>
                    <a:lnTo>
                      <a:pt x="10799" y="10919"/>
                    </a:lnTo>
                    <a:cubicBezTo>
                      <a:pt x="10895" y="10919"/>
                      <a:pt x="10990" y="10895"/>
                      <a:pt x="11085" y="10883"/>
                    </a:cubicBezTo>
                    <a:cubicBezTo>
                      <a:pt x="11192" y="10871"/>
                      <a:pt x="11276" y="10812"/>
                      <a:pt x="11347" y="10752"/>
                    </a:cubicBezTo>
                    <a:cubicBezTo>
                      <a:pt x="11502" y="10621"/>
                      <a:pt x="11585" y="10443"/>
                      <a:pt x="11585" y="10228"/>
                    </a:cubicBezTo>
                    <a:lnTo>
                      <a:pt x="11585" y="1727"/>
                    </a:lnTo>
                    <a:lnTo>
                      <a:pt x="11585" y="763"/>
                    </a:lnTo>
                    <a:cubicBezTo>
                      <a:pt x="11609" y="692"/>
                      <a:pt x="11585" y="596"/>
                      <a:pt x="11573" y="525"/>
                    </a:cubicBezTo>
                    <a:cubicBezTo>
                      <a:pt x="11549" y="453"/>
                      <a:pt x="11514" y="382"/>
                      <a:pt x="11466" y="299"/>
                    </a:cubicBezTo>
                    <a:cubicBezTo>
                      <a:pt x="11371" y="168"/>
                      <a:pt x="11228" y="84"/>
                      <a:pt x="11073" y="37"/>
                    </a:cubicBezTo>
                    <a:cubicBezTo>
                      <a:pt x="10990" y="1"/>
                      <a:pt x="10907" y="1"/>
                      <a:pt x="108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158;p42">
                <a:extLst>
                  <a:ext uri="{FF2B5EF4-FFF2-40B4-BE49-F238E27FC236}">
                    <a16:creationId xmlns:a16="http://schemas.microsoft.com/office/drawing/2014/main" id="{583E3B30-4811-41A5-B693-1BD1314AA341}"/>
                  </a:ext>
                </a:extLst>
              </p:cNvPr>
              <p:cNvSpPr/>
              <p:nvPr/>
            </p:nvSpPr>
            <p:spPr>
              <a:xfrm>
                <a:off x="1583225" y="1392433"/>
                <a:ext cx="147350" cy="1500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60" extrusionOk="0">
                    <a:moveTo>
                      <a:pt x="2941" y="0"/>
                    </a:moveTo>
                    <a:cubicBezTo>
                      <a:pt x="1322" y="0"/>
                      <a:pt x="0" y="12"/>
                      <a:pt x="0" y="24"/>
                    </a:cubicBezTo>
                    <a:cubicBezTo>
                      <a:pt x="0" y="36"/>
                      <a:pt x="1322" y="60"/>
                      <a:pt x="2941" y="60"/>
                    </a:cubicBezTo>
                    <a:cubicBezTo>
                      <a:pt x="4572" y="60"/>
                      <a:pt x="5894" y="36"/>
                      <a:pt x="5894" y="24"/>
                    </a:cubicBezTo>
                    <a:cubicBezTo>
                      <a:pt x="5894" y="12"/>
                      <a:pt x="4572" y="0"/>
                      <a:pt x="29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159;p42">
                <a:extLst>
                  <a:ext uri="{FF2B5EF4-FFF2-40B4-BE49-F238E27FC236}">
                    <a16:creationId xmlns:a16="http://schemas.microsoft.com/office/drawing/2014/main" id="{94635396-C1E3-463D-9689-0F37A9213DD0}"/>
                  </a:ext>
                </a:extLst>
              </p:cNvPr>
              <p:cNvSpPr/>
              <p:nvPr/>
            </p:nvSpPr>
            <p:spPr>
              <a:xfrm>
                <a:off x="1615975" y="1405950"/>
                <a:ext cx="81875" cy="1525"/>
              </a:xfrm>
              <a:custGeom>
                <a:avLst/>
                <a:gdLst/>
                <a:ahLst/>
                <a:cxnLst/>
                <a:rect l="l" t="t" r="r" b="b"/>
                <a:pathLst>
                  <a:path w="3275" h="61" extrusionOk="0">
                    <a:moveTo>
                      <a:pt x="1631" y="1"/>
                    </a:moveTo>
                    <a:cubicBezTo>
                      <a:pt x="726" y="1"/>
                      <a:pt x="0" y="13"/>
                      <a:pt x="0" y="25"/>
                    </a:cubicBezTo>
                    <a:cubicBezTo>
                      <a:pt x="0" y="48"/>
                      <a:pt x="726" y="60"/>
                      <a:pt x="1631" y="60"/>
                    </a:cubicBezTo>
                    <a:cubicBezTo>
                      <a:pt x="2548" y="60"/>
                      <a:pt x="3274" y="48"/>
                      <a:pt x="3274" y="25"/>
                    </a:cubicBezTo>
                    <a:cubicBezTo>
                      <a:pt x="3274" y="1"/>
                      <a:pt x="2548" y="1"/>
                      <a:pt x="16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" name="Google Shape;2796;p39">
              <a:extLst>
                <a:ext uri="{FF2B5EF4-FFF2-40B4-BE49-F238E27FC236}">
                  <a16:creationId xmlns:a16="http://schemas.microsoft.com/office/drawing/2014/main" id="{58297EE6-D444-48F6-AACF-4E04D980C5D0}"/>
                </a:ext>
              </a:extLst>
            </p:cNvPr>
            <p:cNvGrpSpPr/>
            <p:nvPr/>
          </p:nvGrpSpPr>
          <p:grpSpPr>
            <a:xfrm>
              <a:off x="576799" y="3923022"/>
              <a:ext cx="264559" cy="300577"/>
              <a:chOff x="3387575" y="4075829"/>
              <a:chExt cx="236375" cy="268600"/>
            </a:xfrm>
          </p:grpSpPr>
          <p:sp>
            <p:nvSpPr>
              <p:cNvPr id="46" name="Google Shape;2797;p39">
                <a:extLst>
                  <a:ext uri="{FF2B5EF4-FFF2-40B4-BE49-F238E27FC236}">
                    <a16:creationId xmlns:a16="http://schemas.microsoft.com/office/drawing/2014/main" id="{36627E16-F6D2-4F6B-93F5-B92E375B5E89}"/>
                  </a:ext>
                </a:extLst>
              </p:cNvPr>
              <p:cNvSpPr/>
              <p:nvPr/>
            </p:nvSpPr>
            <p:spPr>
              <a:xfrm>
                <a:off x="3491175" y="4249150"/>
                <a:ext cx="4705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644" extrusionOk="0">
                    <a:moveTo>
                      <a:pt x="0" y="0"/>
                    </a:moveTo>
                    <a:lnTo>
                      <a:pt x="0" y="548"/>
                    </a:lnTo>
                    <a:cubicBezTo>
                      <a:pt x="0" y="595"/>
                      <a:pt x="24" y="643"/>
                      <a:pt x="96" y="643"/>
                    </a:cubicBezTo>
                    <a:lnTo>
                      <a:pt x="1763" y="643"/>
                    </a:lnTo>
                    <a:cubicBezTo>
                      <a:pt x="1834" y="643"/>
                      <a:pt x="1882" y="595"/>
                      <a:pt x="1882" y="548"/>
                    </a:cubicBezTo>
                    <a:lnTo>
                      <a:pt x="18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2798;p39">
                <a:extLst>
                  <a:ext uri="{FF2B5EF4-FFF2-40B4-BE49-F238E27FC236}">
                    <a16:creationId xmlns:a16="http://schemas.microsoft.com/office/drawing/2014/main" id="{2089F56C-5D9A-44ED-8529-B70952822CB8}"/>
                  </a:ext>
                </a:extLst>
              </p:cNvPr>
              <p:cNvSpPr/>
              <p:nvPr/>
            </p:nvSpPr>
            <p:spPr>
              <a:xfrm>
                <a:off x="3447985" y="4123750"/>
                <a:ext cx="130150" cy="109925"/>
              </a:xfrm>
              <a:custGeom>
                <a:avLst/>
                <a:gdLst/>
                <a:ahLst/>
                <a:cxnLst/>
                <a:rect l="l" t="t" r="r" b="b"/>
                <a:pathLst>
                  <a:path w="5206" h="4397" extrusionOk="0">
                    <a:moveTo>
                      <a:pt x="2642" y="0"/>
                    </a:moveTo>
                    <a:cubicBezTo>
                      <a:pt x="962" y="0"/>
                      <a:pt x="0" y="2008"/>
                      <a:pt x="1181" y="3301"/>
                    </a:cubicBezTo>
                    <a:cubicBezTo>
                      <a:pt x="1443" y="3611"/>
                      <a:pt x="1633" y="3992"/>
                      <a:pt x="1681" y="4397"/>
                    </a:cubicBezTo>
                    <a:lnTo>
                      <a:pt x="2348" y="4397"/>
                    </a:lnTo>
                    <a:lnTo>
                      <a:pt x="2348" y="2730"/>
                    </a:lnTo>
                    <a:lnTo>
                      <a:pt x="1800" y="2206"/>
                    </a:lnTo>
                    <a:cubicBezTo>
                      <a:pt x="1580" y="1968"/>
                      <a:pt x="1783" y="1660"/>
                      <a:pt x="2029" y="1660"/>
                    </a:cubicBezTo>
                    <a:cubicBezTo>
                      <a:pt x="2103" y="1660"/>
                      <a:pt x="2181" y="1687"/>
                      <a:pt x="2252" y="1754"/>
                    </a:cubicBezTo>
                    <a:lnTo>
                      <a:pt x="2657" y="2158"/>
                    </a:lnTo>
                    <a:lnTo>
                      <a:pt x="3062" y="1754"/>
                    </a:lnTo>
                    <a:cubicBezTo>
                      <a:pt x="3128" y="1687"/>
                      <a:pt x="3203" y="1660"/>
                      <a:pt x="3276" y="1660"/>
                    </a:cubicBezTo>
                    <a:cubicBezTo>
                      <a:pt x="3517" y="1660"/>
                      <a:pt x="3734" y="1968"/>
                      <a:pt x="3514" y="2206"/>
                    </a:cubicBezTo>
                    <a:lnTo>
                      <a:pt x="2967" y="2730"/>
                    </a:lnTo>
                    <a:lnTo>
                      <a:pt x="2967" y="4397"/>
                    </a:lnTo>
                    <a:lnTo>
                      <a:pt x="3634" y="4397"/>
                    </a:lnTo>
                    <a:cubicBezTo>
                      <a:pt x="3681" y="3992"/>
                      <a:pt x="3872" y="3611"/>
                      <a:pt x="4157" y="3301"/>
                    </a:cubicBezTo>
                    <a:cubicBezTo>
                      <a:pt x="5205" y="2087"/>
                      <a:pt x="4467" y="182"/>
                      <a:pt x="2895" y="15"/>
                    </a:cubicBezTo>
                    <a:cubicBezTo>
                      <a:pt x="2809" y="5"/>
                      <a:pt x="2725" y="0"/>
                      <a:pt x="2642" y="0"/>
                    </a:cubicBezTo>
                    <a:close/>
                  </a:path>
                </a:pathLst>
              </a:custGeom>
              <a:solidFill>
                <a:srgbClr val="FF72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2799;p39">
                <a:extLst>
                  <a:ext uri="{FF2B5EF4-FFF2-40B4-BE49-F238E27FC236}">
                    <a16:creationId xmlns:a16="http://schemas.microsoft.com/office/drawing/2014/main" id="{6D3EE890-4FCE-4E27-9A74-57EF8248313E}"/>
                  </a:ext>
                </a:extLst>
              </p:cNvPr>
              <p:cNvSpPr/>
              <p:nvPr/>
            </p:nvSpPr>
            <p:spPr>
              <a:xfrm>
                <a:off x="3387575" y="4075829"/>
                <a:ext cx="236375" cy="268600"/>
              </a:xfrm>
              <a:custGeom>
                <a:avLst/>
                <a:gdLst/>
                <a:ahLst/>
                <a:cxnLst/>
                <a:rect l="l" t="t" r="r" b="b"/>
                <a:pathLst>
                  <a:path w="9455" h="10744" extrusionOk="0">
                    <a:moveTo>
                      <a:pt x="5097" y="1313"/>
                    </a:moveTo>
                    <a:cubicBezTo>
                      <a:pt x="7335" y="1313"/>
                      <a:pt x="8526" y="3956"/>
                      <a:pt x="7050" y="5647"/>
                    </a:cubicBezTo>
                    <a:lnTo>
                      <a:pt x="7050" y="5623"/>
                    </a:lnTo>
                    <a:cubicBezTo>
                      <a:pt x="6788" y="5885"/>
                      <a:pt x="6645" y="6242"/>
                      <a:pt x="6645" y="6600"/>
                    </a:cubicBezTo>
                    <a:lnTo>
                      <a:pt x="6645" y="7481"/>
                    </a:lnTo>
                    <a:cubicBezTo>
                      <a:pt x="6645" y="7862"/>
                      <a:pt x="6311" y="8195"/>
                      <a:pt x="5907" y="8195"/>
                    </a:cubicBezTo>
                    <a:lnTo>
                      <a:pt x="4240" y="8195"/>
                    </a:lnTo>
                    <a:cubicBezTo>
                      <a:pt x="3835" y="8195"/>
                      <a:pt x="3501" y="7862"/>
                      <a:pt x="3525" y="7481"/>
                    </a:cubicBezTo>
                    <a:lnTo>
                      <a:pt x="3525" y="6623"/>
                    </a:lnTo>
                    <a:cubicBezTo>
                      <a:pt x="3501" y="6266"/>
                      <a:pt x="3382" y="5909"/>
                      <a:pt x="3120" y="5647"/>
                    </a:cubicBezTo>
                    <a:cubicBezTo>
                      <a:pt x="1644" y="3956"/>
                      <a:pt x="2835" y="1313"/>
                      <a:pt x="5097" y="1313"/>
                    </a:cubicBezTo>
                    <a:close/>
                    <a:moveTo>
                      <a:pt x="5044" y="1"/>
                    </a:moveTo>
                    <a:cubicBezTo>
                      <a:pt x="4998" y="1"/>
                      <a:pt x="4952" y="2"/>
                      <a:pt x="4906" y="3"/>
                    </a:cubicBezTo>
                    <a:cubicBezTo>
                      <a:pt x="2620" y="98"/>
                      <a:pt x="810" y="1980"/>
                      <a:pt x="787" y="4266"/>
                    </a:cubicBezTo>
                    <a:lnTo>
                      <a:pt x="144" y="6171"/>
                    </a:lnTo>
                    <a:cubicBezTo>
                      <a:pt x="1" y="6647"/>
                      <a:pt x="334" y="7147"/>
                      <a:pt x="834" y="7147"/>
                    </a:cubicBezTo>
                    <a:lnTo>
                      <a:pt x="1406" y="7147"/>
                    </a:lnTo>
                    <a:lnTo>
                      <a:pt x="1406" y="8076"/>
                    </a:lnTo>
                    <a:cubicBezTo>
                      <a:pt x="1406" y="8719"/>
                      <a:pt x="1930" y="9243"/>
                      <a:pt x="2573" y="9243"/>
                    </a:cubicBezTo>
                    <a:lnTo>
                      <a:pt x="3287" y="9243"/>
                    </a:lnTo>
                    <a:lnTo>
                      <a:pt x="3287" y="10434"/>
                    </a:lnTo>
                    <a:cubicBezTo>
                      <a:pt x="3287" y="10600"/>
                      <a:pt x="3430" y="10743"/>
                      <a:pt x="3620" y="10743"/>
                    </a:cubicBezTo>
                    <a:lnTo>
                      <a:pt x="7788" y="10743"/>
                    </a:lnTo>
                    <a:cubicBezTo>
                      <a:pt x="7978" y="10743"/>
                      <a:pt x="8121" y="10600"/>
                      <a:pt x="8121" y="10434"/>
                    </a:cubicBezTo>
                    <a:lnTo>
                      <a:pt x="8121" y="7338"/>
                    </a:lnTo>
                    <a:cubicBezTo>
                      <a:pt x="9003" y="6457"/>
                      <a:pt x="9455" y="5195"/>
                      <a:pt x="9360" y="3932"/>
                    </a:cubicBezTo>
                    <a:cubicBezTo>
                      <a:pt x="9173" y="1692"/>
                      <a:pt x="7271" y="1"/>
                      <a:pt x="5044" y="1"/>
                    </a:cubicBezTo>
                    <a:close/>
                  </a:path>
                </a:pathLst>
              </a:custGeom>
              <a:solidFill>
                <a:srgbClr val="FF72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50692E3-1E23-766A-5700-5A1EB2C6A659}"/>
              </a:ext>
            </a:extLst>
          </p:cNvPr>
          <p:cNvSpPr txBox="1"/>
          <p:nvPr/>
        </p:nvSpPr>
        <p:spPr>
          <a:xfrm>
            <a:off x="987229" y="240655"/>
            <a:ext cx="7582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725E"/>
                </a:solidFill>
                <a:latin typeface="#9Slide03 Neutra" panose="02040603050506020204" pitchFamily="18" charset="0"/>
              </a:rPr>
              <a:t>THỨ TỰ TRONG TẬP HỢP CÁC SỐ THỰC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3C20B70-42C6-503F-31FE-1E96ABFFF3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53117" y="2296976"/>
            <a:ext cx="297052" cy="5100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88DCA2-5155-7AFD-DE81-DB765E61562F}"/>
              </a:ext>
            </a:extLst>
          </p:cNvPr>
          <p:cNvSpPr txBox="1"/>
          <p:nvPr/>
        </p:nvSpPr>
        <p:spPr>
          <a:xfrm>
            <a:off x="3272665" y="3332668"/>
            <a:ext cx="5223265" cy="647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000000"/>
                </a:solidFill>
                <a:latin typeface="#9Slide03 SVNAvo" panose="02040603050506020204" pitchFamily="18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</a:rPr>
              <a:t>Theo </a:t>
            </a:r>
            <a:r>
              <a:rPr lang="en-US" dirty="0" err="1">
                <a:solidFill>
                  <a:srgbClr val="002060"/>
                </a:solidFill>
              </a:rPr>
              <a:t>đề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bài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ra</a:t>
            </a:r>
            <a:r>
              <a:rPr lang="en-US" dirty="0">
                <a:solidFill>
                  <a:srgbClr val="002060"/>
                </a:solidFill>
              </a:rPr>
              <a:t> ta </a:t>
            </a:r>
            <a:r>
              <a:rPr lang="en-US" dirty="0" err="1">
                <a:solidFill>
                  <a:srgbClr val="002060"/>
                </a:solidFill>
              </a:rPr>
              <a:t>có</a:t>
            </a:r>
            <a:r>
              <a:rPr lang="en-US" dirty="0">
                <a:solidFill>
                  <a:srgbClr val="002060"/>
                </a:solidFill>
              </a:rPr>
              <a:t>: a</a:t>
            </a:r>
            <a:r>
              <a:rPr lang="en-US" baseline="30000" dirty="0">
                <a:solidFill>
                  <a:srgbClr val="002060"/>
                </a:solidFill>
              </a:rPr>
              <a:t>2</a:t>
            </a:r>
            <a:r>
              <a:rPr lang="en-US" dirty="0">
                <a:solidFill>
                  <a:srgbClr val="002060"/>
                </a:solidFill>
              </a:rPr>
              <a:t> = 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1B4F29C-FB71-5CC9-1804-2D0FFAEAD57E}"/>
                  </a:ext>
                </a:extLst>
              </p:cNvPr>
              <p:cNvSpPr txBox="1"/>
              <p:nvPr/>
            </p:nvSpPr>
            <p:spPr>
              <a:xfrm>
                <a:off x="7067317" y="3897829"/>
                <a:ext cx="3003847" cy="714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2800">
                    <a:solidFill>
                      <a:srgbClr val="000000"/>
                    </a:solidFill>
                    <a:latin typeface="#9Slide03 SVNAvo" panose="02040603050506020204" pitchFamily="18" charset="0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en-US" dirty="0">
                    <a:solidFill>
                      <a:srgbClr val="002060"/>
                    </a:solidFill>
                  </a:rPr>
                  <a:t>a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b="0" i="0" smtClean="0">
                            <a:solidFill>
                              <a:srgbClr val="002060"/>
                            </a:solidFill>
                          </a:rPr>
                          <m:t>5</m:t>
                        </m:r>
                      </m:e>
                    </m:rad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= 2,236…</a:t>
                </a: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1B4F29C-FB71-5CC9-1804-2D0FFAEAD5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317" y="3897829"/>
                <a:ext cx="3003847" cy="714426"/>
              </a:xfrm>
              <a:prstGeom prst="rect">
                <a:avLst/>
              </a:prstGeom>
              <a:blipFill>
                <a:blip r:embed="rId6"/>
                <a:stretch>
                  <a:fillRect l="-4057" b="-20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5A92CDC5-8F3C-5707-A7AF-160232C84C69}"/>
              </a:ext>
            </a:extLst>
          </p:cNvPr>
          <p:cNvSpPr txBox="1"/>
          <p:nvPr/>
        </p:nvSpPr>
        <p:spPr>
          <a:xfrm>
            <a:off x="3272665" y="4612255"/>
            <a:ext cx="6093277" cy="647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000000"/>
                </a:solidFill>
                <a:latin typeface="#9Slide03 SVNAvo" panose="02040603050506020204" pitchFamily="18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>
                <a:solidFill>
                  <a:srgbClr val="002060"/>
                </a:solidFill>
              </a:rPr>
              <a:t>So </a:t>
            </a:r>
            <a:r>
              <a:rPr lang="en-US" dirty="0" err="1">
                <a:solidFill>
                  <a:srgbClr val="002060"/>
                </a:solidFill>
              </a:rPr>
              <a:t>sánh</a:t>
            </a:r>
            <a:r>
              <a:rPr lang="en-US" dirty="0">
                <a:solidFill>
                  <a:srgbClr val="002060"/>
                </a:solidFill>
              </a:rPr>
              <a:t> a = 2,236… </a:t>
            </a:r>
            <a:r>
              <a:rPr lang="en-US" dirty="0" err="1">
                <a:solidFill>
                  <a:srgbClr val="002060"/>
                </a:solidFill>
              </a:rPr>
              <a:t>với</a:t>
            </a:r>
            <a:r>
              <a:rPr lang="en-US" dirty="0">
                <a:solidFill>
                  <a:srgbClr val="002060"/>
                </a:solidFill>
              </a:rPr>
              <a:t> b = 2,361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6BF492-A34F-BB14-DD5A-05F36E3426D3}"/>
              </a:ext>
            </a:extLst>
          </p:cNvPr>
          <p:cNvSpPr txBox="1"/>
          <p:nvPr/>
        </p:nvSpPr>
        <p:spPr>
          <a:xfrm>
            <a:off x="3272665" y="5344524"/>
            <a:ext cx="1957703" cy="647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000000"/>
                </a:solidFill>
                <a:latin typeface="#9Slide03 SVNAvo" panose="02040603050506020204" pitchFamily="18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dirty="0" err="1">
                <a:solidFill>
                  <a:srgbClr val="002060"/>
                </a:solidFill>
              </a:rPr>
              <a:t>Vậy</a:t>
            </a:r>
            <a:r>
              <a:rPr lang="en-US" dirty="0">
                <a:solidFill>
                  <a:srgbClr val="002060"/>
                </a:solidFill>
              </a:rPr>
              <a:t> a &lt; b</a:t>
            </a:r>
          </a:p>
        </p:txBody>
      </p:sp>
    </p:spTree>
    <p:extLst>
      <p:ext uri="{BB962C8B-B14F-4D97-AF65-F5344CB8AC3E}">
        <p14:creationId xmlns:p14="http://schemas.microsoft.com/office/powerpoint/2010/main" val="33924329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41" grpId="0"/>
      <p:bldP spid="42" grpId="0"/>
      <p:bldP spid="12" grpId="0"/>
      <p:bldP spid="13" grpId="0"/>
      <p:bldP spid="14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A55C00-AACE-49B3-9E75-6B3AE1ABE5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6442" y="97267"/>
            <a:ext cx="658718" cy="2433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23ED93F-BADD-461D-B7F4-5273CC53B89A}"/>
              </a:ext>
            </a:extLst>
          </p:cNvPr>
          <p:cNvSpPr/>
          <p:nvPr/>
        </p:nvSpPr>
        <p:spPr>
          <a:xfrm>
            <a:off x="-461914" y="-311086"/>
            <a:ext cx="1140644" cy="10558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853F15-1837-4D9C-86A1-DA4CEE8D07E1}"/>
              </a:ext>
            </a:extLst>
          </p:cNvPr>
          <p:cNvSpPr/>
          <p:nvPr/>
        </p:nvSpPr>
        <p:spPr>
          <a:xfrm>
            <a:off x="-461914" y="-311086"/>
            <a:ext cx="1140644" cy="10558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C651C7-6A68-4497-AA5D-AD5E24BACBB3}"/>
              </a:ext>
            </a:extLst>
          </p:cNvPr>
          <p:cNvSpPr txBox="1"/>
          <p:nvPr/>
        </p:nvSpPr>
        <p:spPr>
          <a:xfrm>
            <a:off x="3684122" y="240655"/>
            <a:ext cx="4823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#9Slide03 Neutra" panose="02040603050506020204" pitchFamily="18" charset="0"/>
              </a:rPr>
              <a:t>Kiến thức cần nhớ</a:t>
            </a:r>
          </a:p>
        </p:txBody>
      </p: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1F910B30-BB34-416F-B1ED-EDDE5C0ADCFF}"/>
              </a:ext>
            </a:extLst>
          </p:cNvPr>
          <p:cNvGrpSpPr/>
          <p:nvPr/>
        </p:nvGrpSpPr>
        <p:grpSpPr>
          <a:xfrm>
            <a:off x="573751" y="1169258"/>
            <a:ext cx="8966942" cy="1254450"/>
            <a:chOff x="236127" y="887904"/>
            <a:chExt cx="8966942" cy="1254450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17497816-92BB-4D8B-9D6D-D658825ED13C}"/>
                </a:ext>
              </a:extLst>
            </p:cNvPr>
            <p:cNvGrpSpPr/>
            <p:nvPr/>
          </p:nvGrpSpPr>
          <p:grpSpPr>
            <a:xfrm>
              <a:off x="236127" y="887904"/>
              <a:ext cx="532933" cy="501257"/>
              <a:chOff x="4393694" y="3429000"/>
              <a:chExt cx="1251944" cy="1177532"/>
            </a:xfrm>
          </p:grpSpPr>
          <p:grpSp>
            <p:nvGrpSpPr>
              <p:cNvPr id="52" name="Google Shape;1155;p42">
                <a:extLst>
                  <a:ext uri="{FF2B5EF4-FFF2-40B4-BE49-F238E27FC236}">
                    <a16:creationId xmlns:a16="http://schemas.microsoft.com/office/drawing/2014/main" id="{32221AC0-692C-476B-9648-FCE0A75AEBF2}"/>
                  </a:ext>
                </a:extLst>
              </p:cNvPr>
              <p:cNvGrpSpPr/>
              <p:nvPr/>
            </p:nvGrpSpPr>
            <p:grpSpPr>
              <a:xfrm>
                <a:off x="4393694" y="3429000"/>
                <a:ext cx="1251944" cy="1177532"/>
                <a:chOff x="1513275" y="1160975"/>
                <a:chExt cx="290225" cy="272975"/>
              </a:xfrm>
            </p:grpSpPr>
            <p:sp>
              <p:nvSpPr>
                <p:cNvPr id="56" name="Google Shape;1156;p42">
                  <a:extLst>
                    <a:ext uri="{FF2B5EF4-FFF2-40B4-BE49-F238E27FC236}">
                      <a16:creationId xmlns:a16="http://schemas.microsoft.com/office/drawing/2014/main" id="{F747BE06-A306-4D4D-8A57-6A603BDBECB0}"/>
                    </a:ext>
                  </a:extLst>
                </p:cNvPr>
                <p:cNvSpPr/>
                <p:nvPr/>
              </p:nvSpPr>
              <p:spPr>
                <a:xfrm>
                  <a:off x="1513875" y="1161875"/>
                  <a:ext cx="288450" cy="27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38" h="10836" extrusionOk="0">
                      <a:moveTo>
                        <a:pt x="643" y="1"/>
                      </a:moveTo>
                      <a:cubicBezTo>
                        <a:pt x="286" y="1"/>
                        <a:pt x="0" y="286"/>
                        <a:pt x="0" y="644"/>
                      </a:cubicBezTo>
                      <a:lnTo>
                        <a:pt x="0" y="10192"/>
                      </a:lnTo>
                      <a:cubicBezTo>
                        <a:pt x="0" y="10550"/>
                        <a:pt x="286" y="10835"/>
                        <a:pt x="643" y="10835"/>
                      </a:cubicBezTo>
                      <a:lnTo>
                        <a:pt x="10894" y="10835"/>
                      </a:lnTo>
                      <a:cubicBezTo>
                        <a:pt x="11252" y="10835"/>
                        <a:pt x="11537" y="10550"/>
                        <a:pt x="11537" y="10192"/>
                      </a:cubicBezTo>
                      <a:lnTo>
                        <a:pt x="11537" y="644"/>
                      </a:lnTo>
                      <a:cubicBezTo>
                        <a:pt x="11537" y="286"/>
                        <a:pt x="11252" y="1"/>
                        <a:pt x="1089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1157;p42">
                  <a:extLst>
                    <a:ext uri="{FF2B5EF4-FFF2-40B4-BE49-F238E27FC236}">
                      <a16:creationId xmlns:a16="http://schemas.microsoft.com/office/drawing/2014/main" id="{BE321A43-1408-4A42-847A-76204ACA6BAC}"/>
                    </a:ext>
                  </a:extLst>
                </p:cNvPr>
                <p:cNvSpPr/>
                <p:nvPr/>
              </p:nvSpPr>
              <p:spPr>
                <a:xfrm>
                  <a:off x="1513275" y="1160975"/>
                  <a:ext cx="290225" cy="2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9" h="10919" extrusionOk="0">
                      <a:moveTo>
                        <a:pt x="6037" y="1"/>
                      </a:moveTo>
                      <a:lnTo>
                        <a:pt x="1370" y="25"/>
                      </a:lnTo>
                      <a:lnTo>
                        <a:pt x="631" y="25"/>
                      </a:lnTo>
                      <a:cubicBezTo>
                        <a:pt x="441" y="25"/>
                        <a:pt x="286" y="108"/>
                        <a:pt x="155" y="263"/>
                      </a:cubicBezTo>
                      <a:cubicBezTo>
                        <a:pt x="84" y="346"/>
                        <a:pt x="48" y="453"/>
                        <a:pt x="24" y="561"/>
                      </a:cubicBezTo>
                      <a:lnTo>
                        <a:pt x="24" y="680"/>
                      </a:lnTo>
                      <a:cubicBezTo>
                        <a:pt x="24" y="680"/>
                        <a:pt x="24" y="644"/>
                        <a:pt x="48" y="572"/>
                      </a:cubicBezTo>
                      <a:cubicBezTo>
                        <a:pt x="60" y="465"/>
                        <a:pt x="108" y="358"/>
                        <a:pt x="179" y="275"/>
                      </a:cubicBezTo>
                      <a:cubicBezTo>
                        <a:pt x="298" y="144"/>
                        <a:pt x="465" y="61"/>
                        <a:pt x="643" y="49"/>
                      </a:cubicBezTo>
                      <a:lnTo>
                        <a:pt x="1382" y="49"/>
                      </a:lnTo>
                      <a:lnTo>
                        <a:pt x="6037" y="96"/>
                      </a:lnTo>
                      <a:lnTo>
                        <a:pt x="10799" y="96"/>
                      </a:lnTo>
                      <a:cubicBezTo>
                        <a:pt x="10824" y="93"/>
                        <a:pt x="10847" y="91"/>
                        <a:pt x="10870" y="91"/>
                      </a:cubicBezTo>
                      <a:cubicBezTo>
                        <a:pt x="10925" y="91"/>
                        <a:pt x="10975" y="100"/>
                        <a:pt x="11026" y="108"/>
                      </a:cubicBezTo>
                      <a:cubicBezTo>
                        <a:pt x="11180" y="156"/>
                        <a:pt x="11299" y="239"/>
                        <a:pt x="11383" y="358"/>
                      </a:cubicBezTo>
                      <a:cubicBezTo>
                        <a:pt x="11454" y="501"/>
                        <a:pt x="11502" y="644"/>
                        <a:pt x="11490" y="799"/>
                      </a:cubicBezTo>
                      <a:lnTo>
                        <a:pt x="11490" y="1763"/>
                      </a:lnTo>
                      <a:lnTo>
                        <a:pt x="11490" y="10264"/>
                      </a:lnTo>
                      <a:cubicBezTo>
                        <a:pt x="11490" y="10526"/>
                        <a:pt x="11311" y="10764"/>
                        <a:pt x="11037" y="10836"/>
                      </a:cubicBezTo>
                      <a:cubicBezTo>
                        <a:pt x="10954" y="10871"/>
                        <a:pt x="10859" y="10871"/>
                        <a:pt x="10776" y="10871"/>
                      </a:cubicBezTo>
                      <a:lnTo>
                        <a:pt x="596" y="10871"/>
                      </a:lnTo>
                      <a:cubicBezTo>
                        <a:pt x="310" y="10836"/>
                        <a:pt x="72" y="10598"/>
                        <a:pt x="48" y="10324"/>
                      </a:cubicBezTo>
                      <a:cubicBezTo>
                        <a:pt x="24" y="9157"/>
                        <a:pt x="24" y="8073"/>
                        <a:pt x="24" y="7085"/>
                      </a:cubicBezTo>
                      <a:cubicBezTo>
                        <a:pt x="12" y="5121"/>
                        <a:pt x="12" y="3513"/>
                        <a:pt x="12" y="2418"/>
                      </a:cubicBezTo>
                      <a:cubicBezTo>
                        <a:pt x="12" y="3513"/>
                        <a:pt x="0" y="5109"/>
                        <a:pt x="0" y="7085"/>
                      </a:cubicBezTo>
                      <a:lnTo>
                        <a:pt x="0" y="10324"/>
                      </a:lnTo>
                      <a:cubicBezTo>
                        <a:pt x="12" y="10467"/>
                        <a:pt x="84" y="10621"/>
                        <a:pt x="191" y="10717"/>
                      </a:cubicBezTo>
                      <a:cubicBezTo>
                        <a:pt x="310" y="10824"/>
                        <a:pt x="441" y="10895"/>
                        <a:pt x="608" y="10919"/>
                      </a:cubicBezTo>
                      <a:lnTo>
                        <a:pt x="10799" y="10919"/>
                      </a:lnTo>
                      <a:cubicBezTo>
                        <a:pt x="10895" y="10919"/>
                        <a:pt x="10990" y="10895"/>
                        <a:pt x="11085" y="10883"/>
                      </a:cubicBezTo>
                      <a:cubicBezTo>
                        <a:pt x="11192" y="10871"/>
                        <a:pt x="11276" y="10812"/>
                        <a:pt x="11347" y="10752"/>
                      </a:cubicBezTo>
                      <a:cubicBezTo>
                        <a:pt x="11502" y="10621"/>
                        <a:pt x="11585" y="10443"/>
                        <a:pt x="11585" y="10228"/>
                      </a:cubicBezTo>
                      <a:lnTo>
                        <a:pt x="11585" y="1727"/>
                      </a:lnTo>
                      <a:lnTo>
                        <a:pt x="11585" y="763"/>
                      </a:lnTo>
                      <a:cubicBezTo>
                        <a:pt x="11609" y="692"/>
                        <a:pt x="11585" y="596"/>
                        <a:pt x="11573" y="525"/>
                      </a:cubicBezTo>
                      <a:cubicBezTo>
                        <a:pt x="11549" y="453"/>
                        <a:pt x="11514" y="382"/>
                        <a:pt x="11466" y="299"/>
                      </a:cubicBezTo>
                      <a:cubicBezTo>
                        <a:pt x="11371" y="168"/>
                        <a:pt x="11228" y="84"/>
                        <a:pt x="11073" y="37"/>
                      </a:cubicBezTo>
                      <a:cubicBezTo>
                        <a:pt x="10990" y="1"/>
                        <a:pt x="10907" y="1"/>
                        <a:pt x="1083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" name="Google Shape;1158;p42">
                  <a:extLst>
                    <a:ext uri="{FF2B5EF4-FFF2-40B4-BE49-F238E27FC236}">
                      <a16:creationId xmlns:a16="http://schemas.microsoft.com/office/drawing/2014/main" id="{3616B2D9-4DA7-459A-B669-B6918A53B1AF}"/>
                    </a:ext>
                  </a:extLst>
                </p:cNvPr>
                <p:cNvSpPr/>
                <p:nvPr/>
              </p:nvSpPr>
              <p:spPr>
                <a:xfrm>
                  <a:off x="1583225" y="1392275"/>
                  <a:ext cx="147350" cy="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4" h="60" extrusionOk="0">
                      <a:moveTo>
                        <a:pt x="2941" y="0"/>
                      </a:moveTo>
                      <a:cubicBezTo>
                        <a:pt x="1322" y="0"/>
                        <a:pt x="0" y="12"/>
                        <a:pt x="0" y="24"/>
                      </a:cubicBezTo>
                      <a:cubicBezTo>
                        <a:pt x="0" y="36"/>
                        <a:pt x="1322" y="60"/>
                        <a:pt x="2941" y="60"/>
                      </a:cubicBezTo>
                      <a:cubicBezTo>
                        <a:pt x="4572" y="60"/>
                        <a:pt x="5894" y="36"/>
                        <a:pt x="5894" y="24"/>
                      </a:cubicBezTo>
                      <a:cubicBezTo>
                        <a:pt x="5894" y="12"/>
                        <a:pt x="4572" y="0"/>
                        <a:pt x="294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" name="Google Shape;1159;p42">
                  <a:extLst>
                    <a:ext uri="{FF2B5EF4-FFF2-40B4-BE49-F238E27FC236}">
                      <a16:creationId xmlns:a16="http://schemas.microsoft.com/office/drawing/2014/main" id="{52D253C0-CBDD-4E1F-AF14-D08417CA8614}"/>
                    </a:ext>
                  </a:extLst>
                </p:cNvPr>
                <p:cNvSpPr/>
                <p:nvPr/>
              </p:nvSpPr>
              <p:spPr>
                <a:xfrm>
                  <a:off x="1615975" y="1405950"/>
                  <a:ext cx="81875" cy="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5" h="61" extrusionOk="0">
                      <a:moveTo>
                        <a:pt x="1631" y="1"/>
                      </a:moveTo>
                      <a:cubicBezTo>
                        <a:pt x="726" y="1"/>
                        <a:pt x="0" y="13"/>
                        <a:pt x="0" y="25"/>
                      </a:cubicBezTo>
                      <a:cubicBezTo>
                        <a:pt x="0" y="48"/>
                        <a:pt x="726" y="60"/>
                        <a:pt x="1631" y="60"/>
                      </a:cubicBezTo>
                      <a:cubicBezTo>
                        <a:pt x="2548" y="60"/>
                        <a:pt x="3274" y="48"/>
                        <a:pt x="3274" y="25"/>
                      </a:cubicBezTo>
                      <a:cubicBezTo>
                        <a:pt x="3274" y="1"/>
                        <a:pt x="2548" y="1"/>
                        <a:pt x="163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3" name="Google Shape;1207;p42">
                <a:extLst>
                  <a:ext uri="{FF2B5EF4-FFF2-40B4-BE49-F238E27FC236}">
                    <a16:creationId xmlns:a16="http://schemas.microsoft.com/office/drawing/2014/main" id="{ECCE583D-AB45-40E3-B328-AD7C5FE28D35}"/>
                  </a:ext>
                </a:extLst>
              </p:cNvPr>
              <p:cNvGrpSpPr/>
              <p:nvPr/>
            </p:nvGrpSpPr>
            <p:grpSpPr>
              <a:xfrm>
                <a:off x="4634702" y="3648616"/>
                <a:ext cx="753186" cy="725625"/>
                <a:chOff x="-63665750" y="1914325"/>
                <a:chExt cx="328450" cy="316450"/>
              </a:xfrm>
            </p:grpSpPr>
            <p:sp>
              <p:nvSpPr>
                <p:cNvPr id="54" name="Google Shape;1208;p42">
                  <a:extLst>
                    <a:ext uri="{FF2B5EF4-FFF2-40B4-BE49-F238E27FC236}">
                      <a16:creationId xmlns:a16="http://schemas.microsoft.com/office/drawing/2014/main" id="{05C4D67D-6AAC-42DE-B68A-6F492608F88B}"/>
                    </a:ext>
                  </a:extLst>
                </p:cNvPr>
                <p:cNvSpPr/>
                <p:nvPr/>
              </p:nvSpPr>
              <p:spPr>
                <a:xfrm>
                  <a:off x="-63665750" y="1914325"/>
                  <a:ext cx="328450" cy="31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38" h="12658" extrusionOk="0">
                      <a:moveTo>
                        <a:pt x="8144" y="835"/>
                      </a:moveTo>
                      <a:cubicBezTo>
                        <a:pt x="9097" y="835"/>
                        <a:pt x="10050" y="1197"/>
                        <a:pt x="10775" y="1922"/>
                      </a:cubicBezTo>
                      <a:cubicBezTo>
                        <a:pt x="12256" y="3371"/>
                        <a:pt x="12256" y="5734"/>
                        <a:pt x="10775" y="7183"/>
                      </a:cubicBezTo>
                      <a:cubicBezTo>
                        <a:pt x="10050" y="7908"/>
                        <a:pt x="9097" y="8270"/>
                        <a:pt x="8144" y="8270"/>
                      </a:cubicBezTo>
                      <a:cubicBezTo>
                        <a:pt x="7191" y="8270"/>
                        <a:pt x="6238" y="7908"/>
                        <a:pt x="5513" y="7183"/>
                      </a:cubicBezTo>
                      <a:cubicBezTo>
                        <a:pt x="4064" y="5734"/>
                        <a:pt x="4064" y="3371"/>
                        <a:pt x="5513" y="1922"/>
                      </a:cubicBezTo>
                      <a:cubicBezTo>
                        <a:pt x="6238" y="1197"/>
                        <a:pt x="7191" y="835"/>
                        <a:pt x="8144" y="835"/>
                      </a:cubicBezTo>
                      <a:close/>
                      <a:moveTo>
                        <a:pt x="3466" y="8632"/>
                      </a:moveTo>
                      <a:lnTo>
                        <a:pt x="4064" y="9231"/>
                      </a:lnTo>
                      <a:lnTo>
                        <a:pt x="1607" y="11688"/>
                      </a:lnTo>
                      <a:lnTo>
                        <a:pt x="1008" y="11090"/>
                      </a:lnTo>
                      <a:lnTo>
                        <a:pt x="3466" y="8632"/>
                      </a:lnTo>
                      <a:close/>
                      <a:moveTo>
                        <a:pt x="8172" y="0"/>
                      </a:moveTo>
                      <a:cubicBezTo>
                        <a:pt x="7010" y="0"/>
                        <a:pt x="5844" y="441"/>
                        <a:pt x="4946" y="1323"/>
                      </a:cubicBezTo>
                      <a:cubicBezTo>
                        <a:pt x="3277" y="3024"/>
                        <a:pt x="3182" y="5671"/>
                        <a:pt x="4694" y="7467"/>
                      </a:cubicBezTo>
                      <a:lnTo>
                        <a:pt x="4096" y="8065"/>
                      </a:lnTo>
                      <a:lnTo>
                        <a:pt x="3214" y="7183"/>
                      </a:lnTo>
                      <a:cubicBezTo>
                        <a:pt x="3151" y="7104"/>
                        <a:pt x="3048" y="7065"/>
                        <a:pt x="2942" y="7065"/>
                      </a:cubicBezTo>
                      <a:cubicBezTo>
                        <a:pt x="2836" y="7065"/>
                        <a:pt x="2725" y="7104"/>
                        <a:pt x="2646" y="7183"/>
                      </a:cubicBezTo>
                      <a:cubicBezTo>
                        <a:pt x="2489" y="7341"/>
                        <a:pt x="2489" y="7624"/>
                        <a:pt x="2646" y="7782"/>
                      </a:cubicBezTo>
                      <a:lnTo>
                        <a:pt x="2899" y="8065"/>
                      </a:lnTo>
                      <a:lnTo>
                        <a:pt x="158" y="10806"/>
                      </a:lnTo>
                      <a:cubicBezTo>
                        <a:pt x="0" y="10964"/>
                        <a:pt x="0" y="11247"/>
                        <a:pt x="158" y="11405"/>
                      </a:cubicBezTo>
                      <a:lnTo>
                        <a:pt x="1292" y="12539"/>
                      </a:lnTo>
                      <a:cubicBezTo>
                        <a:pt x="1371" y="12618"/>
                        <a:pt x="1481" y="12657"/>
                        <a:pt x="1591" y="12657"/>
                      </a:cubicBezTo>
                      <a:cubicBezTo>
                        <a:pt x="1701" y="12657"/>
                        <a:pt x="1812" y="12618"/>
                        <a:pt x="1890" y="12539"/>
                      </a:cubicBezTo>
                      <a:lnTo>
                        <a:pt x="4631" y="9798"/>
                      </a:lnTo>
                      <a:lnTo>
                        <a:pt x="4915" y="10050"/>
                      </a:lnTo>
                      <a:cubicBezTo>
                        <a:pt x="4994" y="10129"/>
                        <a:pt x="5104" y="10168"/>
                        <a:pt x="5214" y="10168"/>
                      </a:cubicBezTo>
                      <a:cubicBezTo>
                        <a:pt x="5324" y="10168"/>
                        <a:pt x="5435" y="10129"/>
                        <a:pt x="5513" y="10050"/>
                      </a:cubicBezTo>
                      <a:cubicBezTo>
                        <a:pt x="5671" y="9893"/>
                        <a:pt x="5671" y="9640"/>
                        <a:pt x="5513" y="9483"/>
                      </a:cubicBezTo>
                      <a:lnTo>
                        <a:pt x="4631" y="8601"/>
                      </a:lnTo>
                      <a:lnTo>
                        <a:pt x="5230" y="8034"/>
                      </a:lnTo>
                      <a:cubicBezTo>
                        <a:pt x="6059" y="8730"/>
                        <a:pt x="7090" y="9078"/>
                        <a:pt x="8127" y="9078"/>
                      </a:cubicBezTo>
                      <a:cubicBezTo>
                        <a:pt x="9296" y="9078"/>
                        <a:pt x="10472" y="8635"/>
                        <a:pt x="11373" y="7750"/>
                      </a:cubicBezTo>
                      <a:cubicBezTo>
                        <a:pt x="13138" y="5986"/>
                        <a:pt x="13138" y="3087"/>
                        <a:pt x="11373" y="1323"/>
                      </a:cubicBezTo>
                      <a:cubicBezTo>
                        <a:pt x="10491" y="441"/>
                        <a:pt x="9333" y="0"/>
                        <a:pt x="817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" name="Google Shape;1209;p42">
                  <a:extLst>
                    <a:ext uri="{FF2B5EF4-FFF2-40B4-BE49-F238E27FC236}">
                      <a16:creationId xmlns:a16="http://schemas.microsoft.com/office/drawing/2014/main" id="{3C521094-E33A-4FD8-BBF4-675419F4C4EB}"/>
                    </a:ext>
                  </a:extLst>
                </p:cNvPr>
                <p:cNvSpPr/>
                <p:nvPr/>
              </p:nvSpPr>
              <p:spPr>
                <a:xfrm>
                  <a:off x="-63524775" y="1955275"/>
                  <a:ext cx="123675" cy="13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7" h="5388" extrusionOk="0">
                      <a:moveTo>
                        <a:pt x="2458" y="882"/>
                      </a:moveTo>
                      <a:cubicBezTo>
                        <a:pt x="2930" y="882"/>
                        <a:pt x="3308" y="1229"/>
                        <a:pt x="3308" y="1702"/>
                      </a:cubicBezTo>
                      <a:cubicBezTo>
                        <a:pt x="3308" y="2174"/>
                        <a:pt x="2962" y="2521"/>
                        <a:pt x="2458" y="2521"/>
                      </a:cubicBezTo>
                      <a:cubicBezTo>
                        <a:pt x="1985" y="2521"/>
                        <a:pt x="1639" y="2174"/>
                        <a:pt x="1639" y="1702"/>
                      </a:cubicBezTo>
                      <a:cubicBezTo>
                        <a:pt x="1639" y="1229"/>
                        <a:pt x="2048" y="882"/>
                        <a:pt x="2458" y="882"/>
                      </a:cubicBezTo>
                      <a:close/>
                      <a:moveTo>
                        <a:pt x="2458" y="3340"/>
                      </a:moveTo>
                      <a:cubicBezTo>
                        <a:pt x="3245" y="3340"/>
                        <a:pt x="3876" y="3875"/>
                        <a:pt x="4096" y="4600"/>
                      </a:cubicBezTo>
                      <a:lnTo>
                        <a:pt x="883" y="4600"/>
                      </a:lnTo>
                      <a:cubicBezTo>
                        <a:pt x="1040" y="3875"/>
                        <a:pt x="1733" y="3340"/>
                        <a:pt x="2458" y="3340"/>
                      </a:cubicBezTo>
                      <a:close/>
                      <a:moveTo>
                        <a:pt x="2458" y="0"/>
                      </a:moveTo>
                      <a:cubicBezTo>
                        <a:pt x="1576" y="0"/>
                        <a:pt x="820" y="756"/>
                        <a:pt x="820" y="1670"/>
                      </a:cubicBezTo>
                      <a:cubicBezTo>
                        <a:pt x="820" y="2080"/>
                        <a:pt x="977" y="2489"/>
                        <a:pt x="1292" y="2804"/>
                      </a:cubicBezTo>
                      <a:cubicBezTo>
                        <a:pt x="536" y="3245"/>
                        <a:pt x="0" y="4033"/>
                        <a:pt x="0" y="4978"/>
                      </a:cubicBezTo>
                      <a:cubicBezTo>
                        <a:pt x="0" y="5230"/>
                        <a:pt x="189" y="5388"/>
                        <a:pt x="410" y="5388"/>
                      </a:cubicBezTo>
                      <a:lnTo>
                        <a:pt x="4569" y="5388"/>
                      </a:lnTo>
                      <a:cubicBezTo>
                        <a:pt x="4789" y="5388"/>
                        <a:pt x="4947" y="5199"/>
                        <a:pt x="4947" y="4978"/>
                      </a:cubicBezTo>
                      <a:cubicBezTo>
                        <a:pt x="4947" y="4033"/>
                        <a:pt x="4443" y="3245"/>
                        <a:pt x="3655" y="2804"/>
                      </a:cubicBezTo>
                      <a:cubicBezTo>
                        <a:pt x="3939" y="2489"/>
                        <a:pt x="4128" y="2080"/>
                        <a:pt x="4128" y="1670"/>
                      </a:cubicBezTo>
                      <a:cubicBezTo>
                        <a:pt x="4128" y="756"/>
                        <a:pt x="3371" y="0"/>
                        <a:pt x="245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3ED93FF-69A2-43AF-BEB9-18B9F1C928E3}"/>
                </a:ext>
              </a:extLst>
            </p:cNvPr>
            <p:cNvSpPr txBox="1"/>
            <p:nvPr/>
          </p:nvSpPr>
          <p:spPr>
            <a:xfrm>
              <a:off x="916826" y="905001"/>
              <a:ext cx="19880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FF725E"/>
                  </a:solidFill>
                  <a:latin typeface="#9Slide03 Neutra" panose="02040603050506020204" pitchFamily="18" charset="0"/>
                </a:defRPr>
              </a:lvl1pPr>
            </a:lstStyle>
            <a:p>
              <a:r>
                <a:rPr lang="en-US" sz="2400">
                  <a:solidFill>
                    <a:srgbClr val="000000"/>
                  </a:solidFill>
                </a:rPr>
                <a:t>Định nghĩa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BA4F7C2-191B-4432-8E6D-D5FEDE86C595}"/>
                </a:ext>
              </a:extLst>
            </p:cNvPr>
            <p:cNvSpPr txBox="1"/>
            <p:nvPr/>
          </p:nvSpPr>
          <p:spPr>
            <a:xfrm>
              <a:off x="916826" y="1619134"/>
              <a:ext cx="82862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2800">
                  <a:solidFill>
                    <a:srgbClr val="000000"/>
                  </a:solidFill>
                  <a:latin typeface="#9Slide03 SVNAvo" panose="02040603050506020204" pitchFamily="18" charset="0"/>
                </a:defRPr>
              </a:lvl1pPr>
            </a:lstStyle>
            <a:p>
              <a:r>
                <a:rPr lang="vi-VN"/>
                <a:t>Số hữu tỉ và số vô tỉ được gọi chung là số thực</a:t>
              </a:r>
              <a:r>
                <a:rPr lang="en-US"/>
                <a:t>.</a:t>
              </a:r>
              <a:endParaRPr lang="en-US" dirty="0"/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3370F5E5-3726-4BA4-945B-6FD27508B610}"/>
              </a:ext>
            </a:extLst>
          </p:cNvPr>
          <p:cNvGrpSpPr/>
          <p:nvPr/>
        </p:nvGrpSpPr>
        <p:grpSpPr>
          <a:xfrm>
            <a:off x="573751" y="2919378"/>
            <a:ext cx="6592895" cy="1292581"/>
            <a:chOff x="236127" y="2348146"/>
            <a:chExt cx="6592895" cy="12925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DE69C01F-4C0A-42E0-A1C5-ADACA24F0B1B}"/>
                    </a:ext>
                  </a:extLst>
                </p:cNvPr>
                <p:cNvSpPr txBox="1"/>
                <p:nvPr/>
              </p:nvSpPr>
              <p:spPr>
                <a:xfrm>
                  <a:off x="916826" y="3117507"/>
                  <a:ext cx="591219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>
                    <a:defRPr sz="2800">
                      <a:solidFill>
                        <a:srgbClr val="000000"/>
                      </a:solidFill>
                      <a:latin typeface="#9Slide03 SVNAvo" panose="02040603050506020204" pitchFamily="18" charset="0"/>
                    </a:defRPr>
                  </a:lvl1pPr>
                </a:lstStyle>
                <a:p>
                  <a:r>
                    <a:rPr lang="vi-VN" dirty="0"/>
                    <a:t>Tập hợp các số thực kí </a:t>
                  </a:r>
                  <a:r>
                    <a:rPr lang="vi-VN"/>
                    <a:t>hiệu là</a:t>
                  </a:r>
                  <a:r>
                    <a:rPr lang="en-US"/>
                    <a:t>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</a14:m>
                  <a:r>
                    <a:rPr lang="en-US" dirty="0"/>
                    <a:t>.</a:t>
                  </a:r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DE69C01F-4C0A-42E0-A1C5-ADACA24F0B1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6826" y="3117507"/>
                  <a:ext cx="5912196" cy="523220"/>
                </a:xfrm>
                <a:prstGeom prst="rect">
                  <a:avLst/>
                </a:prstGeom>
                <a:blipFill>
                  <a:blip r:embed="rId4"/>
                  <a:stretch>
                    <a:fillRect l="-2165" t="-13953" r="-515" b="-290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9B17DFFF-648C-468C-931F-B7CA807436E0}"/>
                </a:ext>
              </a:extLst>
            </p:cNvPr>
            <p:cNvSpPr txBox="1"/>
            <p:nvPr/>
          </p:nvSpPr>
          <p:spPr>
            <a:xfrm>
              <a:off x="916826" y="2384354"/>
              <a:ext cx="12698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3600">
                  <a:solidFill>
                    <a:srgbClr val="FF725E"/>
                  </a:solidFill>
                  <a:latin typeface="#9Slide03 Neutra" panose="02040603050506020204" pitchFamily="18" charset="0"/>
                </a:defRPr>
              </a:lvl1pPr>
            </a:lstStyle>
            <a:p>
              <a:r>
                <a:rPr lang="en-US" sz="2400">
                  <a:solidFill>
                    <a:srgbClr val="000000"/>
                  </a:solidFill>
                </a:rPr>
                <a:t>Kí hiệu</a:t>
              </a: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81BFAC1B-A33E-4FC1-A087-A2ACCEBBD006}"/>
                </a:ext>
              </a:extLst>
            </p:cNvPr>
            <p:cNvGrpSpPr/>
            <p:nvPr/>
          </p:nvGrpSpPr>
          <p:grpSpPr>
            <a:xfrm>
              <a:off x="236127" y="2348146"/>
              <a:ext cx="532933" cy="501257"/>
              <a:chOff x="4393694" y="3429000"/>
              <a:chExt cx="1251944" cy="1177532"/>
            </a:xfrm>
          </p:grpSpPr>
          <p:grpSp>
            <p:nvGrpSpPr>
              <p:cNvPr id="65" name="Google Shape;1155;p42">
                <a:extLst>
                  <a:ext uri="{FF2B5EF4-FFF2-40B4-BE49-F238E27FC236}">
                    <a16:creationId xmlns:a16="http://schemas.microsoft.com/office/drawing/2014/main" id="{AF076128-2CF0-419B-9C4F-D38160172BD0}"/>
                  </a:ext>
                </a:extLst>
              </p:cNvPr>
              <p:cNvGrpSpPr/>
              <p:nvPr/>
            </p:nvGrpSpPr>
            <p:grpSpPr>
              <a:xfrm>
                <a:off x="4393694" y="3429000"/>
                <a:ext cx="1251944" cy="1177532"/>
                <a:chOff x="1513275" y="1160975"/>
                <a:chExt cx="290225" cy="272975"/>
              </a:xfrm>
            </p:grpSpPr>
            <p:sp>
              <p:nvSpPr>
                <p:cNvPr id="69" name="Google Shape;1156;p42">
                  <a:extLst>
                    <a:ext uri="{FF2B5EF4-FFF2-40B4-BE49-F238E27FC236}">
                      <a16:creationId xmlns:a16="http://schemas.microsoft.com/office/drawing/2014/main" id="{20B7B9ED-62AB-4CBB-A187-50C950543E21}"/>
                    </a:ext>
                  </a:extLst>
                </p:cNvPr>
                <p:cNvSpPr/>
                <p:nvPr/>
              </p:nvSpPr>
              <p:spPr>
                <a:xfrm>
                  <a:off x="1513875" y="1161875"/>
                  <a:ext cx="288450" cy="27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38" h="10836" extrusionOk="0">
                      <a:moveTo>
                        <a:pt x="643" y="1"/>
                      </a:moveTo>
                      <a:cubicBezTo>
                        <a:pt x="286" y="1"/>
                        <a:pt x="0" y="286"/>
                        <a:pt x="0" y="644"/>
                      </a:cubicBezTo>
                      <a:lnTo>
                        <a:pt x="0" y="10192"/>
                      </a:lnTo>
                      <a:cubicBezTo>
                        <a:pt x="0" y="10550"/>
                        <a:pt x="286" y="10835"/>
                        <a:pt x="643" y="10835"/>
                      </a:cubicBezTo>
                      <a:lnTo>
                        <a:pt x="10894" y="10835"/>
                      </a:lnTo>
                      <a:cubicBezTo>
                        <a:pt x="11252" y="10835"/>
                        <a:pt x="11537" y="10550"/>
                        <a:pt x="11537" y="10192"/>
                      </a:cubicBezTo>
                      <a:lnTo>
                        <a:pt x="11537" y="644"/>
                      </a:lnTo>
                      <a:cubicBezTo>
                        <a:pt x="11537" y="286"/>
                        <a:pt x="11252" y="1"/>
                        <a:pt x="1089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1157;p42">
                  <a:extLst>
                    <a:ext uri="{FF2B5EF4-FFF2-40B4-BE49-F238E27FC236}">
                      <a16:creationId xmlns:a16="http://schemas.microsoft.com/office/drawing/2014/main" id="{37453CAE-0969-4F75-B935-1718D69D6695}"/>
                    </a:ext>
                  </a:extLst>
                </p:cNvPr>
                <p:cNvSpPr/>
                <p:nvPr/>
              </p:nvSpPr>
              <p:spPr>
                <a:xfrm>
                  <a:off x="1513275" y="1160975"/>
                  <a:ext cx="290225" cy="2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9" h="10919" extrusionOk="0">
                      <a:moveTo>
                        <a:pt x="6037" y="1"/>
                      </a:moveTo>
                      <a:lnTo>
                        <a:pt x="1370" y="25"/>
                      </a:lnTo>
                      <a:lnTo>
                        <a:pt x="631" y="25"/>
                      </a:lnTo>
                      <a:cubicBezTo>
                        <a:pt x="441" y="25"/>
                        <a:pt x="286" y="108"/>
                        <a:pt x="155" y="263"/>
                      </a:cubicBezTo>
                      <a:cubicBezTo>
                        <a:pt x="84" y="346"/>
                        <a:pt x="48" y="453"/>
                        <a:pt x="24" y="561"/>
                      </a:cubicBezTo>
                      <a:lnTo>
                        <a:pt x="24" y="680"/>
                      </a:lnTo>
                      <a:cubicBezTo>
                        <a:pt x="24" y="680"/>
                        <a:pt x="24" y="644"/>
                        <a:pt x="48" y="572"/>
                      </a:cubicBezTo>
                      <a:cubicBezTo>
                        <a:pt x="60" y="465"/>
                        <a:pt x="108" y="358"/>
                        <a:pt x="179" y="275"/>
                      </a:cubicBezTo>
                      <a:cubicBezTo>
                        <a:pt x="298" y="144"/>
                        <a:pt x="465" y="61"/>
                        <a:pt x="643" y="49"/>
                      </a:cubicBezTo>
                      <a:lnTo>
                        <a:pt x="1382" y="49"/>
                      </a:lnTo>
                      <a:lnTo>
                        <a:pt x="6037" y="96"/>
                      </a:lnTo>
                      <a:lnTo>
                        <a:pt x="10799" y="96"/>
                      </a:lnTo>
                      <a:cubicBezTo>
                        <a:pt x="10824" y="93"/>
                        <a:pt x="10847" y="91"/>
                        <a:pt x="10870" y="91"/>
                      </a:cubicBezTo>
                      <a:cubicBezTo>
                        <a:pt x="10925" y="91"/>
                        <a:pt x="10975" y="100"/>
                        <a:pt x="11026" y="108"/>
                      </a:cubicBezTo>
                      <a:cubicBezTo>
                        <a:pt x="11180" y="156"/>
                        <a:pt x="11299" y="239"/>
                        <a:pt x="11383" y="358"/>
                      </a:cubicBezTo>
                      <a:cubicBezTo>
                        <a:pt x="11454" y="501"/>
                        <a:pt x="11502" y="644"/>
                        <a:pt x="11490" y="799"/>
                      </a:cubicBezTo>
                      <a:lnTo>
                        <a:pt x="11490" y="1763"/>
                      </a:lnTo>
                      <a:lnTo>
                        <a:pt x="11490" y="10264"/>
                      </a:lnTo>
                      <a:cubicBezTo>
                        <a:pt x="11490" y="10526"/>
                        <a:pt x="11311" y="10764"/>
                        <a:pt x="11037" y="10836"/>
                      </a:cubicBezTo>
                      <a:cubicBezTo>
                        <a:pt x="10954" y="10871"/>
                        <a:pt x="10859" y="10871"/>
                        <a:pt x="10776" y="10871"/>
                      </a:cubicBezTo>
                      <a:lnTo>
                        <a:pt x="596" y="10871"/>
                      </a:lnTo>
                      <a:cubicBezTo>
                        <a:pt x="310" y="10836"/>
                        <a:pt x="72" y="10598"/>
                        <a:pt x="48" y="10324"/>
                      </a:cubicBezTo>
                      <a:cubicBezTo>
                        <a:pt x="24" y="9157"/>
                        <a:pt x="24" y="8073"/>
                        <a:pt x="24" y="7085"/>
                      </a:cubicBezTo>
                      <a:cubicBezTo>
                        <a:pt x="12" y="5121"/>
                        <a:pt x="12" y="3513"/>
                        <a:pt x="12" y="2418"/>
                      </a:cubicBezTo>
                      <a:cubicBezTo>
                        <a:pt x="12" y="3513"/>
                        <a:pt x="0" y="5109"/>
                        <a:pt x="0" y="7085"/>
                      </a:cubicBezTo>
                      <a:lnTo>
                        <a:pt x="0" y="10324"/>
                      </a:lnTo>
                      <a:cubicBezTo>
                        <a:pt x="12" y="10467"/>
                        <a:pt x="84" y="10621"/>
                        <a:pt x="191" y="10717"/>
                      </a:cubicBezTo>
                      <a:cubicBezTo>
                        <a:pt x="310" y="10824"/>
                        <a:pt x="441" y="10895"/>
                        <a:pt x="608" y="10919"/>
                      </a:cubicBezTo>
                      <a:lnTo>
                        <a:pt x="10799" y="10919"/>
                      </a:lnTo>
                      <a:cubicBezTo>
                        <a:pt x="10895" y="10919"/>
                        <a:pt x="10990" y="10895"/>
                        <a:pt x="11085" y="10883"/>
                      </a:cubicBezTo>
                      <a:cubicBezTo>
                        <a:pt x="11192" y="10871"/>
                        <a:pt x="11276" y="10812"/>
                        <a:pt x="11347" y="10752"/>
                      </a:cubicBezTo>
                      <a:cubicBezTo>
                        <a:pt x="11502" y="10621"/>
                        <a:pt x="11585" y="10443"/>
                        <a:pt x="11585" y="10228"/>
                      </a:cubicBezTo>
                      <a:lnTo>
                        <a:pt x="11585" y="1727"/>
                      </a:lnTo>
                      <a:lnTo>
                        <a:pt x="11585" y="763"/>
                      </a:lnTo>
                      <a:cubicBezTo>
                        <a:pt x="11609" y="692"/>
                        <a:pt x="11585" y="596"/>
                        <a:pt x="11573" y="525"/>
                      </a:cubicBezTo>
                      <a:cubicBezTo>
                        <a:pt x="11549" y="453"/>
                        <a:pt x="11514" y="382"/>
                        <a:pt x="11466" y="299"/>
                      </a:cubicBezTo>
                      <a:cubicBezTo>
                        <a:pt x="11371" y="168"/>
                        <a:pt x="11228" y="84"/>
                        <a:pt x="11073" y="37"/>
                      </a:cubicBezTo>
                      <a:cubicBezTo>
                        <a:pt x="10990" y="1"/>
                        <a:pt x="10907" y="1"/>
                        <a:pt x="1083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1158;p42">
                  <a:extLst>
                    <a:ext uri="{FF2B5EF4-FFF2-40B4-BE49-F238E27FC236}">
                      <a16:creationId xmlns:a16="http://schemas.microsoft.com/office/drawing/2014/main" id="{9B137284-5870-492A-AB79-8C8A921FFB61}"/>
                    </a:ext>
                  </a:extLst>
                </p:cNvPr>
                <p:cNvSpPr/>
                <p:nvPr/>
              </p:nvSpPr>
              <p:spPr>
                <a:xfrm>
                  <a:off x="1583225" y="1392275"/>
                  <a:ext cx="147350" cy="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4" h="60" extrusionOk="0">
                      <a:moveTo>
                        <a:pt x="2941" y="0"/>
                      </a:moveTo>
                      <a:cubicBezTo>
                        <a:pt x="1322" y="0"/>
                        <a:pt x="0" y="12"/>
                        <a:pt x="0" y="24"/>
                      </a:cubicBezTo>
                      <a:cubicBezTo>
                        <a:pt x="0" y="36"/>
                        <a:pt x="1322" y="60"/>
                        <a:pt x="2941" y="60"/>
                      </a:cubicBezTo>
                      <a:cubicBezTo>
                        <a:pt x="4572" y="60"/>
                        <a:pt x="5894" y="36"/>
                        <a:pt x="5894" y="24"/>
                      </a:cubicBezTo>
                      <a:cubicBezTo>
                        <a:pt x="5894" y="12"/>
                        <a:pt x="4572" y="0"/>
                        <a:pt x="294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1159;p42">
                  <a:extLst>
                    <a:ext uri="{FF2B5EF4-FFF2-40B4-BE49-F238E27FC236}">
                      <a16:creationId xmlns:a16="http://schemas.microsoft.com/office/drawing/2014/main" id="{A1013DC3-567C-4480-879C-B0D211069FBE}"/>
                    </a:ext>
                  </a:extLst>
                </p:cNvPr>
                <p:cNvSpPr/>
                <p:nvPr/>
              </p:nvSpPr>
              <p:spPr>
                <a:xfrm>
                  <a:off x="1615975" y="1405950"/>
                  <a:ext cx="81875" cy="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5" h="61" extrusionOk="0">
                      <a:moveTo>
                        <a:pt x="1631" y="1"/>
                      </a:moveTo>
                      <a:cubicBezTo>
                        <a:pt x="726" y="1"/>
                        <a:pt x="0" y="13"/>
                        <a:pt x="0" y="25"/>
                      </a:cubicBezTo>
                      <a:cubicBezTo>
                        <a:pt x="0" y="48"/>
                        <a:pt x="726" y="60"/>
                        <a:pt x="1631" y="60"/>
                      </a:cubicBezTo>
                      <a:cubicBezTo>
                        <a:pt x="2548" y="60"/>
                        <a:pt x="3274" y="48"/>
                        <a:pt x="3274" y="25"/>
                      </a:cubicBezTo>
                      <a:cubicBezTo>
                        <a:pt x="3274" y="1"/>
                        <a:pt x="2548" y="1"/>
                        <a:pt x="163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6" name="Google Shape;1207;p42">
                <a:extLst>
                  <a:ext uri="{FF2B5EF4-FFF2-40B4-BE49-F238E27FC236}">
                    <a16:creationId xmlns:a16="http://schemas.microsoft.com/office/drawing/2014/main" id="{9D36C863-FFA5-46E4-886E-BB15FFB6CC7B}"/>
                  </a:ext>
                </a:extLst>
              </p:cNvPr>
              <p:cNvGrpSpPr/>
              <p:nvPr/>
            </p:nvGrpSpPr>
            <p:grpSpPr>
              <a:xfrm>
                <a:off x="4634702" y="3648616"/>
                <a:ext cx="753186" cy="725625"/>
                <a:chOff x="-63665750" y="1914325"/>
                <a:chExt cx="328450" cy="316450"/>
              </a:xfrm>
            </p:grpSpPr>
            <p:sp>
              <p:nvSpPr>
                <p:cNvPr id="67" name="Google Shape;1208;p42">
                  <a:extLst>
                    <a:ext uri="{FF2B5EF4-FFF2-40B4-BE49-F238E27FC236}">
                      <a16:creationId xmlns:a16="http://schemas.microsoft.com/office/drawing/2014/main" id="{7D55957B-BB70-4E24-B455-158C4BE50B4A}"/>
                    </a:ext>
                  </a:extLst>
                </p:cNvPr>
                <p:cNvSpPr/>
                <p:nvPr/>
              </p:nvSpPr>
              <p:spPr>
                <a:xfrm>
                  <a:off x="-63665750" y="1914325"/>
                  <a:ext cx="328450" cy="31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38" h="12658" extrusionOk="0">
                      <a:moveTo>
                        <a:pt x="8144" y="835"/>
                      </a:moveTo>
                      <a:cubicBezTo>
                        <a:pt x="9097" y="835"/>
                        <a:pt x="10050" y="1197"/>
                        <a:pt x="10775" y="1922"/>
                      </a:cubicBezTo>
                      <a:cubicBezTo>
                        <a:pt x="12256" y="3371"/>
                        <a:pt x="12256" y="5734"/>
                        <a:pt x="10775" y="7183"/>
                      </a:cubicBezTo>
                      <a:cubicBezTo>
                        <a:pt x="10050" y="7908"/>
                        <a:pt x="9097" y="8270"/>
                        <a:pt x="8144" y="8270"/>
                      </a:cubicBezTo>
                      <a:cubicBezTo>
                        <a:pt x="7191" y="8270"/>
                        <a:pt x="6238" y="7908"/>
                        <a:pt x="5513" y="7183"/>
                      </a:cubicBezTo>
                      <a:cubicBezTo>
                        <a:pt x="4064" y="5734"/>
                        <a:pt x="4064" y="3371"/>
                        <a:pt x="5513" y="1922"/>
                      </a:cubicBezTo>
                      <a:cubicBezTo>
                        <a:pt x="6238" y="1197"/>
                        <a:pt x="7191" y="835"/>
                        <a:pt x="8144" y="835"/>
                      </a:cubicBezTo>
                      <a:close/>
                      <a:moveTo>
                        <a:pt x="3466" y="8632"/>
                      </a:moveTo>
                      <a:lnTo>
                        <a:pt x="4064" y="9231"/>
                      </a:lnTo>
                      <a:lnTo>
                        <a:pt x="1607" y="11688"/>
                      </a:lnTo>
                      <a:lnTo>
                        <a:pt x="1008" y="11090"/>
                      </a:lnTo>
                      <a:lnTo>
                        <a:pt x="3466" y="8632"/>
                      </a:lnTo>
                      <a:close/>
                      <a:moveTo>
                        <a:pt x="8172" y="0"/>
                      </a:moveTo>
                      <a:cubicBezTo>
                        <a:pt x="7010" y="0"/>
                        <a:pt x="5844" y="441"/>
                        <a:pt x="4946" y="1323"/>
                      </a:cubicBezTo>
                      <a:cubicBezTo>
                        <a:pt x="3277" y="3024"/>
                        <a:pt x="3182" y="5671"/>
                        <a:pt x="4694" y="7467"/>
                      </a:cubicBezTo>
                      <a:lnTo>
                        <a:pt x="4096" y="8065"/>
                      </a:lnTo>
                      <a:lnTo>
                        <a:pt x="3214" y="7183"/>
                      </a:lnTo>
                      <a:cubicBezTo>
                        <a:pt x="3151" y="7104"/>
                        <a:pt x="3048" y="7065"/>
                        <a:pt x="2942" y="7065"/>
                      </a:cubicBezTo>
                      <a:cubicBezTo>
                        <a:pt x="2836" y="7065"/>
                        <a:pt x="2725" y="7104"/>
                        <a:pt x="2646" y="7183"/>
                      </a:cubicBezTo>
                      <a:cubicBezTo>
                        <a:pt x="2489" y="7341"/>
                        <a:pt x="2489" y="7624"/>
                        <a:pt x="2646" y="7782"/>
                      </a:cubicBezTo>
                      <a:lnTo>
                        <a:pt x="2899" y="8065"/>
                      </a:lnTo>
                      <a:lnTo>
                        <a:pt x="158" y="10806"/>
                      </a:lnTo>
                      <a:cubicBezTo>
                        <a:pt x="0" y="10964"/>
                        <a:pt x="0" y="11247"/>
                        <a:pt x="158" y="11405"/>
                      </a:cubicBezTo>
                      <a:lnTo>
                        <a:pt x="1292" y="12539"/>
                      </a:lnTo>
                      <a:cubicBezTo>
                        <a:pt x="1371" y="12618"/>
                        <a:pt x="1481" y="12657"/>
                        <a:pt x="1591" y="12657"/>
                      </a:cubicBezTo>
                      <a:cubicBezTo>
                        <a:pt x="1701" y="12657"/>
                        <a:pt x="1812" y="12618"/>
                        <a:pt x="1890" y="12539"/>
                      </a:cubicBezTo>
                      <a:lnTo>
                        <a:pt x="4631" y="9798"/>
                      </a:lnTo>
                      <a:lnTo>
                        <a:pt x="4915" y="10050"/>
                      </a:lnTo>
                      <a:cubicBezTo>
                        <a:pt x="4994" y="10129"/>
                        <a:pt x="5104" y="10168"/>
                        <a:pt x="5214" y="10168"/>
                      </a:cubicBezTo>
                      <a:cubicBezTo>
                        <a:pt x="5324" y="10168"/>
                        <a:pt x="5435" y="10129"/>
                        <a:pt x="5513" y="10050"/>
                      </a:cubicBezTo>
                      <a:cubicBezTo>
                        <a:pt x="5671" y="9893"/>
                        <a:pt x="5671" y="9640"/>
                        <a:pt x="5513" y="9483"/>
                      </a:cubicBezTo>
                      <a:lnTo>
                        <a:pt x="4631" y="8601"/>
                      </a:lnTo>
                      <a:lnTo>
                        <a:pt x="5230" y="8034"/>
                      </a:lnTo>
                      <a:cubicBezTo>
                        <a:pt x="6059" y="8730"/>
                        <a:pt x="7090" y="9078"/>
                        <a:pt x="8127" y="9078"/>
                      </a:cubicBezTo>
                      <a:cubicBezTo>
                        <a:pt x="9296" y="9078"/>
                        <a:pt x="10472" y="8635"/>
                        <a:pt x="11373" y="7750"/>
                      </a:cubicBezTo>
                      <a:cubicBezTo>
                        <a:pt x="13138" y="5986"/>
                        <a:pt x="13138" y="3087"/>
                        <a:pt x="11373" y="1323"/>
                      </a:cubicBezTo>
                      <a:cubicBezTo>
                        <a:pt x="10491" y="441"/>
                        <a:pt x="9333" y="0"/>
                        <a:pt x="817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1209;p42">
                  <a:extLst>
                    <a:ext uri="{FF2B5EF4-FFF2-40B4-BE49-F238E27FC236}">
                      <a16:creationId xmlns:a16="http://schemas.microsoft.com/office/drawing/2014/main" id="{C88A4C10-AE8D-4153-B512-B58D7B9B9D38}"/>
                    </a:ext>
                  </a:extLst>
                </p:cNvPr>
                <p:cNvSpPr/>
                <p:nvPr/>
              </p:nvSpPr>
              <p:spPr>
                <a:xfrm>
                  <a:off x="-63524775" y="1955275"/>
                  <a:ext cx="123675" cy="13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7" h="5388" extrusionOk="0">
                      <a:moveTo>
                        <a:pt x="2458" y="882"/>
                      </a:moveTo>
                      <a:cubicBezTo>
                        <a:pt x="2930" y="882"/>
                        <a:pt x="3308" y="1229"/>
                        <a:pt x="3308" y="1702"/>
                      </a:cubicBezTo>
                      <a:cubicBezTo>
                        <a:pt x="3308" y="2174"/>
                        <a:pt x="2962" y="2521"/>
                        <a:pt x="2458" y="2521"/>
                      </a:cubicBezTo>
                      <a:cubicBezTo>
                        <a:pt x="1985" y="2521"/>
                        <a:pt x="1639" y="2174"/>
                        <a:pt x="1639" y="1702"/>
                      </a:cubicBezTo>
                      <a:cubicBezTo>
                        <a:pt x="1639" y="1229"/>
                        <a:pt x="2048" y="882"/>
                        <a:pt x="2458" y="882"/>
                      </a:cubicBezTo>
                      <a:close/>
                      <a:moveTo>
                        <a:pt x="2458" y="3340"/>
                      </a:moveTo>
                      <a:cubicBezTo>
                        <a:pt x="3245" y="3340"/>
                        <a:pt x="3876" y="3875"/>
                        <a:pt x="4096" y="4600"/>
                      </a:cubicBezTo>
                      <a:lnTo>
                        <a:pt x="883" y="4600"/>
                      </a:lnTo>
                      <a:cubicBezTo>
                        <a:pt x="1040" y="3875"/>
                        <a:pt x="1733" y="3340"/>
                        <a:pt x="2458" y="3340"/>
                      </a:cubicBezTo>
                      <a:close/>
                      <a:moveTo>
                        <a:pt x="2458" y="0"/>
                      </a:moveTo>
                      <a:cubicBezTo>
                        <a:pt x="1576" y="0"/>
                        <a:pt x="820" y="756"/>
                        <a:pt x="820" y="1670"/>
                      </a:cubicBezTo>
                      <a:cubicBezTo>
                        <a:pt x="820" y="2080"/>
                        <a:pt x="977" y="2489"/>
                        <a:pt x="1292" y="2804"/>
                      </a:cubicBezTo>
                      <a:cubicBezTo>
                        <a:pt x="536" y="3245"/>
                        <a:pt x="0" y="4033"/>
                        <a:pt x="0" y="4978"/>
                      </a:cubicBezTo>
                      <a:cubicBezTo>
                        <a:pt x="0" y="5230"/>
                        <a:pt x="189" y="5388"/>
                        <a:pt x="410" y="5388"/>
                      </a:cubicBezTo>
                      <a:lnTo>
                        <a:pt x="4569" y="5388"/>
                      </a:lnTo>
                      <a:cubicBezTo>
                        <a:pt x="4789" y="5388"/>
                        <a:pt x="4947" y="5199"/>
                        <a:pt x="4947" y="4978"/>
                      </a:cubicBezTo>
                      <a:cubicBezTo>
                        <a:pt x="4947" y="4033"/>
                        <a:pt x="4443" y="3245"/>
                        <a:pt x="3655" y="2804"/>
                      </a:cubicBezTo>
                      <a:cubicBezTo>
                        <a:pt x="3939" y="2489"/>
                        <a:pt x="4128" y="2080"/>
                        <a:pt x="4128" y="1670"/>
                      </a:cubicBezTo>
                      <a:cubicBezTo>
                        <a:pt x="4128" y="756"/>
                        <a:pt x="3371" y="0"/>
                        <a:pt x="245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78" name="Google Shape;1761;p51">
            <a:extLst>
              <a:ext uri="{FF2B5EF4-FFF2-40B4-BE49-F238E27FC236}">
                <a16:creationId xmlns:a16="http://schemas.microsoft.com/office/drawing/2014/main" id="{BBDF147C-9924-4A72-955B-10A6EBE5A2B5}"/>
              </a:ext>
            </a:extLst>
          </p:cNvPr>
          <p:cNvGrpSpPr/>
          <p:nvPr/>
        </p:nvGrpSpPr>
        <p:grpSpPr>
          <a:xfrm flipH="1">
            <a:off x="10729347" y="3674558"/>
            <a:ext cx="1317509" cy="2634341"/>
            <a:chOff x="3461125" y="1157400"/>
            <a:chExt cx="633150" cy="1265975"/>
          </a:xfrm>
        </p:grpSpPr>
        <p:sp>
          <p:nvSpPr>
            <p:cNvPr id="79" name="Google Shape;1762;p51">
              <a:extLst>
                <a:ext uri="{FF2B5EF4-FFF2-40B4-BE49-F238E27FC236}">
                  <a16:creationId xmlns:a16="http://schemas.microsoft.com/office/drawing/2014/main" id="{A655E162-D393-4BD6-84F3-B9047C18CE9E}"/>
                </a:ext>
              </a:extLst>
            </p:cNvPr>
            <p:cNvSpPr/>
            <p:nvPr/>
          </p:nvSpPr>
          <p:spPr>
            <a:xfrm>
              <a:off x="3781425" y="2263800"/>
              <a:ext cx="129500" cy="104200"/>
            </a:xfrm>
            <a:custGeom>
              <a:avLst/>
              <a:gdLst/>
              <a:ahLst/>
              <a:cxnLst/>
              <a:rect l="l" t="t" r="r" b="b"/>
              <a:pathLst>
                <a:path w="5180" h="4168" extrusionOk="0">
                  <a:moveTo>
                    <a:pt x="0" y="1"/>
                  </a:moveTo>
                  <a:lnTo>
                    <a:pt x="12" y="4156"/>
                  </a:lnTo>
                  <a:lnTo>
                    <a:pt x="5179" y="4168"/>
                  </a:lnTo>
                  <a:cubicBezTo>
                    <a:pt x="5167" y="3680"/>
                    <a:pt x="2488" y="2679"/>
                    <a:pt x="2488" y="2679"/>
                  </a:cubicBezTo>
                  <a:lnTo>
                    <a:pt x="2584" y="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763;p51">
              <a:extLst>
                <a:ext uri="{FF2B5EF4-FFF2-40B4-BE49-F238E27FC236}">
                  <a16:creationId xmlns:a16="http://schemas.microsoft.com/office/drawing/2014/main" id="{6C90A6D5-F725-4ABE-A004-57EB19426155}"/>
                </a:ext>
              </a:extLst>
            </p:cNvPr>
            <p:cNvSpPr/>
            <p:nvPr/>
          </p:nvSpPr>
          <p:spPr>
            <a:xfrm>
              <a:off x="3799575" y="2324700"/>
              <a:ext cx="10725" cy="10000"/>
            </a:xfrm>
            <a:custGeom>
              <a:avLst/>
              <a:gdLst/>
              <a:ahLst/>
              <a:cxnLst/>
              <a:rect l="l" t="t" r="r" b="b"/>
              <a:pathLst>
                <a:path w="429" h="400" extrusionOk="0">
                  <a:moveTo>
                    <a:pt x="183" y="0"/>
                  </a:moveTo>
                  <a:cubicBezTo>
                    <a:pt x="166" y="0"/>
                    <a:pt x="149" y="2"/>
                    <a:pt x="131" y="5"/>
                  </a:cubicBezTo>
                  <a:lnTo>
                    <a:pt x="167" y="5"/>
                  </a:lnTo>
                  <a:cubicBezTo>
                    <a:pt x="60" y="41"/>
                    <a:pt x="0" y="148"/>
                    <a:pt x="12" y="243"/>
                  </a:cubicBezTo>
                  <a:cubicBezTo>
                    <a:pt x="45" y="342"/>
                    <a:pt x="137" y="400"/>
                    <a:pt x="226" y="400"/>
                  </a:cubicBezTo>
                  <a:cubicBezTo>
                    <a:pt x="234" y="400"/>
                    <a:pt x="242" y="399"/>
                    <a:pt x="250" y="398"/>
                  </a:cubicBezTo>
                  <a:cubicBezTo>
                    <a:pt x="357" y="363"/>
                    <a:pt x="429" y="243"/>
                    <a:pt x="405" y="148"/>
                  </a:cubicBezTo>
                  <a:cubicBezTo>
                    <a:pt x="365" y="57"/>
                    <a:pt x="281" y="0"/>
                    <a:pt x="18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764;p51">
              <a:extLst>
                <a:ext uri="{FF2B5EF4-FFF2-40B4-BE49-F238E27FC236}">
                  <a16:creationId xmlns:a16="http://schemas.microsoft.com/office/drawing/2014/main" id="{72E9DE1B-0D0B-4006-A248-F8F48F30DCE0}"/>
                </a:ext>
              </a:extLst>
            </p:cNvPr>
            <p:cNvSpPr/>
            <p:nvPr/>
          </p:nvSpPr>
          <p:spPr>
            <a:xfrm>
              <a:off x="3782000" y="2357275"/>
              <a:ext cx="130100" cy="10725"/>
            </a:xfrm>
            <a:custGeom>
              <a:avLst/>
              <a:gdLst/>
              <a:ahLst/>
              <a:cxnLst/>
              <a:rect l="l" t="t" r="r" b="b"/>
              <a:pathLst>
                <a:path w="5204" h="429" extrusionOk="0">
                  <a:moveTo>
                    <a:pt x="25" y="0"/>
                  </a:moveTo>
                  <a:lnTo>
                    <a:pt x="1" y="417"/>
                  </a:lnTo>
                  <a:lnTo>
                    <a:pt x="5180" y="429"/>
                  </a:lnTo>
                  <a:cubicBezTo>
                    <a:pt x="5204" y="274"/>
                    <a:pt x="4978" y="167"/>
                    <a:pt x="4978" y="167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765;p51">
              <a:extLst>
                <a:ext uri="{FF2B5EF4-FFF2-40B4-BE49-F238E27FC236}">
                  <a16:creationId xmlns:a16="http://schemas.microsoft.com/office/drawing/2014/main" id="{B0EC302B-ED5C-4D0C-B661-EE81A53F4F5C}"/>
                </a:ext>
              </a:extLst>
            </p:cNvPr>
            <p:cNvSpPr/>
            <p:nvPr/>
          </p:nvSpPr>
          <p:spPr>
            <a:xfrm>
              <a:off x="3833500" y="2329425"/>
              <a:ext cx="12225" cy="8250"/>
            </a:xfrm>
            <a:custGeom>
              <a:avLst/>
              <a:gdLst/>
              <a:ahLst/>
              <a:cxnLst/>
              <a:rect l="l" t="t" r="r" b="b"/>
              <a:pathLst>
                <a:path w="489" h="330" extrusionOk="0">
                  <a:moveTo>
                    <a:pt x="412" y="0"/>
                  </a:moveTo>
                  <a:cubicBezTo>
                    <a:pt x="356" y="0"/>
                    <a:pt x="275" y="20"/>
                    <a:pt x="191" y="78"/>
                  </a:cubicBezTo>
                  <a:cubicBezTo>
                    <a:pt x="48" y="174"/>
                    <a:pt x="1" y="316"/>
                    <a:pt x="24" y="328"/>
                  </a:cubicBezTo>
                  <a:cubicBezTo>
                    <a:pt x="26" y="329"/>
                    <a:pt x="27" y="329"/>
                    <a:pt x="28" y="329"/>
                  </a:cubicBezTo>
                  <a:cubicBezTo>
                    <a:pt x="56" y="329"/>
                    <a:pt x="126" y="229"/>
                    <a:pt x="239" y="150"/>
                  </a:cubicBezTo>
                  <a:cubicBezTo>
                    <a:pt x="370" y="54"/>
                    <a:pt x="489" y="54"/>
                    <a:pt x="489" y="31"/>
                  </a:cubicBezTo>
                  <a:cubicBezTo>
                    <a:pt x="489" y="14"/>
                    <a:pt x="459" y="0"/>
                    <a:pt x="4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766;p51">
              <a:extLst>
                <a:ext uri="{FF2B5EF4-FFF2-40B4-BE49-F238E27FC236}">
                  <a16:creationId xmlns:a16="http://schemas.microsoft.com/office/drawing/2014/main" id="{96C5EC28-0EB7-4329-8F2D-9F6B8B728A10}"/>
                </a:ext>
              </a:extLst>
            </p:cNvPr>
            <p:cNvSpPr/>
            <p:nvPr/>
          </p:nvSpPr>
          <p:spPr>
            <a:xfrm>
              <a:off x="3849875" y="2335400"/>
              <a:ext cx="9250" cy="10275"/>
            </a:xfrm>
            <a:custGeom>
              <a:avLst/>
              <a:gdLst/>
              <a:ahLst/>
              <a:cxnLst/>
              <a:rect l="l" t="t" r="r" b="b"/>
              <a:pathLst>
                <a:path w="370" h="411" extrusionOk="0">
                  <a:moveTo>
                    <a:pt x="339" y="1"/>
                  </a:moveTo>
                  <a:cubicBezTo>
                    <a:pt x="293" y="1"/>
                    <a:pt x="203" y="37"/>
                    <a:pt x="120" y="137"/>
                  </a:cubicBezTo>
                  <a:cubicBezTo>
                    <a:pt x="0" y="268"/>
                    <a:pt x="12" y="411"/>
                    <a:pt x="48" y="411"/>
                  </a:cubicBezTo>
                  <a:cubicBezTo>
                    <a:pt x="72" y="411"/>
                    <a:pt x="84" y="292"/>
                    <a:pt x="179" y="196"/>
                  </a:cubicBezTo>
                  <a:cubicBezTo>
                    <a:pt x="262" y="89"/>
                    <a:pt x="370" y="42"/>
                    <a:pt x="370" y="18"/>
                  </a:cubicBezTo>
                  <a:cubicBezTo>
                    <a:pt x="370" y="7"/>
                    <a:pt x="358" y="1"/>
                    <a:pt x="3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767;p51">
              <a:extLst>
                <a:ext uri="{FF2B5EF4-FFF2-40B4-BE49-F238E27FC236}">
                  <a16:creationId xmlns:a16="http://schemas.microsoft.com/office/drawing/2014/main" id="{B447E895-0ACF-439B-AF17-9FDC00BDE274}"/>
                </a:ext>
              </a:extLst>
            </p:cNvPr>
            <p:cNvSpPr/>
            <p:nvPr/>
          </p:nvSpPr>
          <p:spPr>
            <a:xfrm>
              <a:off x="3865350" y="2340850"/>
              <a:ext cx="6875" cy="10775"/>
            </a:xfrm>
            <a:custGeom>
              <a:avLst/>
              <a:gdLst/>
              <a:ahLst/>
              <a:cxnLst/>
              <a:rect l="l" t="t" r="r" b="b"/>
              <a:pathLst>
                <a:path w="275" h="431" extrusionOk="0">
                  <a:moveTo>
                    <a:pt x="245" y="1"/>
                  </a:moveTo>
                  <a:cubicBezTo>
                    <a:pt x="219" y="1"/>
                    <a:pt x="115" y="61"/>
                    <a:pt x="60" y="181"/>
                  </a:cubicBezTo>
                  <a:cubicBezTo>
                    <a:pt x="1" y="312"/>
                    <a:pt x="36" y="431"/>
                    <a:pt x="60" y="431"/>
                  </a:cubicBezTo>
                  <a:cubicBezTo>
                    <a:pt x="96" y="431"/>
                    <a:pt x="84" y="324"/>
                    <a:pt x="143" y="217"/>
                  </a:cubicBezTo>
                  <a:cubicBezTo>
                    <a:pt x="203" y="98"/>
                    <a:pt x="274" y="14"/>
                    <a:pt x="251" y="2"/>
                  </a:cubicBezTo>
                  <a:cubicBezTo>
                    <a:pt x="250" y="1"/>
                    <a:pt x="248" y="1"/>
                    <a:pt x="2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768;p51">
              <a:extLst>
                <a:ext uri="{FF2B5EF4-FFF2-40B4-BE49-F238E27FC236}">
                  <a16:creationId xmlns:a16="http://schemas.microsoft.com/office/drawing/2014/main" id="{ACB52FF3-903C-4A5D-9E84-93693746A7C8}"/>
                </a:ext>
              </a:extLst>
            </p:cNvPr>
            <p:cNvSpPr/>
            <p:nvPr/>
          </p:nvSpPr>
          <p:spPr>
            <a:xfrm>
              <a:off x="3830825" y="2312625"/>
              <a:ext cx="14300" cy="3325"/>
            </a:xfrm>
            <a:custGeom>
              <a:avLst/>
              <a:gdLst/>
              <a:ahLst/>
              <a:cxnLst/>
              <a:rect l="l" t="t" r="r" b="b"/>
              <a:pathLst>
                <a:path w="572" h="133" extrusionOk="0">
                  <a:moveTo>
                    <a:pt x="286" y="0"/>
                  </a:moveTo>
                  <a:cubicBezTo>
                    <a:pt x="108" y="0"/>
                    <a:pt x="0" y="107"/>
                    <a:pt x="12" y="119"/>
                  </a:cubicBezTo>
                  <a:cubicBezTo>
                    <a:pt x="19" y="129"/>
                    <a:pt x="30" y="132"/>
                    <a:pt x="46" y="132"/>
                  </a:cubicBezTo>
                  <a:cubicBezTo>
                    <a:pt x="91" y="132"/>
                    <a:pt x="172" y="104"/>
                    <a:pt x="286" y="95"/>
                  </a:cubicBezTo>
                  <a:cubicBezTo>
                    <a:pt x="320" y="89"/>
                    <a:pt x="354" y="87"/>
                    <a:pt x="385" y="87"/>
                  </a:cubicBezTo>
                  <a:cubicBezTo>
                    <a:pt x="454" y="87"/>
                    <a:pt x="511" y="98"/>
                    <a:pt x="536" y="98"/>
                  </a:cubicBezTo>
                  <a:cubicBezTo>
                    <a:pt x="542" y="98"/>
                    <a:pt x="546" y="97"/>
                    <a:pt x="548" y="95"/>
                  </a:cubicBezTo>
                  <a:cubicBezTo>
                    <a:pt x="572" y="60"/>
                    <a:pt x="465" y="0"/>
                    <a:pt x="2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769;p51">
              <a:extLst>
                <a:ext uri="{FF2B5EF4-FFF2-40B4-BE49-F238E27FC236}">
                  <a16:creationId xmlns:a16="http://schemas.microsoft.com/office/drawing/2014/main" id="{1E03827F-B670-4B85-8792-E3B23C560C91}"/>
                </a:ext>
              </a:extLst>
            </p:cNvPr>
            <p:cNvSpPr/>
            <p:nvPr/>
          </p:nvSpPr>
          <p:spPr>
            <a:xfrm>
              <a:off x="3632275" y="2268275"/>
              <a:ext cx="72075" cy="154975"/>
            </a:xfrm>
            <a:custGeom>
              <a:avLst/>
              <a:gdLst/>
              <a:ahLst/>
              <a:cxnLst/>
              <a:rect l="l" t="t" r="r" b="b"/>
              <a:pathLst>
                <a:path w="2883" h="6199" extrusionOk="0">
                  <a:moveTo>
                    <a:pt x="2358" y="0"/>
                  </a:moveTo>
                  <a:lnTo>
                    <a:pt x="1" y="214"/>
                  </a:lnTo>
                  <a:cubicBezTo>
                    <a:pt x="1" y="214"/>
                    <a:pt x="72" y="3382"/>
                    <a:pt x="84" y="3655"/>
                  </a:cubicBezTo>
                  <a:cubicBezTo>
                    <a:pt x="84" y="3810"/>
                    <a:pt x="1811" y="5632"/>
                    <a:pt x="2287" y="6108"/>
                  </a:cubicBezTo>
                  <a:cubicBezTo>
                    <a:pt x="2344" y="6165"/>
                    <a:pt x="2422" y="6199"/>
                    <a:pt x="2506" y="6199"/>
                  </a:cubicBezTo>
                  <a:cubicBezTo>
                    <a:pt x="2528" y="6199"/>
                    <a:pt x="2550" y="6196"/>
                    <a:pt x="2573" y="6191"/>
                  </a:cubicBezTo>
                  <a:lnTo>
                    <a:pt x="2597" y="6191"/>
                  </a:lnTo>
                  <a:cubicBezTo>
                    <a:pt x="2775" y="6156"/>
                    <a:pt x="2882" y="5977"/>
                    <a:pt x="2835" y="5798"/>
                  </a:cubicBezTo>
                  <a:lnTo>
                    <a:pt x="2216" y="3215"/>
                  </a:lnTo>
                  <a:lnTo>
                    <a:pt x="23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770;p51">
              <a:extLst>
                <a:ext uri="{FF2B5EF4-FFF2-40B4-BE49-F238E27FC236}">
                  <a16:creationId xmlns:a16="http://schemas.microsoft.com/office/drawing/2014/main" id="{4423699E-BE74-46AC-A44E-C748E9E76226}"/>
                </a:ext>
              </a:extLst>
            </p:cNvPr>
            <p:cNvSpPr/>
            <p:nvPr/>
          </p:nvSpPr>
          <p:spPr>
            <a:xfrm>
              <a:off x="3634075" y="2352800"/>
              <a:ext cx="62525" cy="70575"/>
            </a:xfrm>
            <a:custGeom>
              <a:avLst/>
              <a:gdLst/>
              <a:ahLst/>
              <a:cxnLst/>
              <a:rect l="l" t="t" r="r" b="b"/>
              <a:pathLst>
                <a:path w="2501" h="2823" extrusionOk="0">
                  <a:moveTo>
                    <a:pt x="0" y="1"/>
                  </a:moveTo>
                  <a:lnTo>
                    <a:pt x="0" y="131"/>
                  </a:lnTo>
                  <a:cubicBezTo>
                    <a:pt x="0" y="251"/>
                    <a:pt x="48" y="370"/>
                    <a:pt x="119" y="465"/>
                  </a:cubicBezTo>
                  <a:cubicBezTo>
                    <a:pt x="310" y="703"/>
                    <a:pt x="881" y="1370"/>
                    <a:pt x="2215" y="2727"/>
                  </a:cubicBezTo>
                  <a:cubicBezTo>
                    <a:pt x="2261" y="2782"/>
                    <a:pt x="2341" y="2823"/>
                    <a:pt x="2425" y="2823"/>
                  </a:cubicBezTo>
                  <a:cubicBezTo>
                    <a:pt x="2450" y="2823"/>
                    <a:pt x="2476" y="2819"/>
                    <a:pt x="2501" y="281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771;p51">
              <a:extLst>
                <a:ext uri="{FF2B5EF4-FFF2-40B4-BE49-F238E27FC236}">
                  <a16:creationId xmlns:a16="http://schemas.microsoft.com/office/drawing/2014/main" id="{64EA1D76-D64D-4A71-8C68-5CDFF3712B6A}"/>
                </a:ext>
              </a:extLst>
            </p:cNvPr>
            <p:cNvSpPr/>
            <p:nvPr/>
          </p:nvSpPr>
          <p:spPr>
            <a:xfrm>
              <a:off x="3643000" y="2326625"/>
              <a:ext cx="10750" cy="9575"/>
            </a:xfrm>
            <a:custGeom>
              <a:avLst/>
              <a:gdLst/>
              <a:ahLst/>
              <a:cxnLst/>
              <a:rect l="l" t="t" r="r" b="b"/>
              <a:pathLst>
                <a:path w="430" h="383" extrusionOk="0">
                  <a:moveTo>
                    <a:pt x="212" y="0"/>
                  </a:moveTo>
                  <a:cubicBezTo>
                    <a:pt x="155" y="0"/>
                    <a:pt x="100" y="25"/>
                    <a:pt x="60" y="71"/>
                  </a:cubicBezTo>
                  <a:cubicBezTo>
                    <a:pt x="1" y="155"/>
                    <a:pt x="13" y="286"/>
                    <a:pt x="108" y="345"/>
                  </a:cubicBezTo>
                  <a:cubicBezTo>
                    <a:pt x="142" y="370"/>
                    <a:pt x="183" y="382"/>
                    <a:pt x="224" y="382"/>
                  </a:cubicBezTo>
                  <a:cubicBezTo>
                    <a:pt x="280" y="382"/>
                    <a:pt x="335" y="358"/>
                    <a:pt x="370" y="309"/>
                  </a:cubicBezTo>
                  <a:cubicBezTo>
                    <a:pt x="429" y="214"/>
                    <a:pt x="405" y="95"/>
                    <a:pt x="322" y="35"/>
                  </a:cubicBezTo>
                  <a:lnTo>
                    <a:pt x="322" y="35"/>
                  </a:lnTo>
                  <a:lnTo>
                    <a:pt x="346" y="47"/>
                  </a:lnTo>
                  <a:cubicBezTo>
                    <a:pt x="304" y="16"/>
                    <a:pt x="257" y="0"/>
                    <a:pt x="2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772;p51">
              <a:extLst>
                <a:ext uri="{FF2B5EF4-FFF2-40B4-BE49-F238E27FC236}">
                  <a16:creationId xmlns:a16="http://schemas.microsoft.com/office/drawing/2014/main" id="{29784201-5BE2-4AD9-8568-7355FF77A07E}"/>
                </a:ext>
              </a:extLst>
            </p:cNvPr>
            <p:cNvSpPr/>
            <p:nvPr/>
          </p:nvSpPr>
          <p:spPr>
            <a:xfrm>
              <a:off x="3678725" y="2379100"/>
              <a:ext cx="16400" cy="8850"/>
            </a:xfrm>
            <a:custGeom>
              <a:avLst/>
              <a:gdLst/>
              <a:ahLst/>
              <a:cxnLst/>
              <a:rect l="l" t="t" r="r" b="b"/>
              <a:pathLst>
                <a:path w="656" h="354" extrusionOk="0">
                  <a:moveTo>
                    <a:pt x="448" y="1"/>
                  </a:moveTo>
                  <a:cubicBezTo>
                    <a:pt x="270" y="1"/>
                    <a:pt x="116" y="93"/>
                    <a:pt x="24" y="246"/>
                  </a:cubicBezTo>
                  <a:cubicBezTo>
                    <a:pt x="0" y="294"/>
                    <a:pt x="0" y="330"/>
                    <a:pt x="0" y="353"/>
                  </a:cubicBezTo>
                  <a:cubicBezTo>
                    <a:pt x="72" y="246"/>
                    <a:pt x="179" y="175"/>
                    <a:pt x="286" y="115"/>
                  </a:cubicBezTo>
                  <a:cubicBezTo>
                    <a:pt x="405" y="68"/>
                    <a:pt x="524" y="56"/>
                    <a:pt x="655" y="56"/>
                  </a:cubicBezTo>
                  <a:cubicBezTo>
                    <a:pt x="655" y="56"/>
                    <a:pt x="608" y="20"/>
                    <a:pt x="536" y="8"/>
                  </a:cubicBezTo>
                  <a:cubicBezTo>
                    <a:pt x="506" y="3"/>
                    <a:pt x="477" y="1"/>
                    <a:pt x="4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773;p51">
              <a:extLst>
                <a:ext uri="{FF2B5EF4-FFF2-40B4-BE49-F238E27FC236}">
                  <a16:creationId xmlns:a16="http://schemas.microsoft.com/office/drawing/2014/main" id="{B96CE7FD-64BE-4943-B957-A56C6CB4917B}"/>
                </a:ext>
              </a:extLst>
            </p:cNvPr>
            <p:cNvSpPr/>
            <p:nvPr/>
          </p:nvSpPr>
          <p:spPr>
            <a:xfrm>
              <a:off x="3683775" y="2393150"/>
              <a:ext cx="15500" cy="5525"/>
            </a:xfrm>
            <a:custGeom>
              <a:avLst/>
              <a:gdLst/>
              <a:ahLst/>
              <a:cxnLst/>
              <a:rect l="l" t="t" r="r" b="b"/>
              <a:pathLst>
                <a:path w="620" h="221" extrusionOk="0">
                  <a:moveTo>
                    <a:pt x="423" y="0"/>
                  </a:moveTo>
                  <a:cubicBezTo>
                    <a:pt x="374" y="0"/>
                    <a:pt x="324" y="10"/>
                    <a:pt x="275" y="30"/>
                  </a:cubicBezTo>
                  <a:cubicBezTo>
                    <a:pt x="96" y="65"/>
                    <a:pt x="1" y="208"/>
                    <a:pt x="25" y="220"/>
                  </a:cubicBezTo>
                  <a:cubicBezTo>
                    <a:pt x="108" y="172"/>
                    <a:pt x="215" y="125"/>
                    <a:pt x="298" y="89"/>
                  </a:cubicBezTo>
                  <a:cubicBezTo>
                    <a:pt x="406" y="65"/>
                    <a:pt x="513" y="53"/>
                    <a:pt x="620" y="53"/>
                  </a:cubicBezTo>
                  <a:cubicBezTo>
                    <a:pt x="557" y="19"/>
                    <a:pt x="491" y="0"/>
                    <a:pt x="4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774;p51">
              <a:extLst>
                <a:ext uri="{FF2B5EF4-FFF2-40B4-BE49-F238E27FC236}">
                  <a16:creationId xmlns:a16="http://schemas.microsoft.com/office/drawing/2014/main" id="{564302FE-80FD-4FEF-9B22-D3FAD9DBFFE5}"/>
                </a:ext>
              </a:extLst>
            </p:cNvPr>
            <p:cNvSpPr/>
            <p:nvPr/>
          </p:nvSpPr>
          <p:spPr>
            <a:xfrm>
              <a:off x="3668300" y="2364375"/>
              <a:ext cx="22650" cy="9275"/>
            </a:xfrm>
            <a:custGeom>
              <a:avLst/>
              <a:gdLst/>
              <a:ahLst/>
              <a:cxnLst/>
              <a:rect l="l" t="t" r="r" b="b"/>
              <a:pathLst>
                <a:path w="906" h="371" extrusionOk="0">
                  <a:moveTo>
                    <a:pt x="719" y="0"/>
                  </a:moveTo>
                  <a:cubicBezTo>
                    <a:pt x="611" y="0"/>
                    <a:pt x="503" y="24"/>
                    <a:pt x="405" y="61"/>
                  </a:cubicBezTo>
                  <a:cubicBezTo>
                    <a:pt x="251" y="121"/>
                    <a:pt x="108" y="228"/>
                    <a:pt x="1" y="371"/>
                  </a:cubicBezTo>
                  <a:cubicBezTo>
                    <a:pt x="132" y="276"/>
                    <a:pt x="286" y="204"/>
                    <a:pt x="429" y="133"/>
                  </a:cubicBezTo>
                  <a:cubicBezTo>
                    <a:pt x="596" y="85"/>
                    <a:pt x="739" y="61"/>
                    <a:pt x="906" y="26"/>
                  </a:cubicBezTo>
                  <a:cubicBezTo>
                    <a:pt x="844" y="8"/>
                    <a:pt x="782" y="0"/>
                    <a:pt x="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775;p51">
              <a:extLst>
                <a:ext uri="{FF2B5EF4-FFF2-40B4-BE49-F238E27FC236}">
                  <a16:creationId xmlns:a16="http://schemas.microsoft.com/office/drawing/2014/main" id="{B079C6BA-D108-4F64-98CA-AC415295610D}"/>
                </a:ext>
              </a:extLst>
            </p:cNvPr>
            <p:cNvSpPr/>
            <p:nvPr/>
          </p:nvSpPr>
          <p:spPr>
            <a:xfrm>
              <a:off x="3667400" y="2345600"/>
              <a:ext cx="20875" cy="3700"/>
            </a:xfrm>
            <a:custGeom>
              <a:avLst/>
              <a:gdLst/>
              <a:ahLst/>
              <a:cxnLst/>
              <a:rect l="l" t="t" r="r" b="b"/>
              <a:pathLst>
                <a:path w="835" h="148" extrusionOk="0">
                  <a:moveTo>
                    <a:pt x="467" y="1"/>
                  </a:moveTo>
                  <a:cubicBezTo>
                    <a:pt x="447" y="1"/>
                    <a:pt x="427" y="1"/>
                    <a:pt x="406" y="3"/>
                  </a:cubicBezTo>
                  <a:cubicBezTo>
                    <a:pt x="275" y="3"/>
                    <a:pt x="120" y="50"/>
                    <a:pt x="1" y="146"/>
                  </a:cubicBezTo>
                  <a:cubicBezTo>
                    <a:pt x="1" y="147"/>
                    <a:pt x="3" y="147"/>
                    <a:pt x="6" y="147"/>
                  </a:cubicBezTo>
                  <a:cubicBezTo>
                    <a:pt x="37" y="147"/>
                    <a:pt x="223" y="97"/>
                    <a:pt x="418" y="86"/>
                  </a:cubicBezTo>
                  <a:cubicBezTo>
                    <a:pt x="601" y="86"/>
                    <a:pt x="749" y="121"/>
                    <a:pt x="807" y="121"/>
                  </a:cubicBezTo>
                  <a:cubicBezTo>
                    <a:pt x="825" y="121"/>
                    <a:pt x="834" y="118"/>
                    <a:pt x="834" y="110"/>
                  </a:cubicBezTo>
                  <a:cubicBezTo>
                    <a:pt x="730" y="37"/>
                    <a:pt x="608" y="1"/>
                    <a:pt x="4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776;p51">
              <a:extLst>
                <a:ext uri="{FF2B5EF4-FFF2-40B4-BE49-F238E27FC236}">
                  <a16:creationId xmlns:a16="http://schemas.microsoft.com/office/drawing/2014/main" id="{5BF92F24-99C1-4039-84DA-F6449BED39DC}"/>
                </a:ext>
              </a:extLst>
            </p:cNvPr>
            <p:cNvSpPr/>
            <p:nvPr/>
          </p:nvSpPr>
          <p:spPr>
            <a:xfrm>
              <a:off x="3668000" y="2321850"/>
              <a:ext cx="21450" cy="4475"/>
            </a:xfrm>
            <a:custGeom>
              <a:avLst/>
              <a:gdLst/>
              <a:ahLst/>
              <a:cxnLst/>
              <a:rect l="l" t="t" r="r" b="b"/>
              <a:pathLst>
                <a:path w="858" h="179" extrusionOk="0">
                  <a:moveTo>
                    <a:pt x="441" y="0"/>
                  </a:moveTo>
                  <a:cubicBezTo>
                    <a:pt x="322" y="0"/>
                    <a:pt x="215" y="24"/>
                    <a:pt x="108" y="60"/>
                  </a:cubicBezTo>
                  <a:cubicBezTo>
                    <a:pt x="25" y="96"/>
                    <a:pt x="1" y="143"/>
                    <a:pt x="1" y="143"/>
                  </a:cubicBezTo>
                  <a:cubicBezTo>
                    <a:pt x="132" y="96"/>
                    <a:pt x="275" y="84"/>
                    <a:pt x="429" y="60"/>
                  </a:cubicBezTo>
                  <a:cubicBezTo>
                    <a:pt x="572" y="84"/>
                    <a:pt x="703" y="119"/>
                    <a:pt x="858" y="179"/>
                  </a:cubicBezTo>
                  <a:cubicBezTo>
                    <a:pt x="858" y="179"/>
                    <a:pt x="822" y="143"/>
                    <a:pt x="751" y="96"/>
                  </a:cubicBezTo>
                  <a:cubicBezTo>
                    <a:pt x="644" y="36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777;p51">
              <a:extLst>
                <a:ext uri="{FF2B5EF4-FFF2-40B4-BE49-F238E27FC236}">
                  <a16:creationId xmlns:a16="http://schemas.microsoft.com/office/drawing/2014/main" id="{34C3E7AE-0268-456A-9520-0744BE3E9716}"/>
                </a:ext>
              </a:extLst>
            </p:cNvPr>
            <p:cNvSpPr/>
            <p:nvPr/>
          </p:nvSpPr>
          <p:spPr>
            <a:xfrm>
              <a:off x="3667400" y="2303400"/>
              <a:ext cx="24450" cy="16175"/>
            </a:xfrm>
            <a:custGeom>
              <a:avLst/>
              <a:gdLst/>
              <a:ahLst/>
              <a:cxnLst/>
              <a:rect l="l" t="t" r="r" b="b"/>
              <a:pathLst>
                <a:path w="978" h="647" extrusionOk="0">
                  <a:moveTo>
                    <a:pt x="197" y="67"/>
                  </a:moveTo>
                  <a:cubicBezTo>
                    <a:pt x="205" y="67"/>
                    <a:pt x="212" y="68"/>
                    <a:pt x="215" y="72"/>
                  </a:cubicBezTo>
                  <a:cubicBezTo>
                    <a:pt x="275" y="95"/>
                    <a:pt x="322" y="167"/>
                    <a:pt x="346" y="214"/>
                  </a:cubicBezTo>
                  <a:cubicBezTo>
                    <a:pt x="373" y="295"/>
                    <a:pt x="400" y="372"/>
                    <a:pt x="421" y="452"/>
                  </a:cubicBezTo>
                  <a:lnTo>
                    <a:pt x="421" y="452"/>
                  </a:lnTo>
                  <a:cubicBezTo>
                    <a:pt x="411" y="464"/>
                    <a:pt x="402" y="476"/>
                    <a:pt x="394" y="488"/>
                  </a:cubicBezTo>
                  <a:cubicBezTo>
                    <a:pt x="381" y="507"/>
                    <a:pt x="371" y="524"/>
                    <a:pt x="363" y="538"/>
                  </a:cubicBezTo>
                  <a:lnTo>
                    <a:pt x="363" y="538"/>
                  </a:lnTo>
                  <a:cubicBezTo>
                    <a:pt x="219" y="484"/>
                    <a:pt x="118" y="350"/>
                    <a:pt x="108" y="191"/>
                  </a:cubicBezTo>
                  <a:cubicBezTo>
                    <a:pt x="108" y="167"/>
                    <a:pt x="120" y="119"/>
                    <a:pt x="144" y="83"/>
                  </a:cubicBezTo>
                  <a:cubicBezTo>
                    <a:pt x="152" y="75"/>
                    <a:pt x="178" y="67"/>
                    <a:pt x="197" y="67"/>
                  </a:cubicBezTo>
                  <a:close/>
                  <a:moveTo>
                    <a:pt x="431" y="494"/>
                  </a:moveTo>
                  <a:cubicBezTo>
                    <a:pt x="435" y="515"/>
                    <a:pt x="440" y="536"/>
                    <a:pt x="443" y="558"/>
                  </a:cubicBezTo>
                  <a:lnTo>
                    <a:pt x="443" y="558"/>
                  </a:lnTo>
                  <a:cubicBezTo>
                    <a:pt x="424" y="555"/>
                    <a:pt x="405" y="551"/>
                    <a:pt x="387" y="546"/>
                  </a:cubicBezTo>
                  <a:lnTo>
                    <a:pt x="387" y="546"/>
                  </a:lnTo>
                  <a:cubicBezTo>
                    <a:pt x="401" y="528"/>
                    <a:pt x="416" y="511"/>
                    <a:pt x="431" y="494"/>
                  </a:cubicBezTo>
                  <a:close/>
                  <a:moveTo>
                    <a:pt x="858" y="191"/>
                  </a:moveTo>
                  <a:cubicBezTo>
                    <a:pt x="882" y="191"/>
                    <a:pt x="918" y="202"/>
                    <a:pt x="930" y="238"/>
                  </a:cubicBezTo>
                  <a:cubicBezTo>
                    <a:pt x="942" y="262"/>
                    <a:pt x="930" y="310"/>
                    <a:pt x="918" y="333"/>
                  </a:cubicBezTo>
                  <a:cubicBezTo>
                    <a:pt x="826" y="477"/>
                    <a:pt x="681" y="567"/>
                    <a:pt x="529" y="567"/>
                  </a:cubicBezTo>
                  <a:cubicBezTo>
                    <a:pt x="506" y="567"/>
                    <a:pt x="484" y="565"/>
                    <a:pt x="461" y="561"/>
                  </a:cubicBezTo>
                  <a:lnTo>
                    <a:pt x="461" y="561"/>
                  </a:lnTo>
                  <a:cubicBezTo>
                    <a:pt x="460" y="548"/>
                    <a:pt x="457" y="536"/>
                    <a:pt x="453" y="524"/>
                  </a:cubicBezTo>
                  <a:cubicBezTo>
                    <a:pt x="452" y="508"/>
                    <a:pt x="450" y="491"/>
                    <a:pt x="447" y="475"/>
                  </a:cubicBezTo>
                  <a:lnTo>
                    <a:pt x="447" y="475"/>
                  </a:lnTo>
                  <a:cubicBezTo>
                    <a:pt x="511" y="404"/>
                    <a:pt x="578" y="340"/>
                    <a:pt x="656" y="286"/>
                  </a:cubicBezTo>
                  <a:cubicBezTo>
                    <a:pt x="715" y="238"/>
                    <a:pt x="775" y="202"/>
                    <a:pt x="858" y="191"/>
                  </a:cubicBezTo>
                  <a:close/>
                  <a:moveTo>
                    <a:pt x="165" y="0"/>
                  </a:moveTo>
                  <a:cubicBezTo>
                    <a:pt x="129" y="0"/>
                    <a:pt x="92" y="16"/>
                    <a:pt x="60" y="48"/>
                  </a:cubicBezTo>
                  <a:cubicBezTo>
                    <a:pt x="37" y="83"/>
                    <a:pt x="1" y="131"/>
                    <a:pt x="1" y="191"/>
                  </a:cubicBezTo>
                  <a:cubicBezTo>
                    <a:pt x="25" y="417"/>
                    <a:pt x="180" y="607"/>
                    <a:pt x="406" y="643"/>
                  </a:cubicBezTo>
                  <a:cubicBezTo>
                    <a:pt x="427" y="645"/>
                    <a:pt x="447" y="646"/>
                    <a:pt x="468" y="646"/>
                  </a:cubicBezTo>
                  <a:cubicBezTo>
                    <a:pt x="669" y="646"/>
                    <a:pt x="844" y="542"/>
                    <a:pt x="942" y="369"/>
                  </a:cubicBezTo>
                  <a:cubicBezTo>
                    <a:pt x="977" y="322"/>
                    <a:pt x="977" y="262"/>
                    <a:pt x="953" y="226"/>
                  </a:cubicBezTo>
                  <a:cubicBezTo>
                    <a:pt x="930" y="179"/>
                    <a:pt x="882" y="143"/>
                    <a:pt x="822" y="143"/>
                  </a:cubicBezTo>
                  <a:cubicBezTo>
                    <a:pt x="751" y="167"/>
                    <a:pt x="680" y="202"/>
                    <a:pt x="620" y="250"/>
                  </a:cubicBezTo>
                  <a:cubicBezTo>
                    <a:pt x="547" y="305"/>
                    <a:pt x="489" y="366"/>
                    <a:pt x="439" y="429"/>
                  </a:cubicBezTo>
                  <a:lnTo>
                    <a:pt x="439" y="429"/>
                  </a:lnTo>
                  <a:cubicBezTo>
                    <a:pt x="421" y="346"/>
                    <a:pt x="393" y="268"/>
                    <a:pt x="358" y="191"/>
                  </a:cubicBezTo>
                  <a:cubicBezTo>
                    <a:pt x="334" y="119"/>
                    <a:pt x="275" y="60"/>
                    <a:pt x="215" y="12"/>
                  </a:cubicBezTo>
                  <a:cubicBezTo>
                    <a:pt x="199" y="4"/>
                    <a:pt x="182" y="0"/>
                    <a:pt x="1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778;p51">
              <a:extLst>
                <a:ext uri="{FF2B5EF4-FFF2-40B4-BE49-F238E27FC236}">
                  <a16:creationId xmlns:a16="http://schemas.microsoft.com/office/drawing/2014/main" id="{4D956A17-7A8B-4F9D-999C-EAA767136BB9}"/>
                </a:ext>
              </a:extLst>
            </p:cNvPr>
            <p:cNvSpPr/>
            <p:nvPr/>
          </p:nvSpPr>
          <p:spPr>
            <a:xfrm>
              <a:off x="3627825" y="1699450"/>
              <a:ext cx="268800" cy="618850"/>
            </a:xfrm>
            <a:custGeom>
              <a:avLst/>
              <a:gdLst/>
              <a:ahLst/>
              <a:cxnLst/>
              <a:rect l="l" t="t" r="r" b="b"/>
              <a:pathLst>
                <a:path w="10752" h="24754" extrusionOk="0">
                  <a:moveTo>
                    <a:pt x="1429" y="0"/>
                  </a:moveTo>
                  <a:lnTo>
                    <a:pt x="1131" y="3108"/>
                  </a:lnTo>
                  <a:lnTo>
                    <a:pt x="477" y="13800"/>
                  </a:lnTo>
                  <a:lnTo>
                    <a:pt x="0" y="24682"/>
                  </a:lnTo>
                  <a:lnTo>
                    <a:pt x="2953" y="24753"/>
                  </a:lnTo>
                  <a:cubicBezTo>
                    <a:pt x="2953" y="24753"/>
                    <a:pt x="4108" y="16312"/>
                    <a:pt x="4179" y="15157"/>
                  </a:cubicBezTo>
                  <a:cubicBezTo>
                    <a:pt x="4263" y="13859"/>
                    <a:pt x="5715" y="5870"/>
                    <a:pt x="5715" y="5870"/>
                  </a:cubicBezTo>
                  <a:lnTo>
                    <a:pt x="5977" y="5787"/>
                  </a:lnTo>
                  <a:lnTo>
                    <a:pt x="5858" y="24408"/>
                  </a:lnTo>
                  <a:lnTo>
                    <a:pt x="9121" y="24277"/>
                  </a:lnTo>
                  <a:cubicBezTo>
                    <a:pt x="9121" y="24277"/>
                    <a:pt x="10680" y="4394"/>
                    <a:pt x="10716" y="3679"/>
                  </a:cubicBezTo>
                  <a:cubicBezTo>
                    <a:pt x="10752" y="2548"/>
                    <a:pt x="10621" y="1417"/>
                    <a:pt x="10323" y="334"/>
                  </a:cubicBezTo>
                  <a:lnTo>
                    <a:pt x="14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779;p51">
              <a:extLst>
                <a:ext uri="{FF2B5EF4-FFF2-40B4-BE49-F238E27FC236}">
                  <a16:creationId xmlns:a16="http://schemas.microsoft.com/office/drawing/2014/main" id="{7E6F78C9-62A9-46F1-AD6C-1303F582A20D}"/>
                </a:ext>
              </a:extLst>
            </p:cNvPr>
            <p:cNvSpPr/>
            <p:nvPr/>
          </p:nvSpPr>
          <p:spPr>
            <a:xfrm>
              <a:off x="3762650" y="1729800"/>
              <a:ext cx="39925" cy="72250"/>
            </a:xfrm>
            <a:custGeom>
              <a:avLst/>
              <a:gdLst/>
              <a:ahLst/>
              <a:cxnLst/>
              <a:rect l="l" t="t" r="r" b="b"/>
              <a:pathLst>
                <a:path w="1597" h="2890" extrusionOk="0">
                  <a:moveTo>
                    <a:pt x="1596" y="1"/>
                  </a:moveTo>
                  <a:cubicBezTo>
                    <a:pt x="1584" y="48"/>
                    <a:pt x="1584" y="108"/>
                    <a:pt x="1573" y="156"/>
                  </a:cubicBezTo>
                  <a:cubicBezTo>
                    <a:pt x="1549" y="275"/>
                    <a:pt x="1537" y="406"/>
                    <a:pt x="1525" y="572"/>
                  </a:cubicBezTo>
                  <a:cubicBezTo>
                    <a:pt x="1477" y="929"/>
                    <a:pt x="1430" y="1418"/>
                    <a:pt x="1346" y="1953"/>
                  </a:cubicBezTo>
                  <a:cubicBezTo>
                    <a:pt x="1299" y="2227"/>
                    <a:pt x="1287" y="2489"/>
                    <a:pt x="1120" y="2656"/>
                  </a:cubicBezTo>
                  <a:cubicBezTo>
                    <a:pt x="998" y="2768"/>
                    <a:pt x="823" y="2828"/>
                    <a:pt x="656" y="2828"/>
                  </a:cubicBezTo>
                  <a:cubicBezTo>
                    <a:pt x="628" y="2828"/>
                    <a:pt x="600" y="2826"/>
                    <a:pt x="572" y="2823"/>
                  </a:cubicBezTo>
                  <a:cubicBezTo>
                    <a:pt x="441" y="2799"/>
                    <a:pt x="299" y="2763"/>
                    <a:pt x="168" y="2715"/>
                  </a:cubicBezTo>
                  <a:cubicBezTo>
                    <a:pt x="108" y="2715"/>
                    <a:pt x="49" y="2703"/>
                    <a:pt x="1" y="2692"/>
                  </a:cubicBezTo>
                  <a:lnTo>
                    <a:pt x="1" y="2692"/>
                  </a:lnTo>
                  <a:cubicBezTo>
                    <a:pt x="49" y="2715"/>
                    <a:pt x="96" y="2751"/>
                    <a:pt x="144" y="2763"/>
                  </a:cubicBezTo>
                  <a:cubicBezTo>
                    <a:pt x="275" y="2823"/>
                    <a:pt x="406" y="2870"/>
                    <a:pt x="549" y="2882"/>
                  </a:cubicBezTo>
                  <a:cubicBezTo>
                    <a:pt x="588" y="2886"/>
                    <a:pt x="625" y="2889"/>
                    <a:pt x="662" y="2889"/>
                  </a:cubicBezTo>
                  <a:cubicBezTo>
                    <a:pt x="725" y="2889"/>
                    <a:pt x="786" y="2881"/>
                    <a:pt x="846" y="2858"/>
                  </a:cubicBezTo>
                  <a:cubicBezTo>
                    <a:pt x="965" y="2834"/>
                    <a:pt x="1072" y="2787"/>
                    <a:pt x="1168" y="2703"/>
                  </a:cubicBezTo>
                  <a:cubicBezTo>
                    <a:pt x="1251" y="2608"/>
                    <a:pt x="1311" y="2489"/>
                    <a:pt x="1346" y="2358"/>
                  </a:cubicBezTo>
                  <a:cubicBezTo>
                    <a:pt x="1370" y="2227"/>
                    <a:pt x="1382" y="2084"/>
                    <a:pt x="1418" y="1965"/>
                  </a:cubicBezTo>
                  <a:cubicBezTo>
                    <a:pt x="1489" y="1430"/>
                    <a:pt x="1549" y="929"/>
                    <a:pt x="1573" y="572"/>
                  </a:cubicBezTo>
                  <a:cubicBezTo>
                    <a:pt x="1584" y="394"/>
                    <a:pt x="1584" y="239"/>
                    <a:pt x="1596" y="156"/>
                  </a:cubicBezTo>
                  <a:lnTo>
                    <a:pt x="1596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780;p51">
              <a:extLst>
                <a:ext uri="{FF2B5EF4-FFF2-40B4-BE49-F238E27FC236}">
                  <a16:creationId xmlns:a16="http://schemas.microsoft.com/office/drawing/2014/main" id="{08EC7957-3E54-4E8E-A31E-97423467B2A4}"/>
                </a:ext>
              </a:extLst>
            </p:cNvPr>
            <p:cNvSpPr/>
            <p:nvPr/>
          </p:nvSpPr>
          <p:spPr>
            <a:xfrm>
              <a:off x="3775150" y="1732475"/>
              <a:ext cx="15800" cy="15000"/>
            </a:xfrm>
            <a:custGeom>
              <a:avLst/>
              <a:gdLst/>
              <a:ahLst/>
              <a:cxnLst/>
              <a:rect l="l" t="t" r="r" b="b"/>
              <a:pathLst>
                <a:path w="632" h="600" extrusionOk="0">
                  <a:moveTo>
                    <a:pt x="311" y="1"/>
                  </a:moveTo>
                  <a:cubicBezTo>
                    <a:pt x="251" y="1"/>
                    <a:pt x="180" y="37"/>
                    <a:pt x="132" y="60"/>
                  </a:cubicBezTo>
                  <a:cubicBezTo>
                    <a:pt x="61" y="120"/>
                    <a:pt x="1" y="227"/>
                    <a:pt x="1" y="322"/>
                  </a:cubicBezTo>
                  <a:cubicBezTo>
                    <a:pt x="12" y="476"/>
                    <a:pt x="154" y="599"/>
                    <a:pt x="316" y="599"/>
                  </a:cubicBezTo>
                  <a:cubicBezTo>
                    <a:pt x="330" y="599"/>
                    <a:pt x="344" y="598"/>
                    <a:pt x="358" y="596"/>
                  </a:cubicBezTo>
                  <a:cubicBezTo>
                    <a:pt x="430" y="584"/>
                    <a:pt x="501" y="561"/>
                    <a:pt x="561" y="501"/>
                  </a:cubicBezTo>
                  <a:cubicBezTo>
                    <a:pt x="620" y="418"/>
                    <a:pt x="632" y="322"/>
                    <a:pt x="608" y="215"/>
                  </a:cubicBezTo>
                  <a:cubicBezTo>
                    <a:pt x="584" y="156"/>
                    <a:pt x="549" y="96"/>
                    <a:pt x="501" y="49"/>
                  </a:cubicBezTo>
                  <a:cubicBezTo>
                    <a:pt x="453" y="25"/>
                    <a:pt x="442" y="25"/>
                    <a:pt x="442" y="25"/>
                  </a:cubicBezTo>
                  <a:lnTo>
                    <a:pt x="442" y="25"/>
                  </a:lnTo>
                  <a:cubicBezTo>
                    <a:pt x="501" y="60"/>
                    <a:pt x="549" y="144"/>
                    <a:pt x="561" y="215"/>
                  </a:cubicBezTo>
                  <a:cubicBezTo>
                    <a:pt x="572" y="287"/>
                    <a:pt x="561" y="382"/>
                    <a:pt x="501" y="441"/>
                  </a:cubicBezTo>
                  <a:cubicBezTo>
                    <a:pt x="452" y="491"/>
                    <a:pt x="385" y="517"/>
                    <a:pt x="322" y="517"/>
                  </a:cubicBezTo>
                  <a:cubicBezTo>
                    <a:pt x="293" y="517"/>
                    <a:pt x="265" y="512"/>
                    <a:pt x="239" y="501"/>
                  </a:cubicBezTo>
                  <a:cubicBezTo>
                    <a:pt x="132" y="465"/>
                    <a:pt x="72" y="394"/>
                    <a:pt x="49" y="287"/>
                  </a:cubicBezTo>
                  <a:cubicBezTo>
                    <a:pt x="49" y="203"/>
                    <a:pt x="84" y="120"/>
                    <a:pt x="144" y="60"/>
                  </a:cubicBezTo>
                  <a:cubicBezTo>
                    <a:pt x="215" y="60"/>
                    <a:pt x="299" y="37"/>
                    <a:pt x="382" y="25"/>
                  </a:cubicBezTo>
                  <a:cubicBezTo>
                    <a:pt x="382" y="25"/>
                    <a:pt x="370" y="1"/>
                    <a:pt x="31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781;p51">
              <a:extLst>
                <a:ext uri="{FF2B5EF4-FFF2-40B4-BE49-F238E27FC236}">
                  <a16:creationId xmlns:a16="http://schemas.microsoft.com/office/drawing/2014/main" id="{B667CE03-8A05-4466-B33A-4E23346EC880}"/>
                </a:ext>
              </a:extLst>
            </p:cNvPr>
            <p:cNvSpPr/>
            <p:nvPr/>
          </p:nvSpPr>
          <p:spPr>
            <a:xfrm>
              <a:off x="3657000" y="1742900"/>
              <a:ext cx="62525" cy="29500"/>
            </a:xfrm>
            <a:custGeom>
              <a:avLst/>
              <a:gdLst/>
              <a:ahLst/>
              <a:cxnLst/>
              <a:rect l="l" t="t" r="r" b="b"/>
              <a:pathLst>
                <a:path w="2501" h="1180" extrusionOk="0">
                  <a:moveTo>
                    <a:pt x="2501" y="1"/>
                  </a:moveTo>
                  <a:lnTo>
                    <a:pt x="2501" y="1"/>
                  </a:lnTo>
                  <a:cubicBezTo>
                    <a:pt x="2489" y="1"/>
                    <a:pt x="2393" y="120"/>
                    <a:pt x="2203" y="286"/>
                  </a:cubicBezTo>
                  <a:cubicBezTo>
                    <a:pt x="1715" y="739"/>
                    <a:pt x="1107" y="1036"/>
                    <a:pt x="441" y="1120"/>
                  </a:cubicBezTo>
                  <a:cubicBezTo>
                    <a:pt x="155" y="1156"/>
                    <a:pt x="0" y="1156"/>
                    <a:pt x="0" y="1167"/>
                  </a:cubicBezTo>
                  <a:cubicBezTo>
                    <a:pt x="36" y="1179"/>
                    <a:pt x="84" y="1179"/>
                    <a:pt x="119" y="1179"/>
                  </a:cubicBezTo>
                  <a:cubicBezTo>
                    <a:pt x="226" y="1179"/>
                    <a:pt x="334" y="1179"/>
                    <a:pt x="441" y="1167"/>
                  </a:cubicBezTo>
                  <a:cubicBezTo>
                    <a:pt x="1119" y="1096"/>
                    <a:pt x="1739" y="798"/>
                    <a:pt x="2239" y="322"/>
                  </a:cubicBezTo>
                  <a:cubicBezTo>
                    <a:pt x="2310" y="239"/>
                    <a:pt x="2370" y="167"/>
                    <a:pt x="2441" y="96"/>
                  </a:cubicBezTo>
                  <a:cubicBezTo>
                    <a:pt x="2477" y="60"/>
                    <a:pt x="2489" y="36"/>
                    <a:pt x="25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782;p51">
              <a:extLst>
                <a:ext uri="{FF2B5EF4-FFF2-40B4-BE49-F238E27FC236}">
                  <a16:creationId xmlns:a16="http://schemas.microsoft.com/office/drawing/2014/main" id="{5D2F5477-B8D5-4B76-9D29-D17138B8DA62}"/>
                </a:ext>
              </a:extLst>
            </p:cNvPr>
            <p:cNvSpPr/>
            <p:nvPr/>
          </p:nvSpPr>
          <p:spPr>
            <a:xfrm>
              <a:off x="3966550" y="1362500"/>
              <a:ext cx="79800" cy="117900"/>
            </a:xfrm>
            <a:custGeom>
              <a:avLst/>
              <a:gdLst/>
              <a:ahLst/>
              <a:cxnLst/>
              <a:rect l="l" t="t" r="r" b="b"/>
              <a:pathLst>
                <a:path w="3192" h="4716" extrusionOk="0">
                  <a:moveTo>
                    <a:pt x="1822" y="0"/>
                  </a:moveTo>
                  <a:lnTo>
                    <a:pt x="1" y="3584"/>
                  </a:lnTo>
                  <a:lnTo>
                    <a:pt x="2013" y="4715"/>
                  </a:lnTo>
                  <a:lnTo>
                    <a:pt x="3192" y="691"/>
                  </a:lnTo>
                  <a:lnTo>
                    <a:pt x="1822" y="0"/>
                  </a:ln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783;p51">
              <a:extLst>
                <a:ext uri="{FF2B5EF4-FFF2-40B4-BE49-F238E27FC236}">
                  <a16:creationId xmlns:a16="http://schemas.microsoft.com/office/drawing/2014/main" id="{2F592024-EABF-4B70-9BDE-B5DA6EF983DE}"/>
                </a:ext>
              </a:extLst>
            </p:cNvPr>
            <p:cNvSpPr/>
            <p:nvPr/>
          </p:nvSpPr>
          <p:spPr>
            <a:xfrm>
              <a:off x="4001975" y="1268575"/>
              <a:ext cx="92300" cy="125500"/>
            </a:xfrm>
            <a:custGeom>
              <a:avLst/>
              <a:gdLst/>
              <a:ahLst/>
              <a:cxnLst/>
              <a:rect l="l" t="t" r="r" b="b"/>
              <a:pathLst>
                <a:path w="3692" h="5020" extrusionOk="0">
                  <a:moveTo>
                    <a:pt x="1954" y="1"/>
                  </a:moveTo>
                  <a:cubicBezTo>
                    <a:pt x="1872" y="1"/>
                    <a:pt x="1769" y="67"/>
                    <a:pt x="1715" y="257"/>
                  </a:cubicBezTo>
                  <a:cubicBezTo>
                    <a:pt x="1644" y="471"/>
                    <a:pt x="608" y="2614"/>
                    <a:pt x="608" y="2614"/>
                  </a:cubicBezTo>
                  <a:lnTo>
                    <a:pt x="215" y="3591"/>
                  </a:lnTo>
                  <a:lnTo>
                    <a:pt x="1" y="4448"/>
                  </a:lnTo>
                  <a:lnTo>
                    <a:pt x="1251" y="5020"/>
                  </a:lnTo>
                  <a:lnTo>
                    <a:pt x="1560" y="4817"/>
                  </a:lnTo>
                  <a:cubicBezTo>
                    <a:pt x="1846" y="4722"/>
                    <a:pt x="2072" y="4531"/>
                    <a:pt x="2215" y="4281"/>
                  </a:cubicBezTo>
                  <a:cubicBezTo>
                    <a:pt x="2429" y="3948"/>
                    <a:pt x="2668" y="3591"/>
                    <a:pt x="2668" y="3591"/>
                  </a:cubicBezTo>
                  <a:lnTo>
                    <a:pt x="2858" y="3246"/>
                  </a:lnTo>
                  <a:cubicBezTo>
                    <a:pt x="2870" y="3257"/>
                    <a:pt x="2894" y="3293"/>
                    <a:pt x="2906" y="3305"/>
                  </a:cubicBezTo>
                  <a:cubicBezTo>
                    <a:pt x="2918" y="3353"/>
                    <a:pt x="2965" y="3388"/>
                    <a:pt x="2989" y="3424"/>
                  </a:cubicBezTo>
                  <a:cubicBezTo>
                    <a:pt x="3018" y="3435"/>
                    <a:pt x="3048" y="3441"/>
                    <a:pt x="3076" y="3441"/>
                  </a:cubicBezTo>
                  <a:cubicBezTo>
                    <a:pt x="3140" y="3441"/>
                    <a:pt x="3198" y="3414"/>
                    <a:pt x="3239" y="3365"/>
                  </a:cubicBezTo>
                  <a:cubicBezTo>
                    <a:pt x="3465" y="3162"/>
                    <a:pt x="3501" y="2817"/>
                    <a:pt x="3287" y="2591"/>
                  </a:cubicBezTo>
                  <a:cubicBezTo>
                    <a:pt x="3227" y="2519"/>
                    <a:pt x="3144" y="2472"/>
                    <a:pt x="3049" y="2424"/>
                  </a:cubicBezTo>
                  <a:cubicBezTo>
                    <a:pt x="3025" y="2388"/>
                    <a:pt x="2989" y="2341"/>
                    <a:pt x="2941" y="2305"/>
                  </a:cubicBezTo>
                  <a:cubicBezTo>
                    <a:pt x="2824" y="2213"/>
                    <a:pt x="2663" y="2187"/>
                    <a:pt x="2517" y="2187"/>
                  </a:cubicBezTo>
                  <a:cubicBezTo>
                    <a:pt x="2323" y="2187"/>
                    <a:pt x="2156" y="2233"/>
                    <a:pt x="2156" y="2233"/>
                  </a:cubicBezTo>
                  <a:lnTo>
                    <a:pt x="2215" y="2103"/>
                  </a:lnTo>
                  <a:cubicBezTo>
                    <a:pt x="2215" y="2103"/>
                    <a:pt x="2367" y="1951"/>
                    <a:pt x="2701" y="1951"/>
                  </a:cubicBezTo>
                  <a:cubicBezTo>
                    <a:pt x="2835" y="1951"/>
                    <a:pt x="2998" y="1975"/>
                    <a:pt x="3191" y="2043"/>
                  </a:cubicBezTo>
                  <a:cubicBezTo>
                    <a:pt x="3239" y="2067"/>
                    <a:pt x="3290" y="2079"/>
                    <a:pt x="3342" y="2079"/>
                  </a:cubicBezTo>
                  <a:cubicBezTo>
                    <a:pt x="3394" y="2079"/>
                    <a:pt x="3447" y="2067"/>
                    <a:pt x="3501" y="2043"/>
                  </a:cubicBezTo>
                  <a:cubicBezTo>
                    <a:pt x="3561" y="2031"/>
                    <a:pt x="3620" y="1972"/>
                    <a:pt x="3632" y="1900"/>
                  </a:cubicBezTo>
                  <a:cubicBezTo>
                    <a:pt x="3691" y="1745"/>
                    <a:pt x="3584" y="1674"/>
                    <a:pt x="3168" y="1519"/>
                  </a:cubicBezTo>
                  <a:cubicBezTo>
                    <a:pt x="2951" y="1445"/>
                    <a:pt x="2729" y="1403"/>
                    <a:pt x="2529" y="1403"/>
                  </a:cubicBezTo>
                  <a:cubicBezTo>
                    <a:pt x="2345" y="1403"/>
                    <a:pt x="2181" y="1439"/>
                    <a:pt x="2060" y="1519"/>
                  </a:cubicBezTo>
                  <a:cubicBezTo>
                    <a:pt x="1941" y="1591"/>
                    <a:pt x="1834" y="1674"/>
                    <a:pt x="1715" y="1757"/>
                  </a:cubicBezTo>
                  <a:cubicBezTo>
                    <a:pt x="1715" y="1757"/>
                    <a:pt x="2120" y="579"/>
                    <a:pt x="2144" y="507"/>
                  </a:cubicBezTo>
                  <a:cubicBezTo>
                    <a:pt x="2203" y="281"/>
                    <a:pt x="2179" y="78"/>
                    <a:pt x="2025" y="19"/>
                  </a:cubicBezTo>
                  <a:cubicBezTo>
                    <a:pt x="2005" y="7"/>
                    <a:pt x="1980" y="1"/>
                    <a:pt x="1954" y="1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784;p51">
              <a:extLst>
                <a:ext uri="{FF2B5EF4-FFF2-40B4-BE49-F238E27FC236}">
                  <a16:creationId xmlns:a16="http://schemas.microsoft.com/office/drawing/2014/main" id="{C9765F7E-A42E-46CF-A151-B16E16B55AD5}"/>
                </a:ext>
              </a:extLst>
            </p:cNvPr>
            <p:cNvSpPr/>
            <p:nvPr/>
          </p:nvSpPr>
          <p:spPr>
            <a:xfrm>
              <a:off x="4012700" y="1328700"/>
              <a:ext cx="44075" cy="29575"/>
            </a:xfrm>
            <a:custGeom>
              <a:avLst/>
              <a:gdLst/>
              <a:ahLst/>
              <a:cxnLst/>
              <a:rect l="l" t="t" r="r" b="b"/>
              <a:pathLst>
                <a:path w="1763" h="1183" extrusionOk="0">
                  <a:moveTo>
                    <a:pt x="1642" y="0"/>
                  </a:moveTo>
                  <a:cubicBezTo>
                    <a:pt x="1623" y="0"/>
                    <a:pt x="1604" y="3"/>
                    <a:pt x="1584" y="7"/>
                  </a:cubicBezTo>
                  <a:lnTo>
                    <a:pt x="274" y="245"/>
                  </a:lnTo>
                  <a:lnTo>
                    <a:pt x="0" y="1150"/>
                  </a:lnTo>
                  <a:cubicBezTo>
                    <a:pt x="44" y="1172"/>
                    <a:pt x="92" y="1183"/>
                    <a:pt x="141" y="1183"/>
                  </a:cubicBezTo>
                  <a:cubicBezTo>
                    <a:pt x="226" y="1183"/>
                    <a:pt x="313" y="1151"/>
                    <a:pt x="381" y="1091"/>
                  </a:cubicBezTo>
                  <a:cubicBezTo>
                    <a:pt x="476" y="1007"/>
                    <a:pt x="560" y="888"/>
                    <a:pt x="643" y="793"/>
                  </a:cubicBezTo>
                  <a:cubicBezTo>
                    <a:pt x="941" y="519"/>
                    <a:pt x="1417" y="483"/>
                    <a:pt x="1691" y="186"/>
                  </a:cubicBezTo>
                  <a:cubicBezTo>
                    <a:pt x="1727" y="138"/>
                    <a:pt x="1762" y="79"/>
                    <a:pt x="1727" y="43"/>
                  </a:cubicBezTo>
                  <a:cubicBezTo>
                    <a:pt x="1711" y="11"/>
                    <a:pt x="1679" y="0"/>
                    <a:pt x="1642" y="0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785;p51">
              <a:extLst>
                <a:ext uri="{FF2B5EF4-FFF2-40B4-BE49-F238E27FC236}">
                  <a16:creationId xmlns:a16="http://schemas.microsoft.com/office/drawing/2014/main" id="{794E474E-358F-45EF-B8BF-E73133844CE2}"/>
                </a:ext>
              </a:extLst>
            </p:cNvPr>
            <p:cNvSpPr/>
            <p:nvPr/>
          </p:nvSpPr>
          <p:spPr>
            <a:xfrm>
              <a:off x="4012700" y="1327350"/>
              <a:ext cx="45250" cy="31300"/>
            </a:xfrm>
            <a:custGeom>
              <a:avLst/>
              <a:gdLst/>
              <a:ahLst/>
              <a:cxnLst/>
              <a:rect l="l" t="t" r="r" b="b"/>
              <a:pathLst>
                <a:path w="1810" h="1252" extrusionOk="0">
                  <a:moveTo>
                    <a:pt x="1609" y="0"/>
                  </a:moveTo>
                  <a:cubicBezTo>
                    <a:pt x="1583" y="0"/>
                    <a:pt x="1559" y="4"/>
                    <a:pt x="1536" y="13"/>
                  </a:cubicBezTo>
                  <a:lnTo>
                    <a:pt x="1369" y="49"/>
                  </a:lnTo>
                  <a:lnTo>
                    <a:pt x="798" y="168"/>
                  </a:lnTo>
                  <a:cubicBezTo>
                    <a:pt x="631" y="204"/>
                    <a:pt x="500" y="240"/>
                    <a:pt x="405" y="252"/>
                  </a:cubicBezTo>
                  <a:lnTo>
                    <a:pt x="274" y="299"/>
                  </a:lnTo>
                  <a:cubicBezTo>
                    <a:pt x="288" y="303"/>
                    <a:pt x="301" y="304"/>
                    <a:pt x="314" y="304"/>
                  </a:cubicBezTo>
                  <a:cubicBezTo>
                    <a:pt x="347" y="304"/>
                    <a:pt x="382" y="296"/>
                    <a:pt x="441" y="287"/>
                  </a:cubicBezTo>
                  <a:cubicBezTo>
                    <a:pt x="524" y="263"/>
                    <a:pt x="655" y="252"/>
                    <a:pt x="822" y="228"/>
                  </a:cubicBezTo>
                  <a:lnTo>
                    <a:pt x="1405" y="121"/>
                  </a:lnTo>
                  <a:lnTo>
                    <a:pt x="1572" y="85"/>
                  </a:lnTo>
                  <a:cubicBezTo>
                    <a:pt x="1611" y="85"/>
                    <a:pt x="1651" y="80"/>
                    <a:pt x="1680" y="80"/>
                  </a:cubicBezTo>
                  <a:cubicBezTo>
                    <a:pt x="1695" y="80"/>
                    <a:pt x="1707" y="81"/>
                    <a:pt x="1715" y="85"/>
                  </a:cubicBezTo>
                  <a:cubicBezTo>
                    <a:pt x="1727" y="109"/>
                    <a:pt x="1727" y="144"/>
                    <a:pt x="1691" y="192"/>
                  </a:cubicBezTo>
                  <a:cubicBezTo>
                    <a:pt x="1643" y="240"/>
                    <a:pt x="1596" y="287"/>
                    <a:pt x="1548" y="311"/>
                  </a:cubicBezTo>
                  <a:cubicBezTo>
                    <a:pt x="1346" y="430"/>
                    <a:pt x="1131" y="537"/>
                    <a:pt x="917" y="621"/>
                  </a:cubicBezTo>
                  <a:cubicBezTo>
                    <a:pt x="810" y="680"/>
                    <a:pt x="715" y="740"/>
                    <a:pt x="643" y="823"/>
                  </a:cubicBezTo>
                  <a:cubicBezTo>
                    <a:pt x="584" y="883"/>
                    <a:pt x="524" y="954"/>
                    <a:pt x="465" y="1025"/>
                  </a:cubicBezTo>
                  <a:cubicBezTo>
                    <a:pt x="393" y="1133"/>
                    <a:pt x="286" y="1204"/>
                    <a:pt x="155" y="1216"/>
                  </a:cubicBezTo>
                  <a:cubicBezTo>
                    <a:pt x="107" y="1216"/>
                    <a:pt x="60" y="1216"/>
                    <a:pt x="24" y="1204"/>
                  </a:cubicBezTo>
                  <a:cubicBezTo>
                    <a:pt x="0" y="1204"/>
                    <a:pt x="48" y="1252"/>
                    <a:pt x="155" y="1252"/>
                  </a:cubicBezTo>
                  <a:cubicBezTo>
                    <a:pt x="298" y="1240"/>
                    <a:pt x="417" y="1180"/>
                    <a:pt x="512" y="1061"/>
                  </a:cubicBezTo>
                  <a:cubicBezTo>
                    <a:pt x="572" y="978"/>
                    <a:pt x="619" y="906"/>
                    <a:pt x="691" y="847"/>
                  </a:cubicBezTo>
                  <a:cubicBezTo>
                    <a:pt x="762" y="787"/>
                    <a:pt x="857" y="728"/>
                    <a:pt x="941" y="680"/>
                  </a:cubicBezTo>
                  <a:cubicBezTo>
                    <a:pt x="1167" y="597"/>
                    <a:pt x="1393" y="490"/>
                    <a:pt x="1596" y="371"/>
                  </a:cubicBezTo>
                  <a:cubicBezTo>
                    <a:pt x="1655" y="323"/>
                    <a:pt x="1703" y="287"/>
                    <a:pt x="1750" y="240"/>
                  </a:cubicBezTo>
                  <a:cubicBezTo>
                    <a:pt x="1762" y="228"/>
                    <a:pt x="1774" y="180"/>
                    <a:pt x="1786" y="144"/>
                  </a:cubicBezTo>
                  <a:cubicBezTo>
                    <a:pt x="1810" y="109"/>
                    <a:pt x="1774" y="61"/>
                    <a:pt x="1750" y="25"/>
                  </a:cubicBezTo>
                  <a:cubicBezTo>
                    <a:pt x="1699" y="11"/>
                    <a:pt x="1652" y="0"/>
                    <a:pt x="1609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786;p51">
              <a:extLst>
                <a:ext uri="{FF2B5EF4-FFF2-40B4-BE49-F238E27FC236}">
                  <a16:creationId xmlns:a16="http://schemas.microsoft.com/office/drawing/2014/main" id="{457C469C-CAFC-4C86-9538-756C08AA2E25}"/>
                </a:ext>
              </a:extLst>
            </p:cNvPr>
            <p:cNvSpPr/>
            <p:nvPr/>
          </p:nvSpPr>
          <p:spPr>
            <a:xfrm>
              <a:off x="4055550" y="1313675"/>
              <a:ext cx="37825" cy="10750"/>
            </a:xfrm>
            <a:custGeom>
              <a:avLst/>
              <a:gdLst/>
              <a:ahLst/>
              <a:cxnLst/>
              <a:rect l="l" t="t" r="r" b="b"/>
              <a:pathLst>
                <a:path w="1513" h="430" extrusionOk="0">
                  <a:moveTo>
                    <a:pt x="1501" y="1"/>
                  </a:moveTo>
                  <a:cubicBezTo>
                    <a:pt x="1501" y="13"/>
                    <a:pt x="1489" y="48"/>
                    <a:pt x="1489" y="60"/>
                  </a:cubicBezTo>
                  <a:cubicBezTo>
                    <a:pt x="1477" y="120"/>
                    <a:pt x="1429" y="168"/>
                    <a:pt x="1370" y="191"/>
                  </a:cubicBezTo>
                  <a:cubicBezTo>
                    <a:pt x="1307" y="218"/>
                    <a:pt x="1238" y="232"/>
                    <a:pt x="1172" y="232"/>
                  </a:cubicBezTo>
                  <a:cubicBezTo>
                    <a:pt x="1150" y="232"/>
                    <a:pt x="1129" y="230"/>
                    <a:pt x="1108" y="227"/>
                  </a:cubicBezTo>
                  <a:cubicBezTo>
                    <a:pt x="989" y="203"/>
                    <a:pt x="882" y="179"/>
                    <a:pt x="775" y="132"/>
                  </a:cubicBezTo>
                  <a:cubicBezTo>
                    <a:pt x="656" y="84"/>
                    <a:pt x="536" y="72"/>
                    <a:pt x="429" y="72"/>
                  </a:cubicBezTo>
                  <a:cubicBezTo>
                    <a:pt x="334" y="72"/>
                    <a:pt x="239" y="108"/>
                    <a:pt x="167" y="179"/>
                  </a:cubicBezTo>
                  <a:cubicBezTo>
                    <a:pt x="120" y="227"/>
                    <a:pt x="72" y="287"/>
                    <a:pt x="48" y="346"/>
                  </a:cubicBezTo>
                  <a:cubicBezTo>
                    <a:pt x="1" y="394"/>
                    <a:pt x="1" y="418"/>
                    <a:pt x="13" y="429"/>
                  </a:cubicBezTo>
                  <a:cubicBezTo>
                    <a:pt x="48" y="358"/>
                    <a:pt x="108" y="287"/>
                    <a:pt x="167" y="227"/>
                  </a:cubicBezTo>
                  <a:cubicBezTo>
                    <a:pt x="239" y="168"/>
                    <a:pt x="322" y="132"/>
                    <a:pt x="417" y="132"/>
                  </a:cubicBezTo>
                  <a:cubicBezTo>
                    <a:pt x="536" y="132"/>
                    <a:pt x="644" y="168"/>
                    <a:pt x="751" y="191"/>
                  </a:cubicBezTo>
                  <a:cubicBezTo>
                    <a:pt x="870" y="239"/>
                    <a:pt x="965" y="251"/>
                    <a:pt x="1084" y="263"/>
                  </a:cubicBezTo>
                  <a:cubicBezTo>
                    <a:pt x="1114" y="269"/>
                    <a:pt x="1144" y="272"/>
                    <a:pt x="1173" y="272"/>
                  </a:cubicBezTo>
                  <a:cubicBezTo>
                    <a:pt x="1249" y="272"/>
                    <a:pt x="1322" y="253"/>
                    <a:pt x="1382" y="227"/>
                  </a:cubicBezTo>
                  <a:cubicBezTo>
                    <a:pt x="1441" y="191"/>
                    <a:pt x="1489" y="132"/>
                    <a:pt x="1501" y="72"/>
                  </a:cubicBezTo>
                  <a:cubicBezTo>
                    <a:pt x="1513" y="25"/>
                    <a:pt x="1501" y="1"/>
                    <a:pt x="1501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787;p51">
              <a:extLst>
                <a:ext uri="{FF2B5EF4-FFF2-40B4-BE49-F238E27FC236}">
                  <a16:creationId xmlns:a16="http://schemas.microsoft.com/office/drawing/2014/main" id="{492F5AB0-7B73-494E-A109-BE2CBDED2D89}"/>
                </a:ext>
              </a:extLst>
            </p:cNvPr>
            <p:cNvSpPr/>
            <p:nvPr/>
          </p:nvSpPr>
          <p:spPr>
            <a:xfrm>
              <a:off x="4043350" y="1278550"/>
              <a:ext cx="13125" cy="40225"/>
            </a:xfrm>
            <a:custGeom>
              <a:avLst/>
              <a:gdLst/>
              <a:ahLst/>
              <a:cxnLst/>
              <a:rect l="l" t="t" r="r" b="b"/>
              <a:pathLst>
                <a:path w="525" h="1609" extrusionOk="0">
                  <a:moveTo>
                    <a:pt x="524" y="1"/>
                  </a:moveTo>
                  <a:cubicBezTo>
                    <a:pt x="489" y="84"/>
                    <a:pt x="465" y="156"/>
                    <a:pt x="441" y="239"/>
                  </a:cubicBezTo>
                  <a:cubicBezTo>
                    <a:pt x="382" y="406"/>
                    <a:pt x="322" y="596"/>
                    <a:pt x="262" y="811"/>
                  </a:cubicBezTo>
                  <a:lnTo>
                    <a:pt x="72" y="1370"/>
                  </a:lnTo>
                  <a:cubicBezTo>
                    <a:pt x="48" y="1442"/>
                    <a:pt x="12" y="1525"/>
                    <a:pt x="1" y="1608"/>
                  </a:cubicBezTo>
                  <a:cubicBezTo>
                    <a:pt x="48" y="1537"/>
                    <a:pt x="72" y="1465"/>
                    <a:pt x="108" y="1382"/>
                  </a:cubicBezTo>
                  <a:cubicBezTo>
                    <a:pt x="167" y="1239"/>
                    <a:pt x="239" y="1049"/>
                    <a:pt x="310" y="822"/>
                  </a:cubicBezTo>
                  <a:cubicBezTo>
                    <a:pt x="382" y="596"/>
                    <a:pt x="441" y="394"/>
                    <a:pt x="477" y="251"/>
                  </a:cubicBezTo>
                  <a:cubicBezTo>
                    <a:pt x="489" y="180"/>
                    <a:pt x="501" y="96"/>
                    <a:pt x="524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788;p51">
              <a:extLst>
                <a:ext uri="{FF2B5EF4-FFF2-40B4-BE49-F238E27FC236}">
                  <a16:creationId xmlns:a16="http://schemas.microsoft.com/office/drawing/2014/main" id="{F9845CD5-A8B4-4AEA-B458-1C8F4DF670E5}"/>
                </a:ext>
              </a:extLst>
            </p:cNvPr>
            <p:cNvSpPr/>
            <p:nvPr/>
          </p:nvSpPr>
          <p:spPr>
            <a:xfrm>
              <a:off x="4060025" y="1331250"/>
              <a:ext cx="20250" cy="18500"/>
            </a:xfrm>
            <a:custGeom>
              <a:avLst/>
              <a:gdLst/>
              <a:ahLst/>
              <a:cxnLst/>
              <a:rect l="l" t="t" r="r" b="b"/>
              <a:pathLst>
                <a:path w="810" h="740" extrusionOk="0">
                  <a:moveTo>
                    <a:pt x="762" y="0"/>
                  </a:moveTo>
                  <a:cubicBezTo>
                    <a:pt x="762" y="24"/>
                    <a:pt x="762" y="36"/>
                    <a:pt x="774" y="72"/>
                  </a:cubicBezTo>
                  <a:cubicBezTo>
                    <a:pt x="774" y="143"/>
                    <a:pt x="774" y="203"/>
                    <a:pt x="762" y="274"/>
                  </a:cubicBezTo>
                  <a:cubicBezTo>
                    <a:pt x="750" y="381"/>
                    <a:pt x="703" y="477"/>
                    <a:pt x="655" y="560"/>
                  </a:cubicBezTo>
                  <a:cubicBezTo>
                    <a:pt x="607" y="646"/>
                    <a:pt x="521" y="701"/>
                    <a:pt x="427" y="701"/>
                  </a:cubicBezTo>
                  <a:cubicBezTo>
                    <a:pt x="404" y="701"/>
                    <a:pt x="381" y="698"/>
                    <a:pt x="357" y="691"/>
                  </a:cubicBezTo>
                  <a:cubicBezTo>
                    <a:pt x="298" y="679"/>
                    <a:pt x="250" y="631"/>
                    <a:pt x="238" y="572"/>
                  </a:cubicBezTo>
                  <a:cubicBezTo>
                    <a:pt x="226" y="512"/>
                    <a:pt x="238" y="453"/>
                    <a:pt x="274" y="417"/>
                  </a:cubicBezTo>
                  <a:cubicBezTo>
                    <a:pt x="298" y="369"/>
                    <a:pt x="310" y="310"/>
                    <a:pt x="334" y="250"/>
                  </a:cubicBezTo>
                  <a:cubicBezTo>
                    <a:pt x="346" y="191"/>
                    <a:pt x="334" y="143"/>
                    <a:pt x="286" y="96"/>
                  </a:cubicBezTo>
                  <a:cubicBezTo>
                    <a:pt x="243" y="70"/>
                    <a:pt x="194" y="50"/>
                    <a:pt x="139" y="50"/>
                  </a:cubicBezTo>
                  <a:cubicBezTo>
                    <a:pt x="117" y="50"/>
                    <a:pt x="95" y="53"/>
                    <a:pt x="72" y="60"/>
                  </a:cubicBezTo>
                  <a:cubicBezTo>
                    <a:pt x="48" y="60"/>
                    <a:pt x="36" y="72"/>
                    <a:pt x="0" y="72"/>
                  </a:cubicBezTo>
                  <a:lnTo>
                    <a:pt x="72" y="72"/>
                  </a:lnTo>
                  <a:cubicBezTo>
                    <a:pt x="82" y="70"/>
                    <a:pt x="94" y="69"/>
                    <a:pt x="105" y="69"/>
                  </a:cubicBezTo>
                  <a:cubicBezTo>
                    <a:pt x="159" y="69"/>
                    <a:pt x="221" y="90"/>
                    <a:pt x="250" y="119"/>
                  </a:cubicBezTo>
                  <a:cubicBezTo>
                    <a:pt x="286" y="143"/>
                    <a:pt x="298" y="191"/>
                    <a:pt x="286" y="238"/>
                  </a:cubicBezTo>
                  <a:cubicBezTo>
                    <a:pt x="274" y="274"/>
                    <a:pt x="250" y="334"/>
                    <a:pt x="226" y="381"/>
                  </a:cubicBezTo>
                  <a:cubicBezTo>
                    <a:pt x="191" y="441"/>
                    <a:pt x="179" y="512"/>
                    <a:pt x="191" y="572"/>
                  </a:cubicBezTo>
                  <a:cubicBezTo>
                    <a:pt x="226" y="655"/>
                    <a:pt x="274" y="691"/>
                    <a:pt x="346" y="727"/>
                  </a:cubicBezTo>
                  <a:cubicBezTo>
                    <a:pt x="373" y="736"/>
                    <a:pt x="400" y="740"/>
                    <a:pt x="427" y="740"/>
                  </a:cubicBezTo>
                  <a:cubicBezTo>
                    <a:pt x="470" y="740"/>
                    <a:pt x="511" y="729"/>
                    <a:pt x="548" y="715"/>
                  </a:cubicBezTo>
                  <a:cubicBezTo>
                    <a:pt x="607" y="679"/>
                    <a:pt x="655" y="631"/>
                    <a:pt x="691" y="572"/>
                  </a:cubicBezTo>
                  <a:cubicBezTo>
                    <a:pt x="727" y="488"/>
                    <a:pt x="762" y="381"/>
                    <a:pt x="786" y="274"/>
                  </a:cubicBezTo>
                  <a:cubicBezTo>
                    <a:pt x="810" y="203"/>
                    <a:pt x="810" y="131"/>
                    <a:pt x="786" y="72"/>
                  </a:cubicBezTo>
                  <a:cubicBezTo>
                    <a:pt x="786" y="36"/>
                    <a:pt x="774" y="24"/>
                    <a:pt x="762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789;p51">
              <a:extLst>
                <a:ext uri="{FF2B5EF4-FFF2-40B4-BE49-F238E27FC236}">
                  <a16:creationId xmlns:a16="http://schemas.microsoft.com/office/drawing/2014/main" id="{5D0519B2-1891-4F11-8E59-E067E5BBD414}"/>
                </a:ext>
              </a:extLst>
            </p:cNvPr>
            <p:cNvSpPr/>
            <p:nvPr/>
          </p:nvSpPr>
          <p:spPr>
            <a:xfrm>
              <a:off x="4073425" y="1329450"/>
              <a:ext cx="16075" cy="25325"/>
            </a:xfrm>
            <a:custGeom>
              <a:avLst/>
              <a:gdLst/>
              <a:ahLst/>
              <a:cxnLst/>
              <a:rect l="l" t="t" r="r" b="b"/>
              <a:pathLst>
                <a:path w="643" h="1013" extrusionOk="0">
                  <a:moveTo>
                    <a:pt x="226" y="1"/>
                  </a:moveTo>
                  <a:cubicBezTo>
                    <a:pt x="298" y="37"/>
                    <a:pt x="369" y="96"/>
                    <a:pt x="429" y="144"/>
                  </a:cubicBezTo>
                  <a:cubicBezTo>
                    <a:pt x="488" y="203"/>
                    <a:pt x="536" y="275"/>
                    <a:pt x="572" y="358"/>
                  </a:cubicBezTo>
                  <a:cubicBezTo>
                    <a:pt x="595" y="465"/>
                    <a:pt x="595" y="572"/>
                    <a:pt x="572" y="680"/>
                  </a:cubicBezTo>
                  <a:cubicBezTo>
                    <a:pt x="536" y="775"/>
                    <a:pt x="464" y="870"/>
                    <a:pt x="369" y="930"/>
                  </a:cubicBezTo>
                  <a:cubicBezTo>
                    <a:pt x="333" y="953"/>
                    <a:pt x="295" y="965"/>
                    <a:pt x="253" y="965"/>
                  </a:cubicBezTo>
                  <a:cubicBezTo>
                    <a:pt x="211" y="965"/>
                    <a:pt x="167" y="953"/>
                    <a:pt x="119" y="930"/>
                  </a:cubicBezTo>
                  <a:cubicBezTo>
                    <a:pt x="71" y="894"/>
                    <a:pt x="36" y="858"/>
                    <a:pt x="36" y="799"/>
                  </a:cubicBezTo>
                  <a:cubicBezTo>
                    <a:pt x="12" y="763"/>
                    <a:pt x="12" y="739"/>
                    <a:pt x="12" y="739"/>
                  </a:cubicBezTo>
                  <a:cubicBezTo>
                    <a:pt x="12" y="739"/>
                    <a:pt x="0" y="751"/>
                    <a:pt x="0" y="811"/>
                  </a:cubicBezTo>
                  <a:cubicBezTo>
                    <a:pt x="0" y="882"/>
                    <a:pt x="48" y="941"/>
                    <a:pt x="107" y="977"/>
                  </a:cubicBezTo>
                  <a:cubicBezTo>
                    <a:pt x="149" y="1001"/>
                    <a:pt x="196" y="1013"/>
                    <a:pt x="246" y="1013"/>
                  </a:cubicBezTo>
                  <a:cubicBezTo>
                    <a:pt x="295" y="1013"/>
                    <a:pt x="345" y="1001"/>
                    <a:pt x="393" y="977"/>
                  </a:cubicBezTo>
                  <a:cubicBezTo>
                    <a:pt x="488" y="918"/>
                    <a:pt x="572" y="811"/>
                    <a:pt x="607" y="703"/>
                  </a:cubicBezTo>
                  <a:cubicBezTo>
                    <a:pt x="643" y="584"/>
                    <a:pt x="643" y="465"/>
                    <a:pt x="607" y="358"/>
                  </a:cubicBezTo>
                  <a:cubicBezTo>
                    <a:pt x="583" y="275"/>
                    <a:pt x="536" y="179"/>
                    <a:pt x="464" y="120"/>
                  </a:cubicBezTo>
                  <a:cubicBezTo>
                    <a:pt x="417" y="84"/>
                    <a:pt x="357" y="49"/>
                    <a:pt x="298" y="25"/>
                  </a:cubicBezTo>
                  <a:cubicBezTo>
                    <a:pt x="286" y="1"/>
                    <a:pt x="250" y="1"/>
                    <a:pt x="226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790;p51">
              <a:extLst>
                <a:ext uri="{FF2B5EF4-FFF2-40B4-BE49-F238E27FC236}">
                  <a16:creationId xmlns:a16="http://schemas.microsoft.com/office/drawing/2014/main" id="{684EEB6F-928D-4DD0-A82F-7DF56C7E2F4B}"/>
                </a:ext>
              </a:extLst>
            </p:cNvPr>
            <p:cNvSpPr/>
            <p:nvPr/>
          </p:nvSpPr>
          <p:spPr>
            <a:xfrm>
              <a:off x="4035900" y="1344350"/>
              <a:ext cx="11050" cy="19950"/>
            </a:xfrm>
            <a:custGeom>
              <a:avLst/>
              <a:gdLst/>
              <a:ahLst/>
              <a:cxnLst/>
              <a:rect l="l" t="t" r="r" b="b"/>
              <a:pathLst>
                <a:path w="442" h="798" extrusionOk="0">
                  <a:moveTo>
                    <a:pt x="13" y="0"/>
                  </a:moveTo>
                  <a:lnTo>
                    <a:pt x="13" y="0"/>
                  </a:lnTo>
                  <a:cubicBezTo>
                    <a:pt x="48" y="203"/>
                    <a:pt x="60" y="381"/>
                    <a:pt x="48" y="572"/>
                  </a:cubicBezTo>
                  <a:cubicBezTo>
                    <a:pt x="48" y="631"/>
                    <a:pt x="25" y="679"/>
                    <a:pt x="13" y="738"/>
                  </a:cubicBezTo>
                  <a:lnTo>
                    <a:pt x="1" y="798"/>
                  </a:lnTo>
                  <a:lnTo>
                    <a:pt x="48" y="762"/>
                  </a:lnTo>
                  <a:cubicBezTo>
                    <a:pt x="120" y="726"/>
                    <a:pt x="227" y="691"/>
                    <a:pt x="310" y="691"/>
                  </a:cubicBezTo>
                  <a:cubicBezTo>
                    <a:pt x="406" y="655"/>
                    <a:pt x="441" y="679"/>
                    <a:pt x="441" y="655"/>
                  </a:cubicBezTo>
                  <a:cubicBezTo>
                    <a:pt x="441" y="655"/>
                    <a:pt x="406" y="631"/>
                    <a:pt x="322" y="631"/>
                  </a:cubicBezTo>
                  <a:cubicBezTo>
                    <a:pt x="306" y="629"/>
                    <a:pt x="290" y="628"/>
                    <a:pt x="274" y="628"/>
                  </a:cubicBezTo>
                  <a:cubicBezTo>
                    <a:pt x="207" y="628"/>
                    <a:pt x="136" y="645"/>
                    <a:pt x="70" y="678"/>
                  </a:cubicBezTo>
                  <a:lnTo>
                    <a:pt x="70" y="678"/>
                  </a:lnTo>
                  <a:cubicBezTo>
                    <a:pt x="74" y="643"/>
                    <a:pt x="77" y="610"/>
                    <a:pt x="84" y="572"/>
                  </a:cubicBezTo>
                  <a:cubicBezTo>
                    <a:pt x="120" y="381"/>
                    <a:pt x="84" y="191"/>
                    <a:pt x="13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791;p51">
              <a:extLst>
                <a:ext uri="{FF2B5EF4-FFF2-40B4-BE49-F238E27FC236}">
                  <a16:creationId xmlns:a16="http://schemas.microsoft.com/office/drawing/2014/main" id="{5657F3E4-4710-49F7-BFE7-D17285BC2881}"/>
                </a:ext>
              </a:extLst>
            </p:cNvPr>
            <p:cNvSpPr/>
            <p:nvPr/>
          </p:nvSpPr>
          <p:spPr>
            <a:xfrm>
              <a:off x="4064175" y="1311000"/>
              <a:ext cx="7475" cy="6275"/>
            </a:xfrm>
            <a:custGeom>
              <a:avLst/>
              <a:gdLst/>
              <a:ahLst/>
              <a:cxnLst/>
              <a:rect l="l" t="t" r="r" b="b"/>
              <a:pathLst>
                <a:path w="299" h="251" extrusionOk="0">
                  <a:moveTo>
                    <a:pt x="13" y="1"/>
                  </a:moveTo>
                  <a:lnTo>
                    <a:pt x="13" y="1"/>
                  </a:lnTo>
                  <a:cubicBezTo>
                    <a:pt x="1" y="1"/>
                    <a:pt x="13" y="108"/>
                    <a:pt x="108" y="179"/>
                  </a:cubicBezTo>
                  <a:cubicBezTo>
                    <a:pt x="144" y="239"/>
                    <a:pt x="227" y="251"/>
                    <a:pt x="299" y="251"/>
                  </a:cubicBezTo>
                  <a:cubicBezTo>
                    <a:pt x="299" y="239"/>
                    <a:pt x="227" y="215"/>
                    <a:pt x="132" y="155"/>
                  </a:cubicBezTo>
                  <a:cubicBezTo>
                    <a:pt x="49" y="96"/>
                    <a:pt x="13" y="1"/>
                    <a:pt x="13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792;p51">
              <a:extLst>
                <a:ext uri="{FF2B5EF4-FFF2-40B4-BE49-F238E27FC236}">
                  <a16:creationId xmlns:a16="http://schemas.microsoft.com/office/drawing/2014/main" id="{3DAAA236-1FC1-4ED7-A7EB-35208DABB694}"/>
                </a:ext>
              </a:extLst>
            </p:cNvPr>
            <p:cNvSpPr/>
            <p:nvPr/>
          </p:nvSpPr>
          <p:spPr>
            <a:xfrm>
              <a:off x="3848100" y="1365175"/>
              <a:ext cx="199750" cy="167725"/>
            </a:xfrm>
            <a:custGeom>
              <a:avLst/>
              <a:gdLst/>
              <a:ahLst/>
              <a:cxnLst/>
              <a:rect l="l" t="t" r="r" b="b"/>
              <a:pathLst>
                <a:path w="7990" h="6709" extrusionOk="0">
                  <a:moveTo>
                    <a:pt x="155" y="1"/>
                  </a:moveTo>
                  <a:lnTo>
                    <a:pt x="0" y="513"/>
                  </a:lnTo>
                  <a:lnTo>
                    <a:pt x="488" y="4632"/>
                  </a:lnTo>
                  <a:cubicBezTo>
                    <a:pt x="488" y="4632"/>
                    <a:pt x="3643" y="6632"/>
                    <a:pt x="4465" y="6704"/>
                  </a:cubicBezTo>
                  <a:cubicBezTo>
                    <a:pt x="4493" y="6707"/>
                    <a:pt x="4520" y="6708"/>
                    <a:pt x="4548" y="6708"/>
                  </a:cubicBezTo>
                  <a:cubicBezTo>
                    <a:pt x="6215" y="6708"/>
                    <a:pt x="7989" y="1513"/>
                    <a:pt x="7989" y="1513"/>
                  </a:cubicBezTo>
                  <a:lnTo>
                    <a:pt x="6156" y="572"/>
                  </a:lnTo>
                  <a:lnTo>
                    <a:pt x="4596" y="3084"/>
                  </a:lnTo>
                  <a:lnTo>
                    <a:pt x="1798" y="798"/>
                  </a:lnTo>
                  <a:cubicBezTo>
                    <a:pt x="1310" y="417"/>
                    <a:pt x="750" y="155"/>
                    <a:pt x="1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793;p51">
              <a:extLst>
                <a:ext uri="{FF2B5EF4-FFF2-40B4-BE49-F238E27FC236}">
                  <a16:creationId xmlns:a16="http://schemas.microsoft.com/office/drawing/2014/main" id="{C6AB1B26-70A1-4305-9868-5A842EC93381}"/>
                </a:ext>
              </a:extLst>
            </p:cNvPr>
            <p:cNvSpPr/>
            <p:nvPr/>
          </p:nvSpPr>
          <p:spPr>
            <a:xfrm>
              <a:off x="3640025" y="1357450"/>
              <a:ext cx="249450" cy="402950"/>
            </a:xfrm>
            <a:custGeom>
              <a:avLst/>
              <a:gdLst/>
              <a:ahLst/>
              <a:cxnLst/>
              <a:rect l="l" t="t" r="r" b="b"/>
              <a:pathLst>
                <a:path w="9978" h="16118" extrusionOk="0">
                  <a:moveTo>
                    <a:pt x="5823" y="0"/>
                  </a:moveTo>
                  <a:lnTo>
                    <a:pt x="2668" y="202"/>
                  </a:lnTo>
                  <a:lnTo>
                    <a:pt x="1" y="1691"/>
                  </a:lnTo>
                  <a:lnTo>
                    <a:pt x="441" y="6346"/>
                  </a:lnTo>
                  <a:lnTo>
                    <a:pt x="1096" y="11228"/>
                  </a:lnTo>
                  <a:lnTo>
                    <a:pt x="715" y="15097"/>
                  </a:lnTo>
                  <a:cubicBezTo>
                    <a:pt x="1210" y="15549"/>
                    <a:pt x="2677" y="16118"/>
                    <a:pt x="4888" y="16118"/>
                  </a:cubicBezTo>
                  <a:cubicBezTo>
                    <a:pt x="5123" y="16118"/>
                    <a:pt x="5368" y="16111"/>
                    <a:pt x="5620" y="16097"/>
                  </a:cubicBezTo>
                  <a:cubicBezTo>
                    <a:pt x="7168" y="16002"/>
                    <a:pt x="8656" y="15538"/>
                    <a:pt x="9978" y="14728"/>
                  </a:cubicBezTo>
                  <a:lnTo>
                    <a:pt x="9668" y="9156"/>
                  </a:lnTo>
                  <a:lnTo>
                    <a:pt x="9311" y="3358"/>
                  </a:lnTo>
                  <a:lnTo>
                    <a:pt x="8466" y="322"/>
                  </a:lnTo>
                  <a:lnTo>
                    <a:pt x="58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794;p51">
              <a:extLst>
                <a:ext uri="{FF2B5EF4-FFF2-40B4-BE49-F238E27FC236}">
                  <a16:creationId xmlns:a16="http://schemas.microsoft.com/office/drawing/2014/main" id="{2B20B1B9-E1B1-4711-9CFC-A5511CC20F0E}"/>
                </a:ext>
              </a:extLst>
            </p:cNvPr>
            <p:cNvSpPr/>
            <p:nvPr/>
          </p:nvSpPr>
          <p:spPr>
            <a:xfrm>
              <a:off x="3564425" y="1398225"/>
              <a:ext cx="107475" cy="389050"/>
            </a:xfrm>
            <a:custGeom>
              <a:avLst/>
              <a:gdLst/>
              <a:ahLst/>
              <a:cxnLst/>
              <a:rect l="l" t="t" r="r" b="b"/>
              <a:pathLst>
                <a:path w="4299" h="15562" extrusionOk="0">
                  <a:moveTo>
                    <a:pt x="3144" y="0"/>
                  </a:moveTo>
                  <a:cubicBezTo>
                    <a:pt x="3144" y="0"/>
                    <a:pt x="2132" y="310"/>
                    <a:pt x="1620" y="2024"/>
                  </a:cubicBezTo>
                  <a:cubicBezTo>
                    <a:pt x="1286" y="3155"/>
                    <a:pt x="191" y="6763"/>
                    <a:pt x="12" y="9025"/>
                  </a:cubicBezTo>
                  <a:cubicBezTo>
                    <a:pt x="0" y="9311"/>
                    <a:pt x="1251" y="15443"/>
                    <a:pt x="1251" y="15562"/>
                  </a:cubicBezTo>
                  <a:lnTo>
                    <a:pt x="3560" y="15383"/>
                  </a:lnTo>
                  <a:lnTo>
                    <a:pt x="2917" y="8775"/>
                  </a:lnTo>
                  <a:lnTo>
                    <a:pt x="3941" y="4596"/>
                  </a:lnTo>
                  <a:cubicBezTo>
                    <a:pt x="3941" y="4596"/>
                    <a:pt x="4299" y="3215"/>
                    <a:pt x="3941" y="1929"/>
                  </a:cubicBezTo>
                  <a:cubicBezTo>
                    <a:pt x="3584" y="655"/>
                    <a:pt x="3144" y="0"/>
                    <a:pt x="3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795;p51">
              <a:extLst>
                <a:ext uri="{FF2B5EF4-FFF2-40B4-BE49-F238E27FC236}">
                  <a16:creationId xmlns:a16="http://schemas.microsoft.com/office/drawing/2014/main" id="{6F6575FC-CEBE-4000-8357-62772B879BDF}"/>
                </a:ext>
              </a:extLst>
            </p:cNvPr>
            <p:cNvSpPr/>
            <p:nvPr/>
          </p:nvSpPr>
          <p:spPr>
            <a:xfrm>
              <a:off x="3863575" y="1421150"/>
              <a:ext cx="17275" cy="153300"/>
            </a:xfrm>
            <a:custGeom>
              <a:avLst/>
              <a:gdLst/>
              <a:ahLst/>
              <a:cxnLst/>
              <a:rect l="l" t="t" r="r" b="b"/>
              <a:pathLst>
                <a:path w="691" h="6132" extrusionOk="0">
                  <a:moveTo>
                    <a:pt x="0" y="0"/>
                  </a:moveTo>
                  <a:lnTo>
                    <a:pt x="0" y="0"/>
                  </a:lnTo>
                  <a:cubicBezTo>
                    <a:pt x="12" y="95"/>
                    <a:pt x="36" y="167"/>
                    <a:pt x="60" y="226"/>
                  </a:cubicBezTo>
                  <a:cubicBezTo>
                    <a:pt x="107" y="393"/>
                    <a:pt x="155" y="607"/>
                    <a:pt x="214" y="881"/>
                  </a:cubicBezTo>
                  <a:cubicBezTo>
                    <a:pt x="274" y="1143"/>
                    <a:pt x="322" y="1476"/>
                    <a:pt x="369" y="1845"/>
                  </a:cubicBezTo>
                  <a:cubicBezTo>
                    <a:pt x="417" y="2215"/>
                    <a:pt x="453" y="2619"/>
                    <a:pt x="476" y="3048"/>
                  </a:cubicBezTo>
                  <a:cubicBezTo>
                    <a:pt x="524" y="3905"/>
                    <a:pt x="548" y="4679"/>
                    <a:pt x="595" y="5239"/>
                  </a:cubicBezTo>
                  <a:cubicBezTo>
                    <a:pt x="607" y="5513"/>
                    <a:pt x="643" y="5751"/>
                    <a:pt x="655" y="5894"/>
                  </a:cubicBezTo>
                  <a:cubicBezTo>
                    <a:pt x="655" y="5965"/>
                    <a:pt x="667" y="6060"/>
                    <a:pt x="691" y="6132"/>
                  </a:cubicBezTo>
                  <a:lnTo>
                    <a:pt x="691" y="5894"/>
                  </a:lnTo>
                  <a:cubicBezTo>
                    <a:pt x="667" y="5727"/>
                    <a:pt x="655" y="5513"/>
                    <a:pt x="643" y="5239"/>
                  </a:cubicBezTo>
                  <a:cubicBezTo>
                    <a:pt x="607" y="4691"/>
                    <a:pt x="584" y="3917"/>
                    <a:pt x="536" y="3048"/>
                  </a:cubicBezTo>
                  <a:cubicBezTo>
                    <a:pt x="512" y="2619"/>
                    <a:pt x="464" y="2215"/>
                    <a:pt x="417" y="1845"/>
                  </a:cubicBezTo>
                  <a:cubicBezTo>
                    <a:pt x="357" y="1476"/>
                    <a:pt x="298" y="1143"/>
                    <a:pt x="238" y="881"/>
                  </a:cubicBezTo>
                  <a:cubicBezTo>
                    <a:pt x="179" y="607"/>
                    <a:pt x="119" y="393"/>
                    <a:pt x="72" y="238"/>
                  </a:cubicBezTo>
                  <a:cubicBezTo>
                    <a:pt x="60" y="155"/>
                    <a:pt x="36" y="7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796;p51">
              <a:extLst>
                <a:ext uri="{FF2B5EF4-FFF2-40B4-BE49-F238E27FC236}">
                  <a16:creationId xmlns:a16="http://schemas.microsoft.com/office/drawing/2014/main" id="{AF077ADC-E6B0-45A3-A1CA-67203C9A5C1D}"/>
                </a:ext>
              </a:extLst>
            </p:cNvPr>
            <p:cNvSpPr/>
            <p:nvPr/>
          </p:nvSpPr>
          <p:spPr>
            <a:xfrm>
              <a:off x="3960600" y="1439600"/>
              <a:ext cx="7175" cy="50325"/>
            </a:xfrm>
            <a:custGeom>
              <a:avLst/>
              <a:gdLst/>
              <a:ahLst/>
              <a:cxnLst/>
              <a:rect l="l" t="t" r="r" b="b"/>
              <a:pathLst>
                <a:path w="287" h="2013" extrusionOk="0">
                  <a:moveTo>
                    <a:pt x="108" y="0"/>
                  </a:moveTo>
                  <a:lnTo>
                    <a:pt x="108" y="0"/>
                  </a:lnTo>
                  <a:cubicBezTo>
                    <a:pt x="60" y="95"/>
                    <a:pt x="36" y="203"/>
                    <a:pt x="36" y="298"/>
                  </a:cubicBezTo>
                  <a:cubicBezTo>
                    <a:pt x="1" y="536"/>
                    <a:pt x="1" y="798"/>
                    <a:pt x="24" y="1036"/>
                  </a:cubicBezTo>
                  <a:cubicBezTo>
                    <a:pt x="36" y="1274"/>
                    <a:pt x="96" y="1512"/>
                    <a:pt x="167" y="1750"/>
                  </a:cubicBezTo>
                  <a:cubicBezTo>
                    <a:pt x="179" y="1834"/>
                    <a:pt x="227" y="1929"/>
                    <a:pt x="286" y="2012"/>
                  </a:cubicBezTo>
                  <a:cubicBezTo>
                    <a:pt x="203" y="1691"/>
                    <a:pt x="120" y="1358"/>
                    <a:pt x="96" y="1024"/>
                  </a:cubicBezTo>
                  <a:cubicBezTo>
                    <a:pt x="84" y="691"/>
                    <a:pt x="84" y="345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797;p51">
              <a:extLst>
                <a:ext uri="{FF2B5EF4-FFF2-40B4-BE49-F238E27FC236}">
                  <a16:creationId xmlns:a16="http://schemas.microsoft.com/office/drawing/2014/main" id="{1623B518-19BB-4636-B494-5F5DDB1A3F1C}"/>
                </a:ext>
              </a:extLst>
            </p:cNvPr>
            <p:cNvSpPr/>
            <p:nvPr/>
          </p:nvSpPr>
          <p:spPr>
            <a:xfrm>
              <a:off x="3637050" y="1516100"/>
              <a:ext cx="25925" cy="99425"/>
            </a:xfrm>
            <a:custGeom>
              <a:avLst/>
              <a:gdLst/>
              <a:ahLst/>
              <a:cxnLst/>
              <a:rect l="l" t="t" r="r" b="b"/>
              <a:pathLst>
                <a:path w="1037" h="3977" extrusionOk="0">
                  <a:moveTo>
                    <a:pt x="1024" y="0"/>
                  </a:moveTo>
                  <a:cubicBezTo>
                    <a:pt x="1013" y="0"/>
                    <a:pt x="774" y="881"/>
                    <a:pt x="489" y="1977"/>
                  </a:cubicBezTo>
                  <a:cubicBezTo>
                    <a:pt x="203" y="3084"/>
                    <a:pt x="0" y="3977"/>
                    <a:pt x="24" y="3977"/>
                  </a:cubicBezTo>
                  <a:cubicBezTo>
                    <a:pt x="60" y="3977"/>
                    <a:pt x="298" y="3096"/>
                    <a:pt x="560" y="1988"/>
                  </a:cubicBezTo>
                  <a:cubicBezTo>
                    <a:pt x="846" y="893"/>
                    <a:pt x="1036" y="0"/>
                    <a:pt x="1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798;p51">
              <a:extLst>
                <a:ext uri="{FF2B5EF4-FFF2-40B4-BE49-F238E27FC236}">
                  <a16:creationId xmlns:a16="http://schemas.microsoft.com/office/drawing/2014/main" id="{DDA4BA83-0798-44B8-8CE0-FE1A690C1503}"/>
                </a:ext>
              </a:extLst>
            </p:cNvPr>
            <p:cNvSpPr/>
            <p:nvPr/>
          </p:nvSpPr>
          <p:spPr>
            <a:xfrm>
              <a:off x="3635275" y="1428275"/>
              <a:ext cx="26800" cy="35750"/>
            </a:xfrm>
            <a:custGeom>
              <a:avLst/>
              <a:gdLst/>
              <a:ahLst/>
              <a:cxnLst/>
              <a:rect l="l" t="t" r="r" b="b"/>
              <a:pathLst>
                <a:path w="1072" h="1430" extrusionOk="0">
                  <a:moveTo>
                    <a:pt x="12" y="1"/>
                  </a:moveTo>
                  <a:lnTo>
                    <a:pt x="12" y="1"/>
                  </a:lnTo>
                  <a:cubicBezTo>
                    <a:pt x="0" y="13"/>
                    <a:pt x="298" y="287"/>
                    <a:pt x="595" y="668"/>
                  </a:cubicBezTo>
                  <a:cubicBezTo>
                    <a:pt x="888" y="1066"/>
                    <a:pt x="1043" y="1430"/>
                    <a:pt x="1070" y="1430"/>
                  </a:cubicBezTo>
                  <a:cubicBezTo>
                    <a:pt x="1071" y="1430"/>
                    <a:pt x="1071" y="1430"/>
                    <a:pt x="1072" y="1430"/>
                  </a:cubicBezTo>
                  <a:cubicBezTo>
                    <a:pt x="988" y="1132"/>
                    <a:pt x="845" y="858"/>
                    <a:pt x="655" y="620"/>
                  </a:cubicBezTo>
                  <a:cubicBezTo>
                    <a:pt x="488" y="370"/>
                    <a:pt x="262" y="167"/>
                    <a:pt x="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799;p51">
              <a:extLst>
                <a:ext uri="{FF2B5EF4-FFF2-40B4-BE49-F238E27FC236}">
                  <a16:creationId xmlns:a16="http://schemas.microsoft.com/office/drawing/2014/main" id="{AAF96E8E-1B5A-4552-8A2C-1C461EB76BD9}"/>
                </a:ext>
              </a:extLst>
            </p:cNvPr>
            <p:cNvSpPr/>
            <p:nvPr/>
          </p:nvSpPr>
          <p:spPr>
            <a:xfrm>
              <a:off x="3660575" y="1770025"/>
              <a:ext cx="338150" cy="303875"/>
            </a:xfrm>
            <a:custGeom>
              <a:avLst/>
              <a:gdLst/>
              <a:ahLst/>
              <a:cxnLst/>
              <a:rect l="l" t="t" r="r" b="b"/>
              <a:pathLst>
                <a:path w="13526" h="12155" extrusionOk="0">
                  <a:moveTo>
                    <a:pt x="6914" y="410"/>
                  </a:moveTo>
                  <a:cubicBezTo>
                    <a:pt x="9585" y="410"/>
                    <a:pt x="11950" y="2299"/>
                    <a:pt x="12466" y="5024"/>
                  </a:cubicBezTo>
                  <a:cubicBezTo>
                    <a:pt x="13049" y="8095"/>
                    <a:pt x="11037" y="11060"/>
                    <a:pt x="7953" y="11643"/>
                  </a:cubicBezTo>
                  <a:cubicBezTo>
                    <a:pt x="7604" y="11712"/>
                    <a:pt x="7250" y="11745"/>
                    <a:pt x="6896" y="11745"/>
                  </a:cubicBezTo>
                  <a:cubicBezTo>
                    <a:pt x="6081" y="11745"/>
                    <a:pt x="5265" y="11567"/>
                    <a:pt x="4501" y="11227"/>
                  </a:cubicBezTo>
                  <a:cubicBezTo>
                    <a:pt x="2858" y="10453"/>
                    <a:pt x="1679" y="8941"/>
                    <a:pt x="1334" y="7131"/>
                  </a:cubicBezTo>
                  <a:cubicBezTo>
                    <a:pt x="750" y="4047"/>
                    <a:pt x="2762" y="1094"/>
                    <a:pt x="5846" y="511"/>
                  </a:cubicBezTo>
                  <a:cubicBezTo>
                    <a:pt x="6205" y="443"/>
                    <a:pt x="6562" y="410"/>
                    <a:pt x="6914" y="410"/>
                  </a:cubicBezTo>
                  <a:close/>
                  <a:moveTo>
                    <a:pt x="6931" y="1"/>
                  </a:moveTo>
                  <a:cubicBezTo>
                    <a:pt x="6558" y="1"/>
                    <a:pt x="6179" y="35"/>
                    <a:pt x="5798" y="106"/>
                  </a:cubicBezTo>
                  <a:cubicBezTo>
                    <a:pt x="3870" y="463"/>
                    <a:pt x="2227" y="1737"/>
                    <a:pt x="1405" y="3523"/>
                  </a:cubicBezTo>
                  <a:cubicBezTo>
                    <a:pt x="0" y="6559"/>
                    <a:pt x="1322" y="10167"/>
                    <a:pt x="4358" y="11584"/>
                  </a:cubicBezTo>
                  <a:cubicBezTo>
                    <a:pt x="5160" y="11960"/>
                    <a:pt x="6033" y="12154"/>
                    <a:pt x="6914" y="12154"/>
                  </a:cubicBezTo>
                  <a:cubicBezTo>
                    <a:pt x="7288" y="12154"/>
                    <a:pt x="7664" y="12119"/>
                    <a:pt x="8037" y="12048"/>
                  </a:cubicBezTo>
                  <a:cubicBezTo>
                    <a:pt x="11335" y="11441"/>
                    <a:pt x="13526" y="8262"/>
                    <a:pt x="12895" y="4964"/>
                  </a:cubicBezTo>
                  <a:cubicBezTo>
                    <a:pt x="12347" y="2035"/>
                    <a:pt x="9803" y="1"/>
                    <a:pt x="693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800;p51">
              <a:extLst>
                <a:ext uri="{FF2B5EF4-FFF2-40B4-BE49-F238E27FC236}">
                  <a16:creationId xmlns:a16="http://schemas.microsoft.com/office/drawing/2014/main" id="{38C7F909-F6F9-4417-A12E-5F92D191213D}"/>
                </a:ext>
              </a:extLst>
            </p:cNvPr>
            <p:cNvSpPr/>
            <p:nvPr/>
          </p:nvSpPr>
          <p:spPr>
            <a:xfrm>
              <a:off x="3673075" y="1761350"/>
              <a:ext cx="320900" cy="320025"/>
            </a:xfrm>
            <a:custGeom>
              <a:avLst/>
              <a:gdLst/>
              <a:ahLst/>
              <a:cxnLst/>
              <a:rect l="l" t="t" r="r" b="b"/>
              <a:pathLst>
                <a:path w="12836" h="12801" extrusionOk="0">
                  <a:moveTo>
                    <a:pt x="6418" y="1037"/>
                  </a:moveTo>
                  <a:cubicBezTo>
                    <a:pt x="7192" y="1037"/>
                    <a:pt x="7965" y="1215"/>
                    <a:pt x="8668" y="1549"/>
                  </a:cubicBezTo>
                  <a:cubicBezTo>
                    <a:pt x="11359" y="2799"/>
                    <a:pt x="12537" y="5990"/>
                    <a:pt x="11287" y="8692"/>
                  </a:cubicBezTo>
                  <a:cubicBezTo>
                    <a:pt x="10549" y="10252"/>
                    <a:pt x="9108" y="11371"/>
                    <a:pt x="7394" y="11693"/>
                  </a:cubicBezTo>
                  <a:cubicBezTo>
                    <a:pt x="7059" y="11756"/>
                    <a:pt x="6724" y="11787"/>
                    <a:pt x="6393" y="11787"/>
                  </a:cubicBezTo>
                  <a:cubicBezTo>
                    <a:pt x="4174" y="11787"/>
                    <a:pt x="2135" y="10407"/>
                    <a:pt x="1357" y="8252"/>
                  </a:cubicBezTo>
                  <a:cubicBezTo>
                    <a:pt x="1131" y="7657"/>
                    <a:pt x="1024" y="7037"/>
                    <a:pt x="1024" y="6406"/>
                  </a:cubicBezTo>
                  <a:cubicBezTo>
                    <a:pt x="1024" y="3430"/>
                    <a:pt x="3441" y="1037"/>
                    <a:pt x="6418" y="1037"/>
                  </a:cubicBezTo>
                  <a:close/>
                  <a:moveTo>
                    <a:pt x="6386" y="1"/>
                  </a:moveTo>
                  <a:cubicBezTo>
                    <a:pt x="2870" y="1"/>
                    <a:pt x="12" y="2873"/>
                    <a:pt x="12" y="6383"/>
                  </a:cubicBezTo>
                  <a:cubicBezTo>
                    <a:pt x="0" y="9919"/>
                    <a:pt x="2870" y="12800"/>
                    <a:pt x="6406" y="12800"/>
                  </a:cubicBezTo>
                  <a:cubicBezTo>
                    <a:pt x="7144" y="12800"/>
                    <a:pt x="7894" y="12681"/>
                    <a:pt x="8585" y="12407"/>
                  </a:cubicBezTo>
                  <a:cubicBezTo>
                    <a:pt x="11121" y="11502"/>
                    <a:pt x="12811" y="9109"/>
                    <a:pt x="12811" y="6406"/>
                  </a:cubicBezTo>
                  <a:cubicBezTo>
                    <a:pt x="12835" y="2870"/>
                    <a:pt x="9954" y="1"/>
                    <a:pt x="6430" y="1"/>
                  </a:cubicBezTo>
                  <a:cubicBezTo>
                    <a:pt x="6415" y="1"/>
                    <a:pt x="6400" y="1"/>
                    <a:pt x="63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801;p51">
              <a:extLst>
                <a:ext uri="{FF2B5EF4-FFF2-40B4-BE49-F238E27FC236}">
                  <a16:creationId xmlns:a16="http://schemas.microsoft.com/office/drawing/2014/main" id="{91FD74FD-613F-4257-BFD7-E75914A4ACAF}"/>
                </a:ext>
              </a:extLst>
            </p:cNvPr>
            <p:cNvSpPr/>
            <p:nvPr/>
          </p:nvSpPr>
          <p:spPr>
            <a:xfrm>
              <a:off x="3461125" y="1760350"/>
              <a:ext cx="241725" cy="119800"/>
            </a:xfrm>
            <a:custGeom>
              <a:avLst/>
              <a:gdLst/>
              <a:ahLst/>
              <a:cxnLst/>
              <a:rect l="l" t="t" r="r" b="b"/>
              <a:pathLst>
                <a:path w="9669" h="4792" extrusionOk="0">
                  <a:moveTo>
                    <a:pt x="634" y="1"/>
                  </a:moveTo>
                  <a:cubicBezTo>
                    <a:pt x="458" y="1"/>
                    <a:pt x="256" y="157"/>
                    <a:pt x="156" y="398"/>
                  </a:cubicBezTo>
                  <a:lnTo>
                    <a:pt x="96" y="529"/>
                  </a:lnTo>
                  <a:cubicBezTo>
                    <a:pt x="1" y="815"/>
                    <a:pt x="60" y="1112"/>
                    <a:pt x="263" y="1160"/>
                  </a:cubicBezTo>
                  <a:lnTo>
                    <a:pt x="9145" y="4780"/>
                  </a:lnTo>
                  <a:cubicBezTo>
                    <a:pt x="9156" y="4788"/>
                    <a:pt x="9168" y="4792"/>
                    <a:pt x="9179" y="4792"/>
                  </a:cubicBezTo>
                  <a:cubicBezTo>
                    <a:pt x="9214" y="4792"/>
                    <a:pt x="9246" y="4753"/>
                    <a:pt x="9264" y="4708"/>
                  </a:cubicBezTo>
                  <a:lnTo>
                    <a:pt x="9645" y="3791"/>
                  </a:lnTo>
                  <a:cubicBezTo>
                    <a:pt x="9669" y="3732"/>
                    <a:pt x="9657" y="3648"/>
                    <a:pt x="9609" y="3637"/>
                  </a:cubicBezTo>
                  <a:lnTo>
                    <a:pt x="727" y="17"/>
                  </a:lnTo>
                  <a:cubicBezTo>
                    <a:pt x="697" y="6"/>
                    <a:pt x="666" y="1"/>
                    <a:pt x="6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802;p51">
              <a:extLst>
                <a:ext uri="{FF2B5EF4-FFF2-40B4-BE49-F238E27FC236}">
                  <a16:creationId xmlns:a16="http://schemas.microsoft.com/office/drawing/2014/main" id="{95986173-D1B4-462F-9F43-4DB5322BC9AD}"/>
                </a:ext>
              </a:extLst>
            </p:cNvPr>
            <p:cNvSpPr/>
            <p:nvPr/>
          </p:nvSpPr>
          <p:spPr>
            <a:xfrm>
              <a:off x="3754625" y="1870300"/>
              <a:ext cx="131300" cy="111650"/>
            </a:xfrm>
            <a:custGeom>
              <a:avLst/>
              <a:gdLst/>
              <a:ahLst/>
              <a:cxnLst/>
              <a:rect l="l" t="t" r="r" b="b"/>
              <a:pathLst>
                <a:path w="5252" h="4466" extrusionOk="0">
                  <a:moveTo>
                    <a:pt x="5239" y="0"/>
                  </a:moveTo>
                  <a:cubicBezTo>
                    <a:pt x="5213" y="0"/>
                    <a:pt x="4004" y="972"/>
                    <a:pt x="2584" y="2203"/>
                  </a:cubicBezTo>
                  <a:cubicBezTo>
                    <a:pt x="1155" y="3441"/>
                    <a:pt x="0" y="4453"/>
                    <a:pt x="12" y="4465"/>
                  </a:cubicBezTo>
                  <a:cubicBezTo>
                    <a:pt x="12" y="4465"/>
                    <a:pt x="13" y="4465"/>
                    <a:pt x="13" y="4465"/>
                  </a:cubicBezTo>
                  <a:cubicBezTo>
                    <a:pt x="39" y="4465"/>
                    <a:pt x="1212" y="3493"/>
                    <a:pt x="2644" y="2263"/>
                  </a:cubicBezTo>
                  <a:cubicBezTo>
                    <a:pt x="4084" y="1024"/>
                    <a:pt x="5251" y="12"/>
                    <a:pt x="5239" y="1"/>
                  </a:cubicBezTo>
                  <a:cubicBezTo>
                    <a:pt x="5239" y="0"/>
                    <a:pt x="5239" y="0"/>
                    <a:pt x="52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803;p51">
              <a:extLst>
                <a:ext uri="{FF2B5EF4-FFF2-40B4-BE49-F238E27FC236}">
                  <a16:creationId xmlns:a16="http://schemas.microsoft.com/office/drawing/2014/main" id="{7F49E96D-7382-4C94-82F0-B5820E3771F3}"/>
                </a:ext>
              </a:extLst>
            </p:cNvPr>
            <p:cNvSpPr/>
            <p:nvPr/>
          </p:nvSpPr>
          <p:spPr>
            <a:xfrm>
              <a:off x="3812075" y="1870300"/>
              <a:ext cx="111050" cy="94400"/>
            </a:xfrm>
            <a:custGeom>
              <a:avLst/>
              <a:gdLst/>
              <a:ahLst/>
              <a:cxnLst/>
              <a:rect l="l" t="t" r="r" b="b"/>
              <a:pathLst>
                <a:path w="4442" h="3776" extrusionOk="0">
                  <a:moveTo>
                    <a:pt x="4429" y="0"/>
                  </a:moveTo>
                  <a:cubicBezTo>
                    <a:pt x="4403" y="0"/>
                    <a:pt x="3397" y="829"/>
                    <a:pt x="2191" y="1858"/>
                  </a:cubicBezTo>
                  <a:cubicBezTo>
                    <a:pt x="989" y="2906"/>
                    <a:pt x="0" y="3763"/>
                    <a:pt x="24" y="3775"/>
                  </a:cubicBezTo>
                  <a:cubicBezTo>
                    <a:pt x="24" y="3775"/>
                    <a:pt x="25" y="3775"/>
                    <a:pt x="25" y="3775"/>
                  </a:cubicBezTo>
                  <a:cubicBezTo>
                    <a:pt x="64" y="3775"/>
                    <a:pt x="1065" y="2951"/>
                    <a:pt x="2251" y="1917"/>
                  </a:cubicBezTo>
                  <a:cubicBezTo>
                    <a:pt x="3465" y="882"/>
                    <a:pt x="4441" y="12"/>
                    <a:pt x="4429" y="1"/>
                  </a:cubicBezTo>
                  <a:cubicBezTo>
                    <a:pt x="4429" y="0"/>
                    <a:pt x="4429" y="0"/>
                    <a:pt x="44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804;p51">
              <a:extLst>
                <a:ext uri="{FF2B5EF4-FFF2-40B4-BE49-F238E27FC236}">
                  <a16:creationId xmlns:a16="http://schemas.microsoft.com/office/drawing/2014/main" id="{48CC3DDD-CED9-4036-9B54-74508C81816D}"/>
                </a:ext>
              </a:extLst>
            </p:cNvPr>
            <p:cNvSpPr/>
            <p:nvPr/>
          </p:nvSpPr>
          <p:spPr>
            <a:xfrm>
              <a:off x="3687350" y="1776550"/>
              <a:ext cx="290850" cy="290525"/>
            </a:xfrm>
            <a:custGeom>
              <a:avLst/>
              <a:gdLst/>
              <a:ahLst/>
              <a:cxnLst/>
              <a:rect l="l" t="t" r="r" b="b"/>
              <a:pathLst>
                <a:path w="11634" h="11621" extrusionOk="0">
                  <a:moveTo>
                    <a:pt x="5811" y="0"/>
                  </a:moveTo>
                  <a:lnTo>
                    <a:pt x="5430" y="12"/>
                  </a:lnTo>
                  <a:cubicBezTo>
                    <a:pt x="5400" y="18"/>
                    <a:pt x="5367" y="18"/>
                    <a:pt x="5335" y="18"/>
                  </a:cubicBezTo>
                  <a:cubicBezTo>
                    <a:pt x="5302" y="18"/>
                    <a:pt x="5269" y="18"/>
                    <a:pt x="5239" y="24"/>
                  </a:cubicBezTo>
                  <a:lnTo>
                    <a:pt x="5037" y="60"/>
                  </a:lnTo>
                  <a:cubicBezTo>
                    <a:pt x="4918" y="71"/>
                    <a:pt x="4787" y="83"/>
                    <a:pt x="4656" y="119"/>
                  </a:cubicBezTo>
                  <a:cubicBezTo>
                    <a:pt x="4382" y="179"/>
                    <a:pt x="4132" y="250"/>
                    <a:pt x="3882" y="345"/>
                  </a:cubicBezTo>
                  <a:cubicBezTo>
                    <a:pt x="3608" y="429"/>
                    <a:pt x="3358" y="536"/>
                    <a:pt x="3120" y="667"/>
                  </a:cubicBezTo>
                  <a:lnTo>
                    <a:pt x="2763" y="893"/>
                  </a:lnTo>
                  <a:cubicBezTo>
                    <a:pt x="2703" y="941"/>
                    <a:pt x="2644" y="964"/>
                    <a:pt x="2584" y="1012"/>
                  </a:cubicBezTo>
                  <a:lnTo>
                    <a:pt x="2406" y="1143"/>
                  </a:lnTo>
                  <a:cubicBezTo>
                    <a:pt x="1929" y="1488"/>
                    <a:pt x="1513" y="1905"/>
                    <a:pt x="1167" y="2381"/>
                  </a:cubicBezTo>
                  <a:lnTo>
                    <a:pt x="1036" y="2560"/>
                  </a:lnTo>
                  <a:lnTo>
                    <a:pt x="917" y="2750"/>
                  </a:lnTo>
                  <a:lnTo>
                    <a:pt x="798" y="2941"/>
                  </a:lnTo>
                  <a:cubicBezTo>
                    <a:pt x="775" y="3000"/>
                    <a:pt x="727" y="3060"/>
                    <a:pt x="691" y="3143"/>
                  </a:cubicBezTo>
                  <a:lnTo>
                    <a:pt x="501" y="3560"/>
                  </a:lnTo>
                  <a:cubicBezTo>
                    <a:pt x="441" y="3703"/>
                    <a:pt x="382" y="3834"/>
                    <a:pt x="334" y="3989"/>
                  </a:cubicBezTo>
                  <a:cubicBezTo>
                    <a:pt x="144" y="4584"/>
                    <a:pt x="36" y="5191"/>
                    <a:pt x="36" y="5822"/>
                  </a:cubicBezTo>
                  <a:cubicBezTo>
                    <a:pt x="36" y="6441"/>
                    <a:pt x="144" y="7049"/>
                    <a:pt x="334" y="7644"/>
                  </a:cubicBezTo>
                  <a:cubicBezTo>
                    <a:pt x="394" y="7799"/>
                    <a:pt x="441" y="7930"/>
                    <a:pt x="501" y="8084"/>
                  </a:cubicBezTo>
                  <a:cubicBezTo>
                    <a:pt x="560" y="8227"/>
                    <a:pt x="632" y="8358"/>
                    <a:pt x="691" y="8501"/>
                  </a:cubicBezTo>
                  <a:lnTo>
                    <a:pt x="739" y="8596"/>
                  </a:lnTo>
                  <a:lnTo>
                    <a:pt x="798" y="8692"/>
                  </a:lnTo>
                  <a:lnTo>
                    <a:pt x="917" y="8882"/>
                  </a:lnTo>
                  <a:lnTo>
                    <a:pt x="1036" y="9073"/>
                  </a:lnTo>
                  <a:lnTo>
                    <a:pt x="1167" y="9251"/>
                  </a:lnTo>
                  <a:cubicBezTo>
                    <a:pt x="1513" y="9727"/>
                    <a:pt x="1929" y="10144"/>
                    <a:pt x="2406" y="10489"/>
                  </a:cubicBezTo>
                  <a:lnTo>
                    <a:pt x="2584" y="10620"/>
                  </a:lnTo>
                  <a:cubicBezTo>
                    <a:pt x="2644" y="10668"/>
                    <a:pt x="2703" y="10704"/>
                    <a:pt x="2763" y="10739"/>
                  </a:cubicBezTo>
                  <a:cubicBezTo>
                    <a:pt x="2882" y="10799"/>
                    <a:pt x="3001" y="10894"/>
                    <a:pt x="3120" y="10954"/>
                  </a:cubicBezTo>
                  <a:cubicBezTo>
                    <a:pt x="3370" y="11073"/>
                    <a:pt x="3632" y="11192"/>
                    <a:pt x="3882" y="11275"/>
                  </a:cubicBezTo>
                  <a:cubicBezTo>
                    <a:pt x="4132" y="11370"/>
                    <a:pt x="4382" y="11442"/>
                    <a:pt x="4656" y="11501"/>
                  </a:cubicBezTo>
                  <a:cubicBezTo>
                    <a:pt x="4775" y="11513"/>
                    <a:pt x="4906" y="11549"/>
                    <a:pt x="5037" y="11561"/>
                  </a:cubicBezTo>
                  <a:lnTo>
                    <a:pt x="5239" y="11597"/>
                  </a:lnTo>
                  <a:cubicBezTo>
                    <a:pt x="5299" y="11609"/>
                    <a:pt x="5370" y="11609"/>
                    <a:pt x="5430" y="11609"/>
                  </a:cubicBezTo>
                  <a:lnTo>
                    <a:pt x="5811" y="11621"/>
                  </a:lnTo>
                  <a:cubicBezTo>
                    <a:pt x="5930" y="11621"/>
                    <a:pt x="6073" y="11609"/>
                    <a:pt x="6192" y="11609"/>
                  </a:cubicBezTo>
                  <a:cubicBezTo>
                    <a:pt x="6430" y="11597"/>
                    <a:pt x="6680" y="11561"/>
                    <a:pt x="6918" y="11513"/>
                  </a:cubicBezTo>
                  <a:cubicBezTo>
                    <a:pt x="7037" y="11501"/>
                    <a:pt x="7156" y="11478"/>
                    <a:pt x="7275" y="11442"/>
                  </a:cubicBezTo>
                  <a:cubicBezTo>
                    <a:pt x="7394" y="11418"/>
                    <a:pt x="7513" y="11394"/>
                    <a:pt x="7621" y="11359"/>
                  </a:cubicBezTo>
                  <a:lnTo>
                    <a:pt x="7942" y="11240"/>
                  </a:lnTo>
                  <a:lnTo>
                    <a:pt x="8109" y="11180"/>
                  </a:lnTo>
                  <a:lnTo>
                    <a:pt x="8252" y="11097"/>
                  </a:lnTo>
                  <a:lnTo>
                    <a:pt x="8549" y="10954"/>
                  </a:lnTo>
                  <a:cubicBezTo>
                    <a:pt x="8656" y="10906"/>
                    <a:pt x="8752" y="10835"/>
                    <a:pt x="8835" y="10787"/>
                  </a:cubicBezTo>
                  <a:cubicBezTo>
                    <a:pt x="8918" y="10739"/>
                    <a:pt x="9014" y="10680"/>
                    <a:pt x="9109" y="10620"/>
                  </a:cubicBezTo>
                  <a:lnTo>
                    <a:pt x="9347" y="10430"/>
                  </a:lnTo>
                  <a:cubicBezTo>
                    <a:pt x="9919" y="9989"/>
                    <a:pt x="10431" y="9418"/>
                    <a:pt x="10800" y="8775"/>
                  </a:cubicBezTo>
                  <a:cubicBezTo>
                    <a:pt x="11085" y="8299"/>
                    <a:pt x="11288" y="7787"/>
                    <a:pt x="11431" y="7227"/>
                  </a:cubicBezTo>
                  <a:cubicBezTo>
                    <a:pt x="11454" y="7120"/>
                    <a:pt x="11490" y="7025"/>
                    <a:pt x="11502" y="6918"/>
                  </a:cubicBezTo>
                  <a:cubicBezTo>
                    <a:pt x="11514" y="6810"/>
                    <a:pt x="11526" y="6727"/>
                    <a:pt x="11538" y="6632"/>
                  </a:cubicBezTo>
                  <a:cubicBezTo>
                    <a:pt x="11562" y="6548"/>
                    <a:pt x="11574" y="6465"/>
                    <a:pt x="11574" y="6394"/>
                  </a:cubicBezTo>
                  <a:lnTo>
                    <a:pt x="11585" y="6191"/>
                  </a:lnTo>
                  <a:cubicBezTo>
                    <a:pt x="11609" y="6060"/>
                    <a:pt x="11609" y="5965"/>
                    <a:pt x="11609" y="5906"/>
                  </a:cubicBezTo>
                  <a:lnTo>
                    <a:pt x="11609" y="5822"/>
                  </a:lnTo>
                  <a:cubicBezTo>
                    <a:pt x="11609" y="5822"/>
                    <a:pt x="11609" y="5846"/>
                    <a:pt x="11574" y="5929"/>
                  </a:cubicBezTo>
                  <a:cubicBezTo>
                    <a:pt x="11574" y="5989"/>
                    <a:pt x="11562" y="6084"/>
                    <a:pt x="11562" y="6203"/>
                  </a:cubicBezTo>
                  <a:cubicBezTo>
                    <a:pt x="11562" y="6263"/>
                    <a:pt x="11538" y="6334"/>
                    <a:pt x="11538" y="6406"/>
                  </a:cubicBezTo>
                  <a:cubicBezTo>
                    <a:pt x="11538" y="6489"/>
                    <a:pt x="11526" y="6560"/>
                    <a:pt x="11514" y="6644"/>
                  </a:cubicBezTo>
                  <a:cubicBezTo>
                    <a:pt x="11502" y="6739"/>
                    <a:pt x="11490" y="6822"/>
                    <a:pt x="11466" y="6929"/>
                  </a:cubicBezTo>
                  <a:cubicBezTo>
                    <a:pt x="11454" y="7037"/>
                    <a:pt x="11431" y="7120"/>
                    <a:pt x="11395" y="7239"/>
                  </a:cubicBezTo>
                  <a:cubicBezTo>
                    <a:pt x="11264" y="7775"/>
                    <a:pt x="11038" y="8299"/>
                    <a:pt x="10752" y="8775"/>
                  </a:cubicBezTo>
                  <a:cubicBezTo>
                    <a:pt x="10383" y="9406"/>
                    <a:pt x="9883" y="9954"/>
                    <a:pt x="9299" y="10394"/>
                  </a:cubicBezTo>
                  <a:lnTo>
                    <a:pt x="9049" y="10573"/>
                  </a:lnTo>
                  <a:cubicBezTo>
                    <a:pt x="8954" y="10632"/>
                    <a:pt x="8871" y="10680"/>
                    <a:pt x="8776" y="10739"/>
                  </a:cubicBezTo>
                  <a:cubicBezTo>
                    <a:pt x="8692" y="10799"/>
                    <a:pt x="8597" y="10859"/>
                    <a:pt x="8490" y="10906"/>
                  </a:cubicBezTo>
                  <a:lnTo>
                    <a:pt x="8192" y="11049"/>
                  </a:lnTo>
                  <a:lnTo>
                    <a:pt x="8049" y="11132"/>
                  </a:lnTo>
                  <a:lnTo>
                    <a:pt x="7883" y="11192"/>
                  </a:lnTo>
                  <a:lnTo>
                    <a:pt x="7561" y="11311"/>
                  </a:lnTo>
                  <a:cubicBezTo>
                    <a:pt x="7442" y="11335"/>
                    <a:pt x="7335" y="11370"/>
                    <a:pt x="7216" y="11394"/>
                  </a:cubicBezTo>
                  <a:cubicBezTo>
                    <a:pt x="7109" y="11430"/>
                    <a:pt x="6990" y="11454"/>
                    <a:pt x="6871" y="11466"/>
                  </a:cubicBezTo>
                  <a:cubicBezTo>
                    <a:pt x="6632" y="11513"/>
                    <a:pt x="6382" y="11549"/>
                    <a:pt x="6144" y="11561"/>
                  </a:cubicBezTo>
                  <a:cubicBezTo>
                    <a:pt x="6025" y="11561"/>
                    <a:pt x="5894" y="11573"/>
                    <a:pt x="5775" y="11573"/>
                  </a:cubicBezTo>
                  <a:lnTo>
                    <a:pt x="5394" y="11561"/>
                  </a:lnTo>
                  <a:cubicBezTo>
                    <a:pt x="5364" y="11555"/>
                    <a:pt x="5332" y="11555"/>
                    <a:pt x="5299" y="11555"/>
                  </a:cubicBezTo>
                  <a:cubicBezTo>
                    <a:pt x="5266" y="11555"/>
                    <a:pt x="5233" y="11555"/>
                    <a:pt x="5204" y="11549"/>
                  </a:cubicBezTo>
                  <a:lnTo>
                    <a:pt x="5013" y="11513"/>
                  </a:lnTo>
                  <a:cubicBezTo>
                    <a:pt x="4882" y="11501"/>
                    <a:pt x="4763" y="11490"/>
                    <a:pt x="4620" y="11454"/>
                  </a:cubicBezTo>
                  <a:cubicBezTo>
                    <a:pt x="4084" y="11335"/>
                    <a:pt x="3584" y="11156"/>
                    <a:pt x="3108" y="10906"/>
                  </a:cubicBezTo>
                  <a:cubicBezTo>
                    <a:pt x="2989" y="10847"/>
                    <a:pt x="2870" y="10775"/>
                    <a:pt x="2751" y="10692"/>
                  </a:cubicBezTo>
                  <a:cubicBezTo>
                    <a:pt x="2691" y="10656"/>
                    <a:pt x="2632" y="10620"/>
                    <a:pt x="2572" y="10573"/>
                  </a:cubicBezTo>
                  <a:lnTo>
                    <a:pt x="2406" y="10442"/>
                  </a:lnTo>
                  <a:cubicBezTo>
                    <a:pt x="1941" y="10097"/>
                    <a:pt x="1525" y="9704"/>
                    <a:pt x="1203" y="9227"/>
                  </a:cubicBezTo>
                  <a:lnTo>
                    <a:pt x="1072" y="9049"/>
                  </a:lnTo>
                  <a:lnTo>
                    <a:pt x="953" y="8846"/>
                  </a:lnTo>
                  <a:lnTo>
                    <a:pt x="846" y="8668"/>
                  </a:lnTo>
                  <a:lnTo>
                    <a:pt x="786" y="8584"/>
                  </a:lnTo>
                  <a:lnTo>
                    <a:pt x="739" y="8477"/>
                  </a:lnTo>
                  <a:cubicBezTo>
                    <a:pt x="679" y="8346"/>
                    <a:pt x="596" y="8227"/>
                    <a:pt x="548" y="8072"/>
                  </a:cubicBezTo>
                  <a:cubicBezTo>
                    <a:pt x="501" y="7930"/>
                    <a:pt x="453" y="7799"/>
                    <a:pt x="394" y="7644"/>
                  </a:cubicBezTo>
                  <a:cubicBezTo>
                    <a:pt x="1" y="6465"/>
                    <a:pt x="1" y="5203"/>
                    <a:pt x="394" y="4024"/>
                  </a:cubicBezTo>
                  <a:lnTo>
                    <a:pt x="548" y="3596"/>
                  </a:lnTo>
                  <a:lnTo>
                    <a:pt x="739" y="3191"/>
                  </a:lnTo>
                  <a:cubicBezTo>
                    <a:pt x="775" y="3131"/>
                    <a:pt x="798" y="3060"/>
                    <a:pt x="846" y="3000"/>
                  </a:cubicBezTo>
                  <a:lnTo>
                    <a:pt x="965" y="2810"/>
                  </a:lnTo>
                  <a:lnTo>
                    <a:pt x="1084" y="2619"/>
                  </a:lnTo>
                  <a:lnTo>
                    <a:pt x="1215" y="2441"/>
                  </a:lnTo>
                  <a:cubicBezTo>
                    <a:pt x="1548" y="1976"/>
                    <a:pt x="1965" y="1560"/>
                    <a:pt x="2418" y="1214"/>
                  </a:cubicBezTo>
                  <a:lnTo>
                    <a:pt x="2584" y="1084"/>
                  </a:lnTo>
                  <a:cubicBezTo>
                    <a:pt x="2644" y="1036"/>
                    <a:pt x="2703" y="1012"/>
                    <a:pt x="2763" y="964"/>
                  </a:cubicBezTo>
                  <a:cubicBezTo>
                    <a:pt x="2882" y="905"/>
                    <a:pt x="3001" y="810"/>
                    <a:pt x="3120" y="750"/>
                  </a:cubicBezTo>
                  <a:cubicBezTo>
                    <a:pt x="3358" y="631"/>
                    <a:pt x="3608" y="512"/>
                    <a:pt x="3870" y="429"/>
                  </a:cubicBezTo>
                  <a:cubicBezTo>
                    <a:pt x="4108" y="333"/>
                    <a:pt x="4370" y="262"/>
                    <a:pt x="4620" y="202"/>
                  </a:cubicBezTo>
                  <a:cubicBezTo>
                    <a:pt x="4763" y="179"/>
                    <a:pt x="4882" y="155"/>
                    <a:pt x="5013" y="143"/>
                  </a:cubicBezTo>
                  <a:lnTo>
                    <a:pt x="5204" y="119"/>
                  </a:lnTo>
                  <a:cubicBezTo>
                    <a:pt x="5263" y="95"/>
                    <a:pt x="5335" y="95"/>
                    <a:pt x="5394" y="95"/>
                  </a:cubicBezTo>
                  <a:lnTo>
                    <a:pt x="5775" y="83"/>
                  </a:lnTo>
                  <a:cubicBezTo>
                    <a:pt x="5894" y="83"/>
                    <a:pt x="6025" y="95"/>
                    <a:pt x="6144" y="95"/>
                  </a:cubicBezTo>
                  <a:cubicBezTo>
                    <a:pt x="6394" y="119"/>
                    <a:pt x="6632" y="143"/>
                    <a:pt x="6871" y="191"/>
                  </a:cubicBezTo>
                  <a:cubicBezTo>
                    <a:pt x="6978" y="202"/>
                    <a:pt x="7097" y="238"/>
                    <a:pt x="7216" y="262"/>
                  </a:cubicBezTo>
                  <a:cubicBezTo>
                    <a:pt x="7335" y="298"/>
                    <a:pt x="7454" y="322"/>
                    <a:pt x="7561" y="357"/>
                  </a:cubicBezTo>
                  <a:lnTo>
                    <a:pt x="7883" y="476"/>
                  </a:lnTo>
                  <a:lnTo>
                    <a:pt x="8049" y="536"/>
                  </a:lnTo>
                  <a:lnTo>
                    <a:pt x="8192" y="607"/>
                  </a:lnTo>
                  <a:lnTo>
                    <a:pt x="8490" y="750"/>
                  </a:lnTo>
                  <a:cubicBezTo>
                    <a:pt x="8597" y="798"/>
                    <a:pt x="8692" y="857"/>
                    <a:pt x="8776" y="917"/>
                  </a:cubicBezTo>
                  <a:cubicBezTo>
                    <a:pt x="8859" y="976"/>
                    <a:pt x="8954" y="1024"/>
                    <a:pt x="9049" y="1084"/>
                  </a:cubicBezTo>
                  <a:lnTo>
                    <a:pt x="9299" y="1262"/>
                  </a:lnTo>
                  <a:cubicBezTo>
                    <a:pt x="9895" y="1703"/>
                    <a:pt x="10383" y="2262"/>
                    <a:pt x="10776" y="2881"/>
                  </a:cubicBezTo>
                  <a:cubicBezTo>
                    <a:pt x="11073" y="3358"/>
                    <a:pt x="11276" y="3881"/>
                    <a:pt x="11407" y="4417"/>
                  </a:cubicBezTo>
                  <a:cubicBezTo>
                    <a:pt x="11443" y="4524"/>
                    <a:pt x="11466" y="4632"/>
                    <a:pt x="11490" y="4727"/>
                  </a:cubicBezTo>
                  <a:cubicBezTo>
                    <a:pt x="11502" y="4834"/>
                    <a:pt x="11514" y="4917"/>
                    <a:pt x="11526" y="5013"/>
                  </a:cubicBezTo>
                  <a:cubicBezTo>
                    <a:pt x="11526" y="5108"/>
                    <a:pt x="11538" y="5179"/>
                    <a:pt x="11562" y="5251"/>
                  </a:cubicBezTo>
                  <a:cubicBezTo>
                    <a:pt x="11574" y="5322"/>
                    <a:pt x="11574" y="5405"/>
                    <a:pt x="11574" y="5453"/>
                  </a:cubicBezTo>
                  <a:cubicBezTo>
                    <a:pt x="11574" y="5572"/>
                    <a:pt x="11574" y="5667"/>
                    <a:pt x="11585" y="5727"/>
                  </a:cubicBezTo>
                  <a:cubicBezTo>
                    <a:pt x="11609" y="5786"/>
                    <a:pt x="11609" y="5822"/>
                    <a:pt x="11609" y="5822"/>
                  </a:cubicBezTo>
                  <a:cubicBezTo>
                    <a:pt x="11609" y="5822"/>
                    <a:pt x="11633" y="5786"/>
                    <a:pt x="11621" y="5715"/>
                  </a:cubicBezTo>
                  <a:cubicBezTo>
                    <a:pt x="11609" y="5644"/>
                    <a:pt x="11609" y="5548"/>
                    <a:pt x="11609" y="5429"/>
                  </a:cubicBezTo>
                  <a:cubicBezTo>
                    <a:pt x="11585" y="5370"/>
                    <a:pt x="11585" y="5298"/>
                    <a:pt x="11585" y="5227"/>
                  </a:cubicBezTo>
                  <a:cubicBezTo>
                    <a:pt x="11585" y="5144"/>
                    <a:pt x="11574" y="5072"/>
                    <a:pt x="11562" y="4989"/>
                  </a:cubicBezTo>
                  <a:cubicBezTo>
                    <a:pt x="11550" y="4894"/>
                    <a:pt x="11526" y="4810"/>
                    <a:pt x="11514" y="4703"/>
                  </a:cubicBezTo>
                  <a:cubicBezTo>
                    <a:pt x="11502" y="4596"/>
                    <a:pt x="11466" y="4489"/>
                    <a:pt x="11443" y="4393"/>
                  </a:cubicBezTo>
                  <a:cubicBezTo>
                    <a:pt x="11323" y="3834"/>
                    <a:pt x="11097" y="3322"/>
                    <a:pt x="10812" y="2846"/>
                  </a:cubicBezTo>
                  <a:cubicBezTo>
                    <a:pt x="10442" y="2203"/>
                    <a:pt x="9954" y="1631"/>
                    <a:pt x="9359" y="1191"/>
                  </a:cubicBezTo>
                  <a:lnTo>
                    <a:pt x="9109" y="1000"/>
                  </a:lnTo>
                  <a:cubicBezTo>
                    <a:pt x="9014" y="941"/>
                    <a:pt x="8930" y="893"/>
                    <a:pt x="8835" y="833"/>
                  </a:cubicBezTo>
                  <a:cubicBezTo>
                    <a:pt x="8752" y="774"/>
                    <a:pt x="8656" y="714"/>
                    <a:pt x="8549" y="667"/>
                  </a:cubicBezTo>
                  <a:lnTo>
                    <a:pt x="8252" y="524"/>
                  </a:lnTo>
                  <a:lnTo>
                    <a:pt x="8109" y="441"/>
                  </a:lnTo>
                  <a:lnTo>
                    <a:pt x="7942" y="381"/>
                  </a:lnTo>
                  <a:lnTo>
                    <a:pt x="7621" y="262"/>
                  </a:lnTo>
                  <a:cubicBezTo>
                    <a:pt x="7502" y="238"/>
                    <a:pt x="7394" y="202"/>
                    <a:pt x="7275" y="179"/>
                  </a:cubicBezTo>
                  <a:cubicBezTo>
                    <a:pt x="7156" y="143"/>
                    <a:pt x="7037" y="119"/>
                    <a:pt x="6918" y="107"/>
                  </a:cubicBezTo>
                  <a:cubicBezTo>
                    <a:pt x="6680" y="60"/>
                    <a:pt x="6442" y="24"/>
                    <a:pt x="6192" y="12"/>
                  </a:cubicBezTo>
                  <a:cubicBezTo>
                    <a:pt x="6073" y="12"/>
                    <a:pt x="5954" y="0"/>
                    <a:pt x="58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805;p51">
              <a:extLst>
                <a:ext uri="{FF2B5EF4-FFF2-40B4-BE49-F238E27FC236}">
                  <a16:creationId xmlns:a16="http://schemas.microsoft.com/office/drawing/2014/main" id="{BF7BA3E2-D79F-41B7-8B79-905E772B2310}"/>
                </a:ext>
              </a:extLst>
            </p:cNvPr>
            <p:cNvSpPr/>
            <p:nvPr/>
          </p:nvSpPr>
          <p:spPr>
            <a:xfrm>
              <a:off x="3924300" y="1854225"/>
              <a:ext cx="37825" cy="144400"/>
            </a:xfrm>
            <a:custGeom>
              <a:avLst/>
              <a:gdLst/>
              <a:ahLst/>
              <a:cxnLst/>
              <a:rect l="l" t="t" r="r" b="b"/>
              <a:pathLst>
                <a:path w="1513" h="5776" extrusionOk="0">
                  <a:moveTo>
                    <a:pt x="607" y="1"/>
                  </a:moveTo>
                  <a:lnTo>
                    <a:pt x="607" y="1"/>
                  </a:lnTo>
                  <a:cubicBezTo>
                    <a:pt x="643" y="72"/>
                    <a:pt x="667" y="155"/>
                    <a:pt x="714" y="227"/>
                  </a:cubicBezTo>
                  <a:cubicBezTo>
                    <a:pt x="798" y="417"/>
                    <a:pt x="893" y="632"/>
                    <a:pt x="964" y="834"/>
                  </a:cubicBezTo>
                  <a:cubicBezTo>
                    <a:pt x="1429" y="2239"/>
                    <a:pt x="1262" y="3763"/>
                    <a:pt x="524" y="5037"/>
                  </a:cubicBezTo>
                  <a:cubicBezTo>
                    <a:pt x="405" y="5227"/>
                    <a:pt x="286" y="5406"/>
                    <a:pt x="143" y="5585"/>
                  </a:cubicBezTo>
                  <a:cubicBezTo>
                    <a:pt x="83" y="5644"/>
                    <a:pt x="48" y="5704"/>
                    <a:pt x="0" y="5775"/>
                  </a:cubicBezTo>
                  <a:cubicBezTo>
                    <a:pt x="12" y="5763"/>
                    <a:pt x="24" y="5739"/>
                    <a:pt x="60" y="5727"/>
                  </a:cubicBezTo>
                  <a:cubicBezTo>
                    <a:pt x="83" y="5704"/>
                    <a:pt x="131" y="5656"/>
                    <a:pt x="179" y="5596"/>
                  </a:cubicBezTo>
                  <a:cubicBezTo>
                    <a:pt x="310" y="5430"/>
                    <a:pt x="441" y="5251"/>
                    <a:pt x="560" y="5061"/>
                  </a:cubicBezTo>
                  <a:cubicBezTo>
                    <a:pt x="1345" y="3799"/>
                    <a:pt x="1512" y="2239"/>
                    <a:pt x="1012" y="822"/>
                  </a:cubicBezTo>
                  <a:cubicBezTo>
                    <a:pt x="929" y="608"/>
                    <a:pt x="845" y="405"/>
                    <a:pt x="738" y="215"/>
                  </a:cubicBezTo>
                  <a:cubicBezTo>
                    <a:pt x="714" y="155"/>
                    <a:pt x="667" y="84"/>
                    <a:pt x="655" y="60"/>
                  </a:cubicBezTo>
                  <a:cubicBezTo>
                    <a:pt x="619" y="13"/>
                    <a:pt x="607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806;p51">
              <a:extLst>
                <a:ext uri="{FF2B5EF4-FFF2-40B4-BE49-F238E27FC236}">
                  <a16:creationId xmlns:a16="http://schemas.microsoft.com/office/drawing/2014/main" id="{D6638C8B-6C3A-4BFA-824B-04CA456F3CF7}"/>
                </a:ext>
              </a:extLst>
            </p:cNvPr>
            <p:cNvSpPr/>
            <p:nvPr/>
          </p:nvSpPr>
          <p:spPr>
            <a:xfrm>
              <a:off x="3910900" y="2011575"/>
              <a:ext cx="6275" cy="3850"/>
            </a:xfrm>
            <a:custGeom>
              <a:avLst/>
              <a:gdLst/>
              <a:ahLst/>
              <a:cxnLst/>
              <a:rect l="l" t="t" r="r" b="b"/>
              <a:pathLst>
                <a:path w="251" h="154" extrusionOk="0">
                  <a:moveTo>
                    <a:pt x="219" y="0"/>
                  </a:moveTo>
                  <a:cubicBezTo>
                    <a:pt x="195" y="0"/>
                    <a:pt x="151" y="11"/>
                    <a:pt x="107" y="29"/>
                  </a:cubicBezTo>
                  <a:cubicBezTo>
                    <a:pt x="24" y="76"/>
                    <a:pt x="0" y="112"/>
                    <a:pt x="0" y="136"/>
                  </a:cubicBezTo>
                  <a:cubicBezTo>
                    <a:pt x="0" y="148"/>
                    <a:pt x="7" y="154"/>
                    <a:pt x="20" y="154"/>
                  </a:cubicBezTo>
                  <a:cubicBezTo>
                    <a:pt x="43" y="154"/>
                    <a:pt x="85" y="135"/>
                    <a:pt x="131" y="112"/>
                  </a:cubicBezTo>
                  <a:cubicBezTo>
                    <a:pt x="203" y="64"/>
                    <a:pt x="250" y="17"/>
                    <a:pt x="238" y="5"/>
                  </a:cubicBezTo>
                  <a:cubicBezTo>
                    <a:pt x="235" y="2"/>
                    <a:pt x="229" y="0"/>
                    <a:pt x="21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807;p51">
              <a:extLst>
                <a:ext uri="{FF2B5EF4-FFF2-40B4-BE49-F238E27FC236}">
                  <a16:creationId xmlns:a16="http://schemas.microsoft.com/office/drawing/2014/main" id="{452AF063-7E45-417D-BC2C-DF0C69A9FCFB}"/>
                </a:ext>
              </a:extLst>
            </p:cNvPr>
            <p:cNvSpPr/>
            <p:nvPr/>
          </p:nvSpPr>
          <p:spPr>
            <a:xfrm>
              <a:off x="3708775" y="1812550"/>
              <a:ext cx="64925" cy="171175"/>
            </a:xfrm>
            <a:custGeom>
              <a:avLst/>
              <a:gdLst/>
              <a:ahLst/>
              <a:cxnLst/>
              <a:rect l="l" t="t" r="r" b="b"/>
              <a:pathLst>
                <a:path w="2597" h="6847" extrusionOk="0">
                  <a:moveTo>
                    <a:pt x="2596" y="1"/>
                  </a:moveTo>
                  <a:cubicBezTo>
                    <a:pt x="2596" y="1"/>
                    <a:pt x="2573" y="13"/>
                    <a:pt x="2537" y="48"/>
                  </a:cubicBezTo>
                  <a:cubicBezTo>
                    <a:pt x="2489" y="72"/>
                    <a:pt x="2430" y="120"/>
                    <a:pt x="2346" y="179"/>
                  </a:cubicBezTo>
                  <a:cubicBezTo>
                    <a:pt x="2144" y="358"/>
                    <a:pt x="1942" y="536"/>
                    <a:pt x="1751" y="751"/>
                  </a:cubicBezTo>
                  <a:cubicBezTo>
                    <a:pt x="513" y="2096"/>
                    <a:pt x="1" y="3977"/>
                    <a:pt x="406" y="5775"/>
                  </a:cubicBezTo>
                  <a:cubicBezTo>
                    <a:pt x="465" y="6049"/>
                    <a:pt x="537" y="6311"/>
                    <a:pt x="644" y="6561"/>
                  </a:cubicBezTo>
                  <a:cubicBezTo>
                    <a:pt x="668" y="6656"/>
                    <a:pt x="715" y="6728"/>
                    <a:pt x="727" y="6775"/>
                  </a:cubicBezTo>
                  <a:cubicBezTo>
                    <a:pt x="751" y="6835"/>
                    <a:pt x="763" y="6847"/>
                    <a:pt x="763" y="6847"/>
                  </a:cubicBezTo>
                  <a:cubicBezTo>
                    <a:pt x="763" y="6847"/>
                    <a:pt x="715" y="6740"/>
                    <a:pt x="656" y="6537"/>
                  </a:cubicBezTo>
                  <a:cubicBezTo>
                    <a:pt x="560" y="6263"/>
                    <a:pt x="489" y="6013"/>
                    <a:pt x="453" y="5751"/>
                  </a:cubicBezTo>
                  <a:cubicBezTo>
                    <a:pt x="287" y="4870"/>
                    <a:pt x="310" y="3965"/>
                    <a:pt x="537" y="3096"/>
                  </a:cubicBezTo>
                  <a:cubicBezTo>
                    <a:pt x="846" y="1965"/>
                    <a:pt x="1489" y="965"/>
                    <a:pt x="2370" y="191"/>
                  </a:cubicBezTo>
                  <a:cubicBezTo>
                    <a:pt x="2513" y="72"/>
                    <a:pt x="2596" y="1"/>
                    <a:pt x="25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808;p51">
              <a:extLst>
                <a:ext uri="{FF2B5EF4-FFF2-40B4-BE49-F238E27FC236}">
                  <a16:creationId xmlns:a16="http://schemas.microsoft.com/office/drawing/2014/main" id="{A782DACE-CB65-43E1-B5E5-CF83AAD2390D}"/>
                </a:ext>
              </a:extLst>
            </p:cNvPr>
            <p:cNvSpPr/>
            <p:nvPr/>
          </p:nvSpPr>
          <p:spPr>
            <a:xfrm>
              <a:off x="3795400" y="1803200"/>
              <a:ext cx="17300" cy="2650"/>
            </a:xfrm>
            <a:custGeom>
              <a:avLst/>
              <a:gdLst/>
              <a:ahLst/>
              <a:cxnLst/>
              <a:rect l="l" t="t" r="r" b="b"/>
              <a:pathLst>
                <a:path w="692" h="106" extrusionOk="0">
                  <a:moveTo>
                    <a:pt x="450" y="1"/>
                  </a:moveTo>
                  <a:cubicBezTo>
                    <a:pt x="416" y="1"/>
                    <a:pt x="381" y="2"/>
                    <a:pt x="346" y="6"/>
                  </a:cubicBezTo>
                  <a:cubicBezTo>
                    <a:pt x="227" y="6"/>
                    <a:pt x="108" y="29"/>
                    <a:pt x="1" y="77"/>
                  </a:cubicBezTo>
                  <a:cubicBezTo>
                    <a:pt x="60" y="97"/>
                    <a:pt x="122" y="106"/>
                    <a:pt x="186" y="106"/>
                  </a:cubicBezTo>
                  <a:cubicBezTo>
                    <a:pt x="239" y="106"/>
                    <a:pt x="292" y="100"/>
                    <a:pt x="346" y="89"/>
                  </a:cubicBezTo>
                  <a:cubicBezTo>
                    <a:pt x="465" y="89"/>
                    <a:pt x="584" y="65"/>
                    <a:pt x="691" y="18"/>
                  </a:cubicBezTo>
                  <a:cubicBezTo>
                    <a:pt x="615" y="9"/>
                    <a:pt x="534" y="1"/>
                    <a:pt x="4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809;p51">
              <a:extLst>
                <a:ext uri="{FF2B5EF4-FFF2-40B4-BE49-F238E27FC236}">
                  <a16:creationId xmlns:a16="http://schemas.microsoft.com/office/drawing/2014/main" id="{1CD9BC81-D17A-4664-A4E1-3BB1A649E52F}"/>
                </a:ext>
              </a:extLst>
            </p:cNvPr>
            <p:cNvSpPr/>
            <p:nvPr/>
          </p:nvSpPr>
          <p:spPr>
            <a:xfrm>
              <a:off x="3598050" y="1783675"/>
              <a:ext cx="76225" cy="86500"/>
            </a:xfrm>
            <a:custGeom>
              <a:avLst/>
              <a:gdLst/>
              <a:ahLst/>
              <a:cxnLst/>
              <a:rect l="l" t="t" r="r" b="b"/>
              <a:pathLst>
                <a:path w="3049" h="3460" extrusionOk="0">
                  <a:moveTo>
                    <a:pt x="1906" y="1"/>
                  </a:moveTo>
                  <a:lnTo>
                    <a:pt x="96" y="144"/>
                  </a:lnTo>
                  <a:lnTo>
                    <a:pt x="215" y="668"/>
                  </a:lnTo>
                  <a:lnTo>
                    <a:pt x="25" y="1572"/>
                  </a:lnTo>
                  <a:cubicBezTo>
                    <a:pt x="1" y="1846"/>
                    <a:pt x="1" y="2108"/>
                    <a:pt x="36" y="2382"/>
                  </a:cubicBezTo>
                  <a:cubicBezTo>
                    <a:pt x="73" y="2500"/>
                    <a:pt x="262" y="2514"/>
                    <a:pt x="350" y="2514"/>
                  </a:cubicBezTo>
                  <a:cubicBezTo>
                    <a:pt x="377" y="2514"/>
                    <a:pt x="394" y="2513"/>
                    <a:pt x="394" y="2513"/>
                  </a:cubicBezTo>
                  <a:cubicBezTo>
                    <a:pt x="394" y="2644"/>
                    <a:pt x="441" y="2763"/>
                    <a:pt x="525" y="2858"/>
                  </a:cubicBezTo>
                  <a:cubicBezTo>
                    <a:pt x="560" y="2885"/>
                    <a:pt x="599" y="2896"/>
                    <a:pt x="639" y="2896"/>
                  </a:cubicBezTo>
                  <a:cubicBezTo>
                    <a:pt x="775" y="2896"/>
                    <a:pt x="917" y="2775"/>
                    <a:pt x="918" y="2775"/>
                  </a:cubicBezTo>
                  <a:lnTo>
                    <a:pt x="918" y="2775"/>
                  </a:lnTo>
                  <a:cubicBezTo>
                    <a:pt x="906" y="3037"/>
                    <a:pt x="953" y="3168"/>
                    <a:pt x="1156" y="3215"/>
                  </a:cubicBezTo>
                  <a:cubicBezTo>
                    <a:pt x="1178" y="3220"/>
                    <a:pt x="1201" y="3222"/>
                    <a:pt x="1223" y="3222"/>
                  </a:cubicBezTo>
                  <a:cubicBezTo>
                    <a:pt x="1331" y="3222"/>
                    <a:pt x="1436" y="3175"/>
                    <a:pt x="1525" y="3096"/>
                  </a:cubicBezTo>
                  <a:lnTo>
                    <a:pt x="1525" y="3096"/>
                  </a:lnTo>
                  <a:cubicBezTo>
                    <a:pt x="1504" y="3339"/>
                    <a:pt x="1753" y="3460"/>
                    <a:pt x="1893" y="3460"/>
                  </a:cubicBezTo>
                  <a:cubicBezTo>
                    <a:pt x="1911" y="3460"/>
                    <a:pt x="1928" y="3458"/>
                    <a:pt x="1941" y="3454"/>
                  </a:cubicBezTo>
                  <a:cubicBezTo>
                    <a:pt x="2061" y="3406"/>
                    <a:pt x="2358" y="1989"/>
                    <a:pt x="2358" y="1989"/>
                  </a:cubicBezTo>
                  <a:lnTo>
                    <a:pt x="3049" y="2263"/>
                  </a:lnTo>
                  <a:lnTo>
                    <a:pt x="2584" y="1084"/>
                  </a:lnTo>
                  <a:lnTo>
                    <a:pt x="1941" y="322"/>
                  </a:lnTo>
                  <a:lnTo>
                    <a:pt x="1906" y="1"/>
                  </a:ln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810;p51">
              <a:extLst>
                <a:ext uri="{FF2B5EF4-FFF2-40B4-BE49-F238E27FC236}">
                  <a16:creationId xmlns:a16="http://schemas.microsoft.com/office/drawing/2014/main" id="{C46D2236-66A1-487C-A10C-820C7E495399}"/>
                </a:ext>
              </a:extLst>
            </p:cNvPr>
            <p:cNvSpPr/>
            <p:nvPr/>
          </p:nvSpPr>
          <p:spPr>
            <a:xfrm>
              <a:off x="3636150" y="1840825"/>
              <a:ext cx="4200" cy="20575"/>
            </a:xfrm>
            <a:custGeom>
              <a:avLst/>
              <a:gdLst/>
              <a:ahLst/>
              <a:cxnLst/>
              <a:rect l="l" t="t" r="r" b="b"/>
              <a:pathLst>
                <a:path w="168" h="823" extrusionOk="0">
                  <a:moveTo>
                    <a:pt x="156" y="1"/>
                  </a:moveTo>
                  <a:cubicBezTo>
                    <a:pt x="60" y="275"/>
                    <a:pt x="1" y="537"/>
                    <a:pt x="1" y="822"/>
                  </a:cubicBezTo>
                  <a:cubicBezTo>
                    <a:pt x="60" y="691"/>
                    <a:pt x="96" y="548"/>
                    <a:pt x="108" y="418"/>
                  </a:cubicBezTo>
                  <a:cubicBezTo>
                    <a:pt x="156" y="275"/>
                    <a:pt x="167" y="132"/>
                    <a:pt x="156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811;p51">
              <a:extLst>
                <a:ext uri="{FF2B5EF4-FFF2-40B4-BE49-F238E27FC236}">
                  <a16:creationId xmlns:a16="http://schemas.microsoft.com/office/drawing/2014/main" id="{A63BD94B-DFA9-4DBB-A58D-55A4CC95F7B9}"/>
                </a:ext>
              </a:extLst>
            </p:cNvPr>
            <p:cNvSpPr/>
            <p:nvPr/>
          </p:nvSpPr>
          <p:spPr>
            <a:xfrm>
              <a:off x="3620675" y="1836675"/>
              <a:ext cx="3300" cy="16375"/>
            </a:xfrm>
            <a:custGeom>
              <a:avLst/>
              <a:gdLst/>
              <a:ahLst/>
              <a:cxnLst/>
              <a:rect l="l" t="t" r="r" b="b"/>
              <a:pathLst>
                <a:path w="132" h="655" extrusionOk="0">
                  <a:moveTo>
                    <a:pt x="132" y="0"/>
                  </a:moveTo>
                  <a:lnTo>
                    <a:pt x="132" y="0"/>
                  </a:lnTo>
                  <a:cubicBezTo>
                    <a:pt x="48" y="214"/>
                    <a:pt x="1" y="441"/>
                    <a:pt x="1" y="655"/>
                  </a:cubicBezTo>
                  <a:cubicBezTo>
                    <a:pt x="84" y="453"/>
                    <a:pt x="132" y="226"/>
                    <a:pt x="132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812;p51">
              <a:extLst>
                <a:ext uri="{FF2B5EF4-FFF2-40B4-BE49-F238E27FC236}">
                  <a16:creationId xmlns:a16="http://schemas.microsoft.com/office/drawing/2014/main" id="{BEDF1E0B-B70A-43F7-BCF1-67A73C5CC202}"/>
                </a:ext>
              </a:extLst>
            </p:cNvPr>
            <p:cNvSpPr/>
            <p:nvPr/>
          </p:nvSpPr>
          <p:spPr>
            <a:xfrm>
              <a:off x="3607875" y="1833100"/>
              <a:ext cx="3600" cy="14000"/>
            </a:xfrm>
            <a:custGeom>
              <a:avLst/>
              <a:gdLst/>
              <a:ahLst/>
              <a:cxnLst/>
              <a:rect l="l" t="t" r="r" b="b"/>
              <a:pathLst>
                <a:path w="144" h="560" extrusionOk="0">
                  <a:moveTo>
                    <a:pt x="108" y="0"/>
                  </a:moveTo>
                  <a:cubicBezTo>
                    <a:pt x="84" y="84"/>
                    <a:pt x="48" y="179"/>
                    <a:pt x="48" y="286"/>
                  </a:cubicBezTo>
                  <a:cubicBezTo>
                    <a:pt x="24" y="369"/>
                    <a:pt x="1" y="465"/>
                    <a:pt x="1" y="560"/>
                  </a:cubicBezTo>
                  <a:cubicBezTo>
                    <a:pt x="60" y="488"/>
                    <a:pt x="108" y="393"/>
                    <a:pt x="120" y="298"/>
                  </a:cubicBezTo>
                  <a:cubicBezTo>
                    <a:pt x="144" y="191"/>
                    <a:pt x="144" y="84"/>
                    <a:pt x="108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813;p51">
              <a:extLst>
                <a:ext uri="{FF2B5EF4-FFF2-40B4-BE49-F238E27FC236}">
                  <a16:creationId xmlns:a16="http://schemas.microsoft.com/office/drawing/2014/main" id="{CB836C25-CDE2-492A-8DCF-A499CB854649}"/>
                </a:ext>
              </a:extLst>
            </p:cNvPr>
            <p:cNvSpPr/>
            <p:nvPr/>
          </p:nvSpPr>
          <p:spPr>
            <a:xfrm>
              <a:off x="3653425" y="1823275"/>
              <a:ext cx="5075" cy="20250"/>
            </a:xfrm>
            <a:custGeom>
              <a:avLst/>
              <a:gdLst/>
              <a:ahLst/>
              <a:cxnLst/>
              <a:rect l="l" t="t" r="r" b="b"/>
              <a:pathLst>
                <a:path w="203" h="810" extrusionOk="0">
                  <a:moveTo>
                    <a:pt x="191" y="0"/>
                  </a:moveTo>
                  <a:cubicBezTo>
                    <a:pt x="107" y="262"/>
                    <a:pt x="24" y="524"/>
                    <a:pt x="0" y="810"/>
                  </a:cubicBezTo>
                  <a:cubicBezTo>
                    <a:pt x="72" y="691"/>
                    <a:pt x="119" y="560"/>
                    <a:pt x="131" y="417"/>
                  </a:cubicBezTo>
                  <a:cubicBezTo>
                    <a:pt x="179" y="286"/>
                    <a:pt x="203" y="131"/>
                    <a:pt x="191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814;p51">
              <a:extLst>
                <a:ext uri="{FF2B5EF4-FFF2-40B4-BE49-F238E27FC236}">
                  <a16:creationId xmlns:a16="http://schemas.microsoft.com/office/drawing/2014/main" id="{D2610FAE-CAD2-485C-A87E-67F6827FECE7}"/>
                </a:ext>
              </a:extLst>
            </p:cNvPr>
            <p:cNvSpPr/>
            <p:nvPr/>
          </p:nvSpPr>
          <p:spPr>
            <a:xfrm>
              <a:off x="3685275" y="1186000"/>
              <a:ext cx="23825" cy="102100"/>
            </a:xfrm>
            <a:custGeom>
              <a:avLst/>
              <a:gdLst/>
              <a:ahLst/>
              <a:cxnLst/>
              <a:rect l="l" t="t" r="r" b="b"/>
              <a:pathLst>
                <a:path w="953" h="4084" extrusionOk="0">
                  <a:moveTo>
                    <a:pt x="560" y="0"/>
                  </a:moveTo>
                  <a:cubicBezTo>
                    <a:pt x="465" y="0"/>
                    <a:pt x="227" y="572"/>
                    <a:pt x="203" y="655"/>
                  </a:cubicBezTo>
                  <a:cubicBezTo>
                    <a:pt x="36" y="1226"/>
                    <a:pt x="0" y="1822"/>
                    <a:pt x="119" y="2393"/>
                  </a:cubicBezTo>
                  <a:cubicBezTo>
                    <a:pt x="238" y="2965"/>
                    <a:pt x="405" y="3524"/>
                    <a:pt x="631" y="4084"/>
                  </a:cubicBezTo>
                  <a:cubicBezTo>
                    <a:pt x="798" y="3512"/>
                    <a:pt x="881" y="2929"/>
                    <a:pt x="917" y="2334"/>
                  </a:cubicBezTo>
                  <a:cubicBezTo>
                    <a:pt x="953" y="1727"/>
                    <a:pt x="822" y="1119"/>
                    <a:pt x="512" y="584"/>
                  </a:cubicBezTo>
                  <a:cubicBezTo>
                    <a:pt x="477" y="536"/>
                    <a:pt x="619" y="0"/>
                    <a:pt x="56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815;p51">
              <a:extLst>
                <a:ext uri="{FF2B5EF4-FFF2-40B4-BE49-F238E27FC236}">
                  <a16:creationId xmlns:a16="http://schemas.microsoft.com/office/drawing/2014/main" id="{D3A85A61-E8B3-4099-9682-D403CC639C5F}"/>
                </a:ext>
              </a:extLst>
            </p:cNvPr>
            <p:cNvSpPr/>
            <p:nvPr/>
          </p:nvSpPr>
          <p:spPr>
            <a:xfrm>
              <a:off x="3698075" y="1161875"/>
              <a:ext cx="125025" cy="224575"/>
            </a:xfrm>
            <a:custGeom>
              <a:avLst/>
              <a:gdLst/>
              <a:ahLst/>
              <a:cxnLst/>
              <a:rect l="l" t="t" r="r" b="b"/>
              <a:pathLst>
                <a:path w="5001" h="8983" extrusionOk="0">
                  <a:moveTo>
                    <a:pt x="2131" y="1"/>
                  </a:moveTo>
                  <a:cubicBezTo>
                    <a:pt x="655" y="60"/>
                    <a:pt x="0" y="1382"/>
                    <a:pt x="84" y="2858"/>
                  </a:cubicBezTo>
                  <a:lnTo>
                    <a:pt x="346" y="8037"/>
                  </a:lnTo>
                  <a:lnTo>
                    <a:pt x="846" y="8526"/>
                  </a:lnTo>
                  <a:cubicBezTo>
                    <a:pt x="1162" y="8831"/>
                    <a:pt x="1569" y="8983"/>
                    <a:pt x="1974" y="8983"/>
                  </a:cubicBezTo>
                  <a:cubicBezTo>
                    <a:pt x="2391" y="8983"/>
                    <a:pt x="2806" y="8822"/>
                    <a:pt x="3120" y="8502"/>
                  </a:cubicBezTo>
                  <a:cubicBezTo>
                    <a:pt x="3298" y="8323"/>
                    <a:pt x="3429" y="8097"/>
                    <a:pt x="3513" y="7859"/>
                  </a:cubicBezTo>
                  <a:cubicBezTo>
                    <a:pt x="3491" y="7485"/>
                    <a:pt x="3518" y="7466"/>
                    <a:pt x="3523" y="7466"/>
                  </a:cubicBezTo>
                  <a:cubicBezTo>
                    <a:pt x="3524" y="7466"/>
                    <a:pt x="3525" y="7466"/>
                    <a:pt x="3525" y="7466"/>
                  </a:cubicBezTo>
                  <a:cubicBezTo>
                    <a:pt x="3525" y="7466"/>
                    <a:pt x="4941" y="7275"/>
                    <a:pt x="4977" y="5859"/>
                  </a:cubicBezTo>
                  <a:cubicBezTo>
                    <a:pt x="5001" y="5132"/>
                    <a:pt x="4929" y="3715"/>
                    <a:pt x="4846" y="2441"/>
                  </a:cubicBezTo>
                  <a:cubicBezTo>
                    <a:pt x="4763" y="1084"/>
                    <a:pt x="3644" y="13"/>
                    <a:pt x="2286" y="1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816;p51">
              <a:extLst>
                <a:ext uri="{FF2B5EF4-FFF2-40B4-BE49-F238E27FC236}">
                  <a16:creationId xmlns:a16="http://schemas.microsoft.com/office/drawing/2014/main" id="{80B62733-65D0-4925-A817-2AF02685FC31}"/>
                </a:ext>
              </a:extLst>
            </p:cNvPr>
            <p:cNvSpPr/>
            <p:nvPr/>
          </p:nvSpPr>
          <p:spPr>
            <a:xfrm>
              <a:off x="3740325" y="1333325"/>
              <a:ext cx="46175" cy="23700"/>
            </a:xfrm>
            <a:custGeom>
              <a:avLst/>
              <a:gdLst/>
              <a:ahLst/>
              <a:cxnLst/>
              <a:rect l="l" t="t" r="r" b="b"/>
              <a:pathLst>
                <a:path w="1847" h="948" extrusionOk="0">
                  <a:moveTo>
                    <a:pt x="1" y="1"/>
                  </a:moveTo>
                  <a:cubicBezTo>
                    <a:pt x="1" y="1"/>
                    <a:pt x="404" y="947"/>
                    <a:pt x="1667" y="947"/>
                  </a:cubicBezTo>
                  <a:cubicBezTo>
                    <a:pt x="1725" y="947"/>
                    <a:pt x="1785" y="945"/>
                    <a:pt x="1846" y="941"/>
                  </a:cubicBezTo>
                  <a:lnTo>
                    <a:pt x="1835" y="584"/>
                  </a:lnTo>
                  <a:cubicBezTo>
                    <a:pt x="1180" y="572"/>
                    <a:pt x="537" y="370"/>
                    <a:pt x="1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817;p51">
              <a:extLst>
                <a:ext uri="{FF2B5EF4-FFF2-40B4-BE49-F238E27FC236}">
                  <a16:creationId xmlns:a16="http://schemas.microsoft.com/office/drawing/2014/main" id="{6A4FFF1F-4C9C-44BE-AD56-1ED9F4462043}"/>
                </a:ext>
              </a:extLst>
            </p:cNvPr>
            <p:cNvSpPr/>
            <p:nvPr/>
          </p:nvSpPr>
          <p:spPr>
            <a:xfrm>
              <a:off x="3798375" y="1251750"/>
              <a:ext cx="10150" cy="9875"/>
            </a:xfrm>
            <a:custGeom>
              <a:avLst/>
              <a:gdLst/>
              <a:ahLst/>
              <a:cxnLst/>
              <a:rect l="l" t="t" r="r" b="b"/>
              <a:pathLst>
                <a:path w="406" h="395" extrusionOk="0">
                  <a:moveTo>
                    <a:pt x="219" y="0"/>
                  </a:moveTo>
                  <a:cubicBezTo>
                    <a:pt x="214" y="0"/>
                    <a:pt x="209" y="1"/>
                    <a:pt x="203" y="1"/>
                  </a:cubicBezTo>
                  <a:cubicBezTo>
                    <a:pt x="96" y="25"/>
                    <a:pt x="1" y="109"/>
                    <a:pt x="1" y="216"/>
                  </a:cubicBezTo>
                  <a:cubicBezTo>
                    <a:pt x="24" y="323"/>
                    <a:pt x="108" y="394"/>
                    <a:pt x="215" y="394"/>
                  </a:cubicBezTo>
                  <a:cubicBezTo>
                    <a:pt x="322" y="382"/>
                    <a:pt x="405" y="287"/>
                    <a:pt x="405" y="180"/>
                  </a:cubicBezTo>
                  <a:cubicBezTo>
                    <a:pt x="394" y="90"/>
                    <a:pt x="309" y="0"/>
                    <a:pt x="2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818;p51">
              <a:extLst>
                <a:ext uri="{FF2B5EF4-FFF2-40B4-BE49-F238E27FC236}">
                  <a16:creationId xmlns:a16="http://schemas.microsoft.com/office/drawing/2014/main" id="{4389BC33-6DFF-4E21-96A4-4A079DC8E16E}"/>
                </a:ext>
              </a:extLst>
            </p:cNvPr>
            <p:cNvSpPr/>
            <p:nvPr/>
          </p:nvSpPr>
          <p:spPr>
            <a:xfrm>
              <a:off x="3751350" y="1251175"/>
              <a:ext cx="9850" cy="10175"/>
            </a:xfrm>
            <a:custGeom>
              <a:avLst/>
              <a:gdLst/>
              <a:ahLst/>
              <a:cxnLst/>
              <a:rect l="l" t="t" r="r" b="b"/>
              <a:pathLst>
                <a:path w="394" h="407" extrusionOk="0">
                  <a:moveTo>
                    <a:pt x="203" y="1"/>
                  </a:moveTo>
                  <a:cubicBezTo>
                    <a:pt x="84" y="1"/>
                    <a:pt x="0" y="84"/>
                    <a:pt x="0" y="203"/>
                  </a:cubicBezTo>
                  <a:lnTo>
                    <a:pt x="0" y="227"/>
                  </a:lnTo>
                  <a:cubicBezTo>
                    <a:pt x="12" y="317"/>
                    <a:pt x="86" y="406"/>
                    <a:pt x="185" y="406"/>
                  </a:cubicBezTo>
                  <a:cubicBezTo>
                    <a:pt x="191" y="406"/>
                    <a:pt x="197" y="406"/>
                    <a:pt x="203" y="405"/>
                  </a:cubicBezTo>
                  <a:cubicBezTo>
                    <a:pt x="310" y="382"/>
                    <a:pt x="393" y="298"/>
                    <a:pt x="393" y="191"/>
                  </a:cubicBezTo>
                  <a:cubicBezTo>
                    <a:pt x="393" y="84"/>
                    <a:pt x="310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819;p51">
              <a:extLst>
                <a:ext uri="{FF2B5EF4-FFF2-40B4-BE49-F238E27FC236}">
                  <a16:creationId xmlns:a16="http://schemas.microsoft.com/office/drawing/2014/main" id="{1F017C17-289D-4B72-BCB1-7105D17B73E0}"/>
                </a:ext>
              </a:extLst>
            </p:cNvPr>
            <p:cNvSpPr/>
            <p:nvPr/>
          </p:nvSpPr>
          <p:spPr>
            <a:xfrm>
              <a:off x="3789750" y="1236900"/>
              <a:ext cx="21150" cy="5450"/>
            </a:xfrm>
            <a:custGeom>
              <a:avLst/>
              <a:gdLst/>
              <a:ahLst/>
              <a:cxnLst/>
              <a:rect l="l" t="t" r="r" b="b"/>
              <a:pathLst>
                <a:path w="846" h="218" extrusionOk="0">
                  <a:moveTo>
                    <a:pt x="453" y="0"/>
                  </a:moveTo>
                  <a:cubicBezTo>
                    <a:pt x="334" y="0"/>
                    <a:pt x="215" y="36"/>
                    <a:pt x="131" y="95"/>
                  </a:cubicBezTo>
                  <a:cubicBezTo>
                    <a:pt x="48" y="143"/>
                    <a:pt x="0" y="167"/>
                    <a:pt x="36" y="202"/>
                  </a:cubicBezTo>
                  <a:cubicBezTo>
                    <a:pt x="40" y="205"/>
                    <a:pt x="44" y="206"/>
                    <a:pt x="50" y="206"/>
                  </a:cubicBezTo>
                  <a:cubicBezTo>
                    <a:pt x="101" y="206"/>
                    <a:pt x="237" y="119"/>
                    <a:pt x="441" y="119"/>
                  </a:cubicBezTo>
                  <a:cubicBezTo>
                    <a:pt x="625" y="119"/>
                    <a:pt x="770" y="218"/>
                    <a:pt x="812" y="218"/>
                  </a:cubicBezTo>
                  <a:cubicBezTo>
                    <a:pt x="817" y="218"/>
                    <a:pt x="820" y="217"/>
                    <a:pt x="822" y="214"/>
                  </a:cubicBezTo>
                  <a:cubicBezTo>
                    <a:pt x="846" y="202"/>
                    <a:pt x="810" y="155"/>
                    <a:pt x="762" y="107"/>
                  </a:cubicBezTo>
                  <a:cubicBezTo>
                    <a:pt x="679" y="48"/>
                    <a:pt x="572" y="0"/>
                    <a:pt x="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820;p51">
              <a:extLst>
                <a:ext uri="{FF2B5EF4-FFF2-40B4-BE49-F238E27FC236}">
                  <a16:creationId xmlns:a16="http://schemas.microsoft.com/office/drawing/2014/main" id="{76141602-4468-4504-AE10-DAA6AA797246}"/>
                </a:ext>
              </a:extLst>
            </p:cNvPr>
            <p:cNvSpPr/>
            <p:nvPr/>
          </p:nvSpPr>
          <p:spPr>
            <a:xfrm>
              <a:off x="3739150" y="1237475"/>
              <a:ext cx="21150" cy="5250"/>
            </a:xfrm>
            <a:custGeom>
              <a:avLst/>
              <a:gdLst/>
              <a:ahLst/>
              <a:cxnLst/>
              <a:rect l="l" t="t" r="r" b="b"/>
              <a:pathLst>
                <a:path w="846" h="210" extrusionOk="0">
                  <a:moveTo>
                    <a:pt x="453" y="1"/>
                  </a:moveTo>
                  <a:cubicBezTo>
                    <a:pt x="334" y="1"/>
                    <a:pt x="215" y="25"/>
                    <a:pt x="131" y="84"/>
                  </a:cubicBezTo>
                  <a:cubicBezTo>
                    <a:pt x="48" y="132"/>
                    <a:pt x="0" y="156"/>
                    <a:pt x="36" y="191"/>
                  </a:cubicBezTo>
                  <a:cubicBezTo>
                    <a:pt x="40" y="194"/>
                    <a:pt x="45" y="195"/>
                    <a:pt x="52" y="195"/>
                  </a:cubicBezTo>
                  <a:cubicBezTo>
                    <a:pt x="105" y="195"/>
                    <a:pt x="240" y="120"/>
                    <a:pt x="441" y="120"/>
                  </a:cubicBezTo>
                  <a:cubicBezTo>
                    <a:pt x="617" y="120"/>
                    <a:pt x="757" y="210"/>
                    <a:pt x="806" y="210"/>
                  </a:cubicBezTo>
                  <a:cubicBezTo>
                    <a:pt x="813" y="210"/>
                    <a:pt x="819" y="208"/>
                    <a:pt x="822" y="203"/>
                  </a:cubicBezTo>
                  <a:cubicBezTo>
                    <a:pt x="846" y="191"/>
                    <a:pt x="810" y="144"/>
                    <a:pt x="762" y="96"/>
                  </a:cubicBezTo>
                  <a:cubicBezTo>
                    <a:pt x="679" y="37"/>
                    <a:pt x="572" y="1"/>
                    <a:pt x="4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821;p51">
              <a:extLst>
                <a:ext uri="{FF2B5EF4-FFF2-40B4-BE49-F238E27FC236}">
                  <a16:creationId xmlns:a16="http://schemas.microsoft.com/office/drawing/2014/main" id="{C5BC0CDB-9D06-4CBB-8278-C12A92C27C16}"/>
                </a:ext>
              </a:extLst>
            </p:cNvPr>
            <p:cNvSpPr/>
            <p:nvPr/>
          </p:nvSpPr>
          <p:spPr>
            <a:xfrm>
              <a:off x="3775450" y="1239575"/>
              <a:ext cx="15800" cy="46075"/>
            </a:xfrm>
            <a:custGeom>
              <a:avLst/>
              <a:gdLst/>
              <a:ahLst/>
              <a:cxnLst/>
              <a:rect l="l" t="t" r="r" b="b"/>
              <a:pathLst>
                <a:path w="632" h="1843" extrusionOk="0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" y="12"/>
                    <a:pt x="144" y="512"/>
                    <a:pt x="370" y="1119"/>
                  </a:cubicBezTo>
                  <a:cubicBezTo>
                    <a:pt x="418" y="1262"/>
                    <a:pt x="477" y="1417"/>
                    <a:pt x="525" y="1548"/>
                  </a:cubicBezTo>
                  <a:cubicBezTo>
                    <a:pt x="549" y="1596"/>
                    <a:pt x="549" y="1655"/>
                    <a:pt x="549" y="1715"/>
                  </a:cubicBezTo>
                  <a:cubicBezTo>
                    <a:pt x="537" y="1762"/>
                    <a:pt x="489" y="1774"/>
                    <a:pt x="430" y="1774"/>
                  </a:cubicBezTo>
                  <a:cubicBezTo>
                    <a:pt x="310" y="1774"/>
                    <a:pt x="191" y="1798"/>
                    <a:pt x="72" y="1834"/>
                  </a:cubicBezTo>
                  <a:cubicBezTo>
                    <a:pt x="132" y="1840"/>
                    <a:pt x="191" y="1843"/>
                    <a:pt x="252" y="1843"/>
                  </a:cubicBezTo>
                  <a:cubicBezTo>
                    <a:pt x="313" y="1843"/>
                    <a:pt x="376" y="1840"/>
                    <a:pt x="441" y="1834"/>
                  </a:cubicBezTo>
                  <a:cubicBezTo>
                    <a:pt x="477" y="1834"/>
                    <a:pt x="501" y="1834"/>
                    <a:pt x="537" y="1822"/>
                  </a:cubicBezTo>
                  <a:cubicBezTo>
                    <a:pt x="584" y="1822"/>
                    <a:pt x="608" y="1786"/>
                    <a:pt x="620" y="1739"/>
                  </a:cubicBezTo>
                  <a:cubicBezTo>
                    <a:pt x="632" y="1667"/>
                    <a:pt x="620" y="1596"/>
                    <a:pt x="596" y="1524"/>
                  </a:cubicBezTo>
                  <a:cubicBezTo>
                    <a:pt x="549" y="1381"/>
                    <a:pt x="501" y="1238"/>
                    <a:pt x="441" y="1084"/>
                  </a:cubicBezTo>
                  <a:cubicBezTo>
                    <a:pt x="241" y="484"/>
                    <a:pt x="30" y="0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822;p51">
              <a:extLst>
                <a:ext uri="{FF2B5EF4-FFF2-40B4-BE49-F238E27FC236}">
                  <a16:creationId xmlns:a16="http://schemas.microsoft.com/office/drawing/2014/main" id="{5B3ABA16-E8D4-4D52-BC5C-4590D1CA12C4}"/>
                </a:ext>
              </a:extLst>
            </p:cNvPr>
            <p:cNvSpPr/>
            <p:nvPr/>
          </p:nvSpPr>
          <p:spPr>
            <a:xfrm>
              <a:off x="3734075" y="1219925"/>
              <a:ext cx="25325" cy="6400"/>
            </a:xfrm>
            <a:custGeom>
              <a:avLst/>
              <a:gdLst/>
              <a:ahLst/>
              <a:cxnLst/>
              <a:rect l="l" t="t" r="r" b="b"/>
              <a:pathLst>
                <a:path w="1013" h="256" extrusionOk="0">
                  <a:moveTo>
                    <a:pt x="513" y="0"/>
                  </a:moveTo>
                  <a:cubicBezTo>
                    <a:pt x="394" y="0"/>
                    <a:pt x="251" y="24"/>
                    <a:pt x="132" y="84"/>
                  </a:cubicBezTo>
                  <a:cubicBezTo>
                    <a:pt x="49" y="143"/>
                    <a:pt x="1" y="191"/>
                    <a:pt x="13" y="227"/>
                  </a:cubicBezTo>
                  <a:cubicBezTo>
                    <a:pt x="22" y="249"/>
                    <a:pt x="56" y="256"/>
                    <a:pt x="109" y="256"/>
                  </a:cubicBezTo>
                  <a:cubicBezTo>
                    <a:pt x="201" y="256"/>
                    <a:pt x="347" y="234"/>
                    <a:pt x="513" y="227"/>
                  </a:cubicBezTo>
                  <a:cubicBezTo>
                    <a:pt x="649" y="227"/>
                    <a:pt x="771" y="237"/>
                    <a:pt x="860" y="237"/>
                  </a:cubicBezTo>
                  <a:cubicBezTo>
                    <a:pt x="934" y="237"/>
                    <a:pt x="985" y="230"/>
                    <a:pt x="1001" y="203"/>
                  </a:cubicBezTo>
                  <a:cubicBezTo>
                    <a:pt x="1013" y="179"/>
                    <a:pt x="965" y="131"/>
                    <a:pt x="894" y="72"/>
                  </a:cubicBezTo>
                  <a:cubicBezTo>
                    <a:pt x="775" y="24"/>
                    <a:pt x="644" y="0"/>
                    <a:pt x="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823;p51">
              <a:extLst>
                <a:ext uri="{FF2B5EF4-FFF2-40B4-BE49-F238E27FC236}">
                  <a16:creationId xmlns:a16="http://schemas.microsoft.com/office/drawing/2014/main" id="{8CAE8D6F-E9BB-4D2F-AB79-0F531588A9C8}"/>
                </a:ext>
              </a:extLst>
            </p:cNvPr>
            <p:cNvSpPr/>
            <p:nvPr/>
          </p:nvSpPr>
          <p:spPr>
            <a:xfrm>
              <a:off x="3790650" y="1218725"/>
              <a:ext cx="22050" cy="7875"/>
            </a:xfrm>
            <a:custGeom>
              <a:avLst/>
              <a:gdLst/>
              <a:ahLst/>
              <a:cxnLst/>
              <a:rect l="l" t="t" r="r" b="b"/>
              <a:pathLst>
                <a:path w="882" h="315" extrusionOk="0">
                  <a:moveTo>
                    <a:pt x="536" y="1"/>
                  </a:moveTo>
                  <a:cubicBezTo>
                    <a:pt x="496" y="1"/>
                    <a:pt x="457" y="5"/>
                    <a:pt x="417" y="13"/>
                  </a:cubicBezTo>
                  <a:cubicBezTo>
                    <a:pt x="298" y="25"/>
                    <a:pt x="179" y="96"/>
                    <a:pt x="95" y="167"/>
                  </a:cubicBezTo>
                  <a:cubicBezTo>
                    <a:pt x="36" y="227"/>
                    <a:pt x="0" y="287"/>
                    <a:pt x="36" y="298"/>
                  </a:cubicBezTo>
                  <a:cubicBezTo>
                    <a:pt x="44" y="310"/>
                    <a:pt x="59" y="314"/>
                    <a:pt x="81" y="314"/>
                  </a:cubicBezTo>
                  <a:cubicBezTo>
                    <a:pt x="152" y="314"/>
                    <a:pt x="288" y="264"/>
                    <a:pt x="453" y="227"/>
                  </a:cubicBezTo>
                  <a:cubicBezTo>
                    <a:pt x="655" y="179"/>
                    <a:pt x="834" y="191"/>
                    <a:pt x="869" y="132"/>
                  </a:cubicBezTo>
                  <a:cubicBezTo>
                    <a:pt x="881" y="108"/>
                    <a:pt x="845" y="60"/>
                    <a:pt x="774" y="48"/>
                  </a:cubicBezTo>
                  <a:cubicBezTo>
                    <a:pt x="695" y="17"/>
                    <a:pt x="615" y="1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824;p51">
              <a:extLst>
                <a:ext uri="{FF2B5EF4-FFF2-40B4-BE49-F238E27FC236}">
                  <a16:creationId xmlns:a16="http://schemas.microsoft.com/office/drawing/2014/main" id="{28EAEE36-7185-43ED-B408-20860004B5AF}"/>
                </a:ext>
              </a:extLst>
            </p:cNvPr>
            <p:cNvSpPr/>
            <p:nvPr/>
          </p:nvSpPr>
          <p:spPr>
            <a:xfrm>
              <a:off x="3678825" y="1257600"/>
              <a:ext cx="24925" cy="36925"/>
            </a:xfrm>
            <a:custGeom>
              <a:avLst/>
              <a:gdLst/>
              <a:ahLst/>
              <a:cxnLst/>
              <a:rect l="l" t="t" r="r" b="b"/>
              <a:pathLst>
                <a:path w="997" h="1477" extrusionOk="0">
                  <a:moveTo>
                    <a:pt x="627" y="1"/>
                  </a:moveTo>
                  <a:cubicBezTo>
                    <a:pt x="349" y="1"/>
                    <a:pt x="1" y="119"/>
                    <a:pt x="8" y="708"/>
                  </a:cubicBezTo>
                  <a:cubicBezTo>
                    <a:pt x="16" y="1353"/>
                    <a:pt x="456" y="1476"/>
                    <a:pt x="746" y="1476"/>
                  </a:cubicBezTo>
                  <a:cubicBezTo>
                    <a:pt x="890" y="1476"/>
                    <a:pt x="996" y="1446"/>
                    <a:pt x="996" y="1434"/>
                  </a:cubicBezTo>
                  <a:cubicBezTo>
                    <a:pt x="996" y="1422"/>
                    <a:pt x="961" y="53"/>
                    <a:pt x="961" y="53"/>
                  </a:cubicBezTo>
                  <a:cubicBezTo>
                    <a:pt x="951" y="48"/>
                    <a:pt x="803" y="1"/>
                    <a:pt x="627" y="1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825;p51">
              <a:extLst>
                <a:ext uri="{FF2B5EF4-FFF2-40B4-BE49-F238E27FC236}">
                  <a16:creationId xmlns:a16="http://schemas.microsoft.com/office/drawing/2014/main" id="{CF6EC32B-230F-4618-A1C5-51E371507C97}"/>
                </a:ext>
              </a:extLst>
            </p:cNvPr>
            <p:cNvSpPr/>
            <p:nvPr/>
          </p:nvSpPr>
          <p:spPr>
            <a:xfrm>
              <a:off x="3684675" y="1265500"/>
              <a:ext cx="11025" cy="21075"/>
            </a:xfrm>
            <a:custGeom>
              <a:avLst/>
              <a:gdLst/>
              <a:ahLst/>
              <a:cxnLst/>
              <a:rect l="l" t="t" r="r" b="b"/>
              <a:pathLst>
                <a:path w="441" h="843" extrusionOk="0">
                  <a:moveTo>
                    <a:pt x="281" y="1"/>
                  </a:moveTo>
                  <a:cubicBezTo>
                    <a:pt x="272" y="1"/>
                    <a:pt x="262" y="4"/>
                    <a:pt x="251" y="11"/>
                  </a:cubicBezTo>
                  <a:cubicBezTo>
                    <a:pt x="179" y="23"/>
                    <a:pt x="108" y="82"/>
                    <a:pt x="72" y="154"/>
                  </a:cubicBezTo>
                  <a:cubicBezTo>
                    <a:pt x="24" y="237"/>
                    <a:pt x="12" y="332"/>
                    <a:pt x="12" y="428"/>
                  </a:cubicBezTo>
                  <a:cubicBezTo>
                    <a:pt x="0" y="606"/>
                    <a:pt x="108" y="761"/>
                    <a:pt x="262" y="832"/>
                  </a:cubicBezTo>
                  <a:cubicBezTo>
                    <a:pt x="276" y="839"/>
                    <a:pt x="291" y="842"/>
                    <a:pt x="307" y="842"/>
                  </a:cubicBezTo>
                  <a:cubicBezTo>
                    <a:pt x="344" y="842"/>
                    <a:pt x="384" y="826"/>
                    <a:pt x="417" y="809"/>
                  </a:cubicBezTo>
                  <a:cubicBezTo>
                    <a:pt x="429" y="797"/>
                    <a:pt x="441" y="761"/>
                    <a:pt x="441" y="761"/>
                  </a:cubicBezTo>
                  <a:lnTo>
                    <a:pt x="441" y="761"/>
                  </a:lnTo>
                  <a:cubicBezTo>
                    <a:pt x="441" y="761"/>
                    <a:pt x="429" y="785"/>
                    <a:pt x="405" y="797"/>
                  </a:cubicBezTo>
                  <a:cubicBezTo>
                    <a:pt x="381" y="803"/>
                    <a:pt x="358" y="806"/>
                    <a:pt x="337" y="806"/>
                  </a:cubicBezTo>
                  <a:cubicBezTo>
                    <a:pt x="316" y="806"/>
                    <a:pt x="298" y="803"/>
                    <a:pt x="286" y="797"/>
                  </a:cubicBezTo>
                  <a:cubicBezTo>
                    <a:pt x="143" y="725"/>
                    <a:pt x="72" y="571"/>
                    <a:pt x="84" y="428"/>
                  </a:cubicBezTo>
                  <a:cubicBezTo>
                    <a:pt x="84" y="332"/>
                    <a:pt x="108" y="261"/>
                    <a:pt x="131" y="190"/>
                  </a:cubicBezTo>
                  <a:cubicBezTo>
                    <a:pt x="143" y="130"/>
                    <a:pt x="191" y="82"/>
                    <a:pt x="251" y="47"/>
                  </a:cubicBezTo>
                  <a:cubicBezTo>
                    <a:pt x="257" y="45"/>
                    <a:pt x="263" y="44"/>
                    <a:pt x="269" y="44"/>
                  </a:cubicBezTo>
                  <a:cubicBezTo>
                    <a:pt x="305" y="44"/>
                    <a:pt x="327" y="74"/>
                    <a:pt x="358" y="94"/>
                  </a:cubicBezTo>
                  <a:cubicBezTo>
                    <a:pt x="370" y="130"/>
                    <a:pt x="358" y="142"/>
                    <a:pt x="370" y="142"/>
                  </a:cubicBezTo>
                  <a:cubicBezTo>
                    <a:pt x="381" y="142"/>
                    <a:pt x="381" y="130"/>
                    <a:pt x="381" y="82"/>
                  </a:cubicBezTo>
                  <a:cubicBezTo>
                    <a:pt x="381" y="47"/>
                    <a:pt x="370" y="35"/>
                    <a:pt x="346" y="23"/>
                  </a:cubicBezTo>
                  <a:cubicBezTo>
                    <a:pt x="321" y="15"/>
                    <a:pt x="302" y="1"/>
                    <a:pt x="281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826;p51">
              <a:extLst>
                <a:ext uri="{FF2B5EF4-FFF2-40B4-BE49-F238E27FC236}">
                  <a16:creationId xmlns:a16="http://schemas.microsoft.com/office/drawing/2014/main" id="{AE15D166-512B-47FA-95BF-6F1B05FC20ED}"/>
                </a:ext>
              </a:extLst>
            </p:cNvPr>
            <p:cNvSpPr/>
            <p:nvPr/>
          </p:nvSpPr>
          <p:spPr>
            <a:xfrm>
              <a:off x="3686450" y="1157400"/>
              <a:ext cx="120000" cy="118575"/>
            </a:xfrm>
            <a:custGeom>
              <a:avLst/>
              <a:gdLst/>
              <a:ahLst/>
              <a:cxnLst/>
              <a:rect l="l" t="t" r="r" b="b"/>
              <a:pathLst>
                <a:path w="4800" h="4743" extrusionOk="0">
                  <a:moveTo>
                    <a:pt x="2468" y="1"/>
                  </a:moveTo>
                  <a:cubicBezTo>
                    <a:pt x="2263" y="1"/>
                    <a:pt x="2074" y="23"/>
                    <a:pt x="1918" y="73"/>
                  </a:cubicBezTo>
                  <a:cubicBezTo>
                    <a:pt x="1287" y="263"/>
                    <a:pt x="751" y="608"/>
                    <a:pt x="430" y="1204"/>
                  </a:cubicBezTo>
                  <a:cubicBezTo>
                    <a:pt x="132" y="1811"/>
                    <a:pt x="1" y="2478"/>
                    <a:pt x="49" y="3156"/>
                  </a:cubicBezTo>
                  <a:cubicBezTo>
                    <a:pt x="49" y="3359"/>
                    <a:pt x="96" y="3561"/>
                    <a:pt x="191" y="3740"/>
                  </a:cubicBezTo>
                  <a:cubicBezTo>
                    <a:pt x="334" y="3942"/>
                    <a:pt x="596" y="4073"/>
                    <a:pt x="596" y="4371"/>
                  </a:cubicBezTo>
                  <a:cubicBezTo>
                    <a:pt x="596" y="4478"/>
                    <a:pt x="632" y="4597"/>
                    <a:pt x="703" y="4668"/>
                  </a:cubicBezTo>
                  <a:cubicBezTo>
                    <a:pt x="756" y="4721"/>
                    <a:pt x="812" y="4742"/>
                    <a:pt x="868" y="4742"/>
                  </a:cubicBezTo>
                  <a:cubicBezTo>
                    <a:pt x="1002" y="4742"/>
                    <a:pt x="1133" y="4616"/>
                    <a:pt x="1192" y="4490"/>
                  </a:cubicBezTo>
                  <a:cubicBezTo>
                    <a:pt x="1406" y="4109"/>
                    <a:pt x="1418" y="3656"/>
                    <a:pt x="1418" y="3216"/>
                  </a:cubicBezTo>
                  <a:cubicBezTo>
                    <a:pt x="1442" y="2906"/>
                    <a:pt x="1418" y="2585"/>
                    <a:pt x="1346" y="2287"/>
                  </a:cubicBezTo>
                  <a:cubicBezTo>
                    <a:pt x="1299" y="2132"/>
                    <a:pt x="1203" y="1978"/>
                    <a:pt x="1168" y="1811"/>
                  </a:cubicBezTo>
                  <a:cubicBezTo>
                    <a:pt x="1108" y="1656"/>
                    <a:pt x="1132" y="1477"/>
                    <a:pt x="1227" y="1323"/>
                  </a:cubicBezTo>
                  <a:cubicBezTo>
                    <a:pt x="1251" y="1287"/>
                    <a:pt x="1263" y="1263"/>
                    <a:pt x="1299" y="1251"/>
                  </a:cubicBezTo>
                  <a:cubicBezTo>
                    <a:pt x="1479" y="1071"/>
                    <a:pt x="1721" y="981"/>
                    <a:pt x="1967" y="981"/>
                  </a:cubicBezTo>
                  <a:cubicBezTo>
                    <a:pt x="2078" y="981"/>
                    <a:pt x="2191" y="1000"/>
                    <a:pt x="2299" y="1037"/>
                  </a:cubicBezTo>
                  <a:cubicBezTo>
                    <a:pt x="2710" y="1171"/>
                    <a:pt x="3341" y="1358"/>
                    <a:pt x="3732" y="1358"/>
                  </a:cubicBezTo>
                  <a:cubicBezTo>
                    <a:pt x="3862" y="1358"/>
                    <a:pt x="3966" y="1338"/>
                    <a:pt x="4025" y="1287"/>
                  </a:cubicBezTo>
                  <a:cubicBezTo>
                    <a:pt x="4180" y="1180"/>
                    <a:pt x="4335" y="1025"/>
                    <a:pt x="4454" y="846"/>
                  </a:cubicBezTo>
                  <a:lnTo>
                    <a:pt x="4644" y="1061"/>
                  </a:lnTo>
                  <a:cubicBezTo>
                    <a:pt x="4799" y="966"/>
                    <a:pt x="4323" y="477"/>
                    <a:pt x="3930" y="299"/>
                  </a:cubicBezTo>
                  <a:cubicBezTo>
                    <a:pt x="3512" y="123"/>
                    <a:pt x="2948" y="1"/>
                    <a:pt x="2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827;p51">
              <a:extLst>
                <a:ext uri="{FF2B5EF4-FFF2-40B4-BE49-F238E27FC236}">
                  <a16:creationId xmlns:a16="http://schemas.microsoft.com/office/drawing/2014/main" id="{1FE758C4-3317-442C-BC89-2784ADECEFF8}"/>
                </a:ext>
              </a:extLst>
            </p:cNvPr>
            <p:cNvSpPr/>
            <p:nvPr/>
          </p:nvSpPr>
          <p:spPr>
            <a:xfrm>
              <a:off x="3759100" y="1289875"/>
              <a:ext cx="21450" cy="11700"/>
            </a:xfrm>
            <a:custGeom>
              <a:avLst/>
              <a:gdLst/>
              <a:ahLst/>
              <a:cxnLst/>
              <a:rect l="l" t="t" r="r" b="b"/>
              <a:pathLst>
                <a:path w="858" h="468" extrusionOk="0">
                  <a:moveTo>
                    <a:pt x="12" y="0"/>
                  </a:moveTo>
                  <a:lnTo>
                    <a:pt x="12" y="0"/>
                  </a:lnTo>
                  <a:cubicBezTo>
                    <a:pt x="0" y="0"/>
                    <a:pt x="0" y="60"/>
                    <a:pt x="60" y="143"/>
                  </a:cubicBezTo>
                  <a:cubicBezTo>
                    <a:pt x="190" y="350"/>
                    <a:pt x="421" y="468"/>
                    <a:pt x="651" y="468"/>
                  </a:cubicBezTo>
                  <a:cubicBezTo>
                    <a:pt x="672" y="468"/>
                    <a:pt x="693" y="467"/>
                    <a:pt x="714" y="465"/>
                  </a:cubicBezTo>
                  <a:cubicBezTo>
                    <a:pt x="822" y="441"/>
                    <a:pt x="857" y="417"/>
                    <a:pt x="857" y="405"/>
                  </a:cubicBezTo>
                  <a:cubicBezTo>
                    <a:pt x="857" y="369"/>
                    <a:pt x="643" y="381"/>
                    <a:pt x="405" y="286"/>
                  </a:cubicBezTo>
                  <a:cubicBezTo>
                    <a:pt x="167" y="179"/>
                    <a:pt x="24" y="0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828;p51">
              <a:extLst>
                <a:ext uri="{FF2B5EF4-FFF2-40B4-BE49-F238E27FC236}">
                  <a16:creationId xmlns:a16="http://schemas.microsoft.com/office/drawing/2014/main" id="{CFF7D841-03C9-4766-BA09-C34CE7F6320D}"/>
                </a:ext>
              </a:extLst>
            </p:cNvPr>
            <p:cNvSpPr/>
            <p:nvPr/>
          </p:nvSpPr>
          <p:spPr>
            <a:xfrm>
              <a:off x="3696275" y="1348200"/>
              <a:ext cx="95875" cy="50350"/>
            </a:xfrm>
            <a:custGeom>
              <a:avLst/>
              <a:gdLst/>
              <a:ahLst/>
              <a:cxnLst/>
              <a:rect l="l" t="t" r="r" b="b"/>
              <a:pathLst>
                <a:path w="3835" h="2014" extrusionOk="0">
                  <a:moveTo>
                    <a:pt x="382" y="1"/>
                  </a:moveTo>
                  <a:lnTo>
                    <a:pt x="1" y="799"/>
                  </a:lnTo>
                  <a:lnTo>
                    <a:pt x="1132" y="1835"/>
                  </a:lnTo>
                  <a:lnTo>
                    <a:pt x="2180" y="2013"/>
                  </a:lnTo>
                  <a:lnTo>
                    <a:pt x="2680" y="2013"/>
                  </a:lnTo>
                  <a:lnTo>
                    <a:pt x="3835" y="692"/>
                  </a:lnTo>
                  <a:lnTo>
                    <a:pt x="3597" y="132"/>
                  </a:lnTo>
                  <a:lnTo>
                    <a:pt x="2680" y="1084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829;p51">
              <a:extLst>
                <a:ext uri="{FF2B5EF4-FFF2-40B4-BE49-F238E27FC236}">
                  <a16:creationId xmlns:a16="http://schemas.microsoft.com/office/drawing/2014/main" id="{2816E07D-7CC8-4086-838A-A9387B20ADA1}"/>
                </a:ext>
              </a:extLst>
            </p:cNvPr>
            <p:cNvSpPr/>
            <p:nvPr/>
          </p:nvSpPr>
          <p:spPr>
            <a:xfrm>
              <a:off x="3698675" y="1369050"/>
              <a:ext cx="62525" cy="30675"/>
            </a:xfrm>
            <a:custGeom>
              <a:avLst/>
              <a:gdLst/>
              <a:ahLst/>
              <a:cxnLst/>
              <a:rect l="l" t="t" r="r" b="b"/>
              <a:pathLst>
                <a:path w="2501" h="1227" extrusionOk="0">
                  <a:moveTo>
                    <a:pt x="0" y="0"/>
                  </a:moveTo>
                  <a:lnTo>
                    <a:pt x="0" y="0"/>
                  </a:lnTo>
                  <a:cubicBezTo>
                    <a:pt x="143" y="108"/>
                    <a:pt x="274" y="191"/>
                    <a:pt x="417" y="274"/>
                  </a:cubicBezTo>
                  <a:cubicBezTo>
                    <a:pt x="667" y="429"/>
                    <a:pt x="1024" y="643"/>
                    <a:pt x="1429" y="881"/>
                  </a:cubicBezTo>
                  <a:cubicBezTo>
                    <a:pt x="1643" y="1001"/>
                    <a:pt x="1822" y="1108"/>
                    <a:pt x="2000" y="1203"/>
                  </a:cubicBezTo>
                  <a:lnTo>
                    <a:pt x="2024" y="1227"/>
                  </a:lnTo>
                  <a:lnTo>
                    <a:pt x="2048" y="1191"/>
                  </a:lnTo>
                  <a:cubicBezTo>
                    <a:pt x="2191" y="1001"/>
                    <a:pt x="2310" y="774"/>
                    <a:pt x="2417" y="548"/>
                  </a:cubicBezTo>
                  <a:cubicBezTo>
                    <a:pt x="2465" y="465"/>
                    <a:pt x="2488" y="358"/>
                    <a:pt x="2500" y="262"/>
                  </a:cubicBezTo>
                  <a:lnTo>
                    <a:pt x="2500" y="262"/>
                  </a:lnTo>
                  <a:cubicBezTo>
                    <a:pt x="2361" y="575"/>
                    <a:pt x="2200" y="843"/>
                    <a:pt x="2004" y="1132"/>
                  </a:cubicBezTo>
                  <a:lnTo>
                    <a:pt x="2004" y="1132"/>
                  </a:lnTo>
                  <a:lnTo>
                    <a:pt x="1465" y="822"/>
                  </a:lnTo>
                  <a:cubicBezTo>
                    <a:pt x="1060" y="584"/>
                    <a:pt x="703" y="370"/>
                    <a:pt x="441" y="227"/>
                  </a:cubicBezTo>
                  <a:cubicBezTo>
                    <a:pt x="298" y="131"/>
                    <a:pt x="155" y="6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830;p51">
              <a:extLst>
                <a:ext uri="{FF2B5EF4-FFF2-40B4-BE49-F238E27FC236}">
                  <a16:creationId xmlns:a16="http://schemas.microsoft.com/office/drawing/2014/main" id="{0AA70684-89FC-4A22-8CC1-A78412C09280}"/>
                </a:ext>
              </a:extLst>
            </p:cNvPr>
            <p:cNvSpPr/>
            <p:nvPr/>
          </p:nvSpPr>
          <p:spPr>
            <a:xfrm>
              <a:off x="3764150" y="1356850"/>
              <a:ext cx="27400" cy="39000"/>
            </a:xfrm>
            <a:custGeom>
              <a:avLst/>
              <a:gdLst/>
              <a:ahLst/>
              <a:cxnLst/>
              <a:rect l="l" t="t" r="r" b="b"/>
              <a:pathLst>
                <a:path w="1096" h="1560" extrusionOk="0">
                  <a:moveTo>
                    <a:pt x="1060" y="0"/>
                  </a:moveTo>
                  <a:cubicBezTo>
                    <a:pt x="1048" y="0"/>
                    <a:pt x="1060" y="131"/>
                    <a:pt x="1036" y="357"/>
                  </a:cubicBezTo>
                  <a:cubicBezTo>
                    <a:pt x="989" y="643"/>
                    <a:pt x="882" y="905"/>
                    <a:pt x="739" y="1143"/>
                  </a:cubicBezTo>
                  <a:cubicBezTo>
                    <a:pt x="662" y="1252"/>
                    <a:pt x="586" y="1351"/>
                    <a:pt x="500" y="1450"/>
                  </a:cubicBezTo>
                  <a:lnTo>
                    <a:pt x="500" y="1450"/>
                  </a:lnTo>
                  <a:cubicBezTo>
                    <a:pt x="330" y="1256"/>
                    <a:pt x="160" y="1062"/>
                    <a:pt x="0" y="858"/>
                  </a:cubicBezTo>
                  <a:lnTo>
                    <a:pt x="0" y="858"/>
                  </a:lnTo>
                  <a:cubicBezTo>
                    <a:pt x="36" y="941"/>
                    <a:pt x="60" y="1012"/>
                    <a:pt x="108" y="1072"/>
                  </a:cubicBezTo>
                  <a:cubicBezTo>
                    <a:pt x="215" y="1250"/>
                    <a:pt x="346" y="1393"/>
                    <a:pt x="477" y="1536"/>
                  </a:cubicBezTo>
                  <a:lnTo>
                    <a:pt x="512" y="1560"/>
                  </a:lnTo>
                  <a:lnTo>
                    <a:pt x="536" y="1536"/>
                  </a:lnTo>
                  <a:cubicBezTo>
                    <a:pt x="643" y="1429"/>
                    <a:pt x="739" y="1310"/>
                    <a:pt x="810" y="1191"/>
                  </a:cubicBezTo>
                  <a:cubicBezTo>
                    <a:pt x="953" y="941"/>
                    <a:pt x="1048" y="655"/>
                    <a:pt x="1072" y="357"/>
                  </a:cubicBezTo>
                  <a:cubicBezTo>
                    <a:pt x="1096" y="238"/>
                    <a:pt x="1096" y="119"/>
                    <a:pt x="10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831;p51">
              <a:extLst>
                <a:ext uri="{FF2B5EF4-FFF2-40B4-BE49-F238E27FC236}">
                  <a16:creationId xmlns:a16="http://schemas.microsoft.com/office/drawing/2014/main" id="{18A7100A-3132-4662-A52E-8EFFBEF0CEA7}"/>
                </a:ext>
              </a:extLst>
            </p:cNvPr>
            <p:cNvSpPr/>
            <p:nvPr/>
          </p:nvSpPr>
          <p:spPr>
            <a:xfrm>
              <a:off x="3759375" y="1379175"/>
              <a:ext cx="43500" cy="372675"/>
            </a:xfrm>
            <a:custGeom>
              <a:avLst/>
              <a:gdLst/>
              <a:ahLst/>
              <a:cxnLst/>
              <a:rect l="l" t="t" r="r" b="b"/>
              <a:pathLst>
                <a:path w="1740" h="14907" extrusionOk="0">
                  <a:moveTo>
                    <a:pt x="1" y="0"/>
                  </a:moveTo>
                  <a:lnTo>
                    <a:pt x="1" y="36"/>
                  </a:lnTo>
                  <a:cubicBezTo>
                    <a:pt x="13" y="72"/>
                    <a:pt x="13" y="119"/>
                    <a:pt x="37" y="155"/>
                  </a:cubicBezTo>
                  <a:cubicBezTo>
                    <a:pt x="60" y="262"/>
                    <a:pt x="108" y="417"/>
                    <a:pt x="132" y="596"/>
                  </a:cubicBezTo>
                  <a:cubicBezTo>
                    <a:pt x="168" y="774"/>
                    <a:pt x="227" y="1012"/>
                    <a:pt x="287" y="1262"/>
                  </a:cubicBezTo>
                  <a:cubicBezTo>
                    <a:pt x="346" y="1512"/>
                    <a:pt x="418" y="1822"/>
                    <a:pt x="477" y="2155"/>
                  </a:cubicBezTo>
                  <a:cubicBezTo>
                    <a:pt x="608" y="2822"/>
                    <a:pt x="763" y="3608"/>
                    <a:pt x="906" y="4501"/>
                  </a:cubicBezTo>
                  <a:cubicBezTo>
                    <a:pt x="1049" y="5394"/>
                    <a:pt x="1180" y="6382"/>
                    <a:pt x="1299" y="7406"/>
                  </a:cubicBezTo>
                  <a:cubicBezTo>
                    <a:pt x="1525" y="9478"/>
                    <a:pt x="1608" y="11347"/>
                    <a:pt x="1656" y="12704"/>
                  </a:cubicBezTo>
                  <a:cubicBezTo>
                    <a:pt x="1680" y="13371"/>
                    <a:pt x="1704" y="13942"/>
                    <a:pt x="1704" y="14312"/>
                  </a:cubicBezTo>
                  <a:cubicBezTo>
                    <a:pt x="1715" y="14490"/>
                    <a:pt x="1715" y="14645"/>
                    <a:pt x="1715" y="14752"/>
                  </a:cubicBezTo>
                  <a:lnTo>
                    <a:pt x="1715" y="14871"/>
                  </a:lnTo>
                  <a:lnTo>
                    <a:pt x="1715" y="14907"/>
                  </a:lnTo>
                  <a:cubicBezTo>
                    <a:pt x="1727" y="14895"/>
                    <a:pt x="1739" y="14883"/>
                    <a:pt x="1727" y="14847"/>
                  </a:cubicBezTo>
                  <a:lnTo>
                    <a:pt x="1727" y="14728"/>
                  </a:lnTo>
                  <a:lnTo>
                    <a:pt x="1727" y="14300"/>
                  </a:lnTo>
                  <a:cubicBezTo>
                    <a:pt x="1727" y="13931"/>
                    <a:pt x="1727" y="13371"/>
                    <a:pt x="1715" y="12692"/>
                  </a:cubicBezTo>
                  <a:cubicBezTo>
                    <a:pt x="1680" y="11335"/>
                    <a:pt x="1596" y="9466"/>
                    <a:pt x="1370" y="7394"/>
                  </a:cubicBezTo>
                  <a:cubicBezTo>
                    <a:pt x="1263" y="6370"/>
                    <a:pt x="1132" y="5382"/>
                    <a:pt x="989" y="4489"/>
                  </a:cubicBezTo>
                  <a:cubicBezTo>
                    <a:pt x="834" y="3596"/>
                    <a:pt x="692" y="2810"/>
                    <a:pt x="537" y="2143"/>
                  </a:cubicBezTo>
                  <a:cubicBezTo>
                    <a:pt x="465" y="1810"/>
                    <a:pt x="394" y="1512"/>
                    <a:pt x="334" y="1250"/>
                  </a:cubicBezTo>
                  <a:cubicBezTo>
                    <a:pt x="275" y="977"/>
                    <a:pt x="215" y="750"/>
                    <a:pt x="168" y="572"/>
                  </a:cubicBezTo>
                  <a:cubicBezTo>
                    <a:pt x="108" y="381"/>
                    <a:pt x="72" y="250"/>
                    <a:pt x="49" y="143"/>
                  </a:cubicBezTo>
                  <a:cubicBezTo>
                    <a:pt x="37" y="95"/>
                    <a:pt x="13" y="72"/>
                    <a:pt x="13" y="36"/>
                  </a:cubicBezTo>
                  <a:cubicBezTo>
                    <a:pt x="13" y="24"/>
                    <a:pt x="1" y="1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484247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54;p4">
            <a:extLst>
              <a:ext uri="{FF2B5EF4-FFF2-40B4-BE49-F238E27FC236}">
                <a16:creationId xmlns:a16="http://schemas.microsoft.com/office/drawing/2014/main" id="{758976E3-0265-43AC-854E-1B8B7D611DD8}"/>
              </a:ext>
            </a:extLst>
          </p:cNvPr>
          <p:cNvGrpSpPr/>
          <p:nvPr/>
        </p:nvGrpSpPr>
        <p:grpSpPr>
          <a:xfrm>
            <a:off x="-338649" y="-241141"/>
            <a:ext cx="1063237" cy="960308"/>
            <a:chOff x="9093600" y="2914350"/>
            <a:chExt cx="1174243" cy="1060567"/>
          </a:xfrm>
        </p:grpSpPr>
        <p:sp>
          <p:nvSpPr>
            <p:cNvPr id="44" name="Google Shape;55;p4">
              <a:extLst>
                <a:ext uri="{FF2B5EF4-FFF2-40B4-BE49-F238E27FC236}">
                  <a16:creationId xmlns:a16="http://schemas.microsoft.com/office/drawing/2014/main" id="{1FD6210C-67B6-42F7-9B6F-520807C45B7D}"/>
                </a:ext>
              </a:extLst>
            </p:cNvPr>
            <p:cNvSpPr/>
            <p:nvPr/>
          </p:nvSpPr>
          <p:spPr>
            <a:xfrm>
              <a:off x="9093600" y="2914350"/>
              <a:ext cx="1174243" cy="1060567"/>
            </a:xfrm>
            <a:custGeom>
              <a:avLst/>
              <a:gdLst/>
              <a:ahLst/>
              <a:cxnLst/>
              <a:rect l="l" t="t" r="r" b="b"/>
              <a:pathLst>
                <a:path w="15241" h="13766" extrusionOk="0">
                  <a:moveTo>
                    <a:pt x="7472" y="0"/>
                  </a:moveTo>
                  <a:cubicBezTo>
                    <a:pt x="7061" y="0"/>
                    <a:pt x="6645" y="37"/>
                    <a:pt x="6228" y="113"/>
                  </a:cubicBezTo>
                  <a:cubicBezTo>
                    <a:pt x="2489" y="791"/>
                    <a:pt x="1" y="4375"/>
                    <a:pt x="691" y="8114"/>
                  </a:cubicBezTo>
                  <a:cubicBezTo>
                    <a:pt x="1294" y="11432"/>
                    <a:pt x="4194" y="13765"/>
                    <a:pt x="7444" y="13765"/>
                  </a:cubicBezTo>
                  <a:cubicBezTo>
                    <a:pt x="7856" y="13765"/>
                    <a:pt x="8273" y="13728"/>
                    <a:pt x="8692" y="13650"/>
                  </a:cubicBezTo>
                  <a:cubicBezTo>
                    <a:pt x="9097" y="13579"/>
                    <a:pt x="9490" y="13471"/>
                    <a:pt x="9871" y="13329"/>
                  </a:cubicBezTo>
                  <a:cubicBezTo>
                    <a:pt x="13431" y="11983"/>
                    <a:pt x="15241" y="8030"/>
                    <a:pt x="13907" y="4458"/>
                  </a:cubicBezTo>
                  <a:cubicBezTo>
                    <a:pt x="12889" y="1735"/>
                    <a:pt x="10300" y="0"/>
                    <a:pt x="74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56;p4">
              <a:extLst>
                <a:ext uri="{FF2B5EF4-FFF2-40B4-BE49-F238E27FC236}">
                  <a16:creationId xmlns:a16="http://schemas.microsoft.com/office/drawing/2014/main" id="{48167AB4-8660-410D-BF56-84153CDC443E}"/>
                </a:ext>
              </a:extLst>
            </p:cNvPr>
            <p:cNvSpPr/>
            <p:nvPr/>
          </p:nvSpPr>
          <p:spPr>
            <a:xfrm>
              <a:off x="9224806" y="3040855"/>
              <a:ext cx="916450" cy="810564"/>
            </a:xfrm>
            <a:custGeom>
              <a:avLst/>
              <a:gdLst/>
              <a:ahLst/>
              <a:cxnLst/>
              <a:rect l="l" t="t" r="r" b="b"/>
              <a:pathLst>
                <a:path w="11895" h="10521" extrusionOk="0">
                  <a:moveTo>
                    <a:pt x="5951" y="0"/>
                  </a:moveTo>
                  <a:cubicBezTo>
                    <a:pt x="5334" y="0"/>
                    <a:pt x="4707" y="109"/>
                    <a:pt x="4096" y="340"/>
                  </a:cubicBezTo>
                  <a:lnTo>
                    <a:pt x="4072" y="340"/>
                  </a:lnTo>
                  <a:cubicBezTo>
                    <a:pt x="1370" y="1388"/>
                    <a:pt x="1" y="4424"/>
                    <a:pt x="1024" y="7126"/>
                  </a:cubicBezTo>
                  <a:cubicBezTo>
                    <a:pt x="1835" y="9226"/>
                    <a:pt x="3834" y="10520"/>
                    <a:pt x="5949" y="10520"/>
                  </a:cubicBezTo>
                  <a:cubicBezTo>
                    <a:pt x="6569" y="10520"/>
                    <a:pt x="7198" y="10409"/>
                    <a:pt x="7811" y="10174"/>
                  </a:cubicBezTo>
                  <a:cubicBezTo>
                    <a:pt x="10526" y="9139"/>
                    <a:pt x="11895" y="6103"/>
                    <a:pt x="10859" y="3388"/>
                  </a:cubicBezTo>
                  <a:cubicBezTo>
                    <a:pt x="10066" y="1294"/>
                    <a:pt x="8071" y="0"/>
                    <a:pt x="5951" y="0"/>
                  </a:cubicBezTo>
                  <a:close/>
                </a:path>
              </a:pathLst>
            </a:custGeom>
            <a:solidFill>
              <a:srgbClr val="FF7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57;p4">
              <a:extLst>
                <a:ext uri="{FF2B5EF4-FFF2-40B4-BE49-F238E27FC236}">
                  <a16:creationId xmlns:a16="http://schemas.microsoft.com/office/drawing/2014/main" id="{0C84C4C2-7E9C-482A-9D32-B5308F9FEE14}"/>
                </a:ext>
              </a:extLst>
            </p:cNvPr>
            <p:cNvSpPr/>
            <p:nvPr/>
          </p:nvSpPr>
          <p:spPr>
            <a:xfrm>
              <a:off x="9257857" y="3037388"/>
              <a:ext cx="817370" cy="815110"/>
            </a:xfrm>
            <a:custGeom>
              <a:avLst/>
              <a:gdLst/>
              <a:ahLst/>
              <a:cxnLst/>
              <a:rect l="l" t="t" r="r" b="b"/>
              <a:pathLst>
                <a:path w="10609" h="10580" extrusionOk="0">
                  <a:moveTo>
                    <a:pt x="10151" y="3268"/>
                  </a:moveTo>
                  <a:lnTo>
                    <a:pt x="10180" y="3350"/>
                  </a:lnTo>
                  <a:cubicBezTo>
                    <a:pt x="10215" y="3397"/>
                    <a:pt x="10227" y="3409"/>
                    <a:pt x="10239" y="3432"/>
                  </a:cubicBezTo>
                  <a:lnTo>
                    <a:pt x="10239" y="3432"/>
                  </a:lnTo>
                  <a:cubicBezTo>
                    <a:pt x="10227" y="3409"/>
                    <a:pt x="10216" y="3397"/>
                    <a:pt x="10192" y="3361"/>
                  </a:cubicBezTo>
                  <a:cubicBezTo>
                    <a:pt x="10181" y="3333"/>
                    <a:pt x="10167" y="3302"/>
                    <a:pt x="10151" y="3268"/>
                  </a:cubicBezTo>
                  <a:close/>
                  <a:moveTo>
                    <a:pt x="5295" y="1"/>
                  </a:moveTo>
                  <a:cubicBezTo>
                    <a:pt x="4995" y="1"/>
                    <a:pt x="4694" y="25"/>
                    <a:pt x="4394" y="75"/>
                  </a:cubicBezTo>
                  <a:cubicBezTo>
                    <a:pt x="3453" y="242"/>
                    <a:pt x="2596" y="647"/>
                    <a:pt x="1858" y="1266"/>
                  </a:cubicBezTo>
                  <a:cubicBezTo>
                    <a:pt x="1667" y="1433"/>
                    <a:pt x="1488" y="1587"/>
                    <a:pt x="1322" y="1790"/>
                  </a:cubicBezTo>
                  <a:cubicBezTo>
                    <a:pt x="1250" y="1873"/>
                    <a:pt x="1167" y="1980"/>
                    <a:pt x="1084" y="2088"/>
                  </a:cubicBezTo>
                  <a:cubicBezTo>
                    <a:pt x="1012" y="2171"/>
                    <a:pt x="941" y="2290"/>
                    <a:pt x="869" y="2397"/>
                  </a:cubicBezTo>
                  <a:cubicBezTo>
                    <a:pt x="572" y="2838"/>
                    <a:pt x="345" y="3314"/>
                    <a:pt x="214" y="3838"/>
                  </a:cubicBezTo>
                  <a:cubicBezTo>
                    <a:pt x="60" y="4374"/>
                    <a:pt x="0" y="4921"/>
                    <a:pt x="12" y="5481"/>
                  </a:cubicBezTo>
                  <a:cubicBezTo>
                    <a:pt x="36" y="6040"/>
                    <a:pt x="155" y="6600"/>
                    <a:pt x="345" y="7148"/>
                  </a:cubicBezTo>
                  <a:cubicBezTo>
                    <a:pt x="548" y="7672"/>
                    <a:pt x="834" y="8172"/>
                    <a:pt x="1191" y="8612"/>
                  </a:cubicBezTo>
                  <a:cubicBezTo>
                    <a:pt x="1536" y="9041"/>
                    <a:pt x="1953" y="9422"/>
                    <a:pt x="2417" y="9719"/>
                  </a:cubicBezTo>
                  <a:cubicBezTo>
                    <a:pt x="2631" y="9862"/>
                    <a:pt x="2870" y="9981"/>
                    <a:pt x="3108" y="10100"/>
                  </a:cubicBezTo>
                  <a:cubicBezTo>
                    <a:pt x="3346" y="10208"/>
                    <a:pt x="3608" y="10303"/>
                    <a:pt x="3858" y="10374"/>
                  </a:cubicBezTo>
                  <a:cubicBezTo>
                    <a:pt x="4108" y="10446"/>
                    <a:pt x="4358" y="10505"/>
                    <a:pt x="4620" y="10541"/>
                  </a:cubicBezTo>
                  <a:cubicBezTo>
                    <a:pt x="4837" y="10567"/>
                    <a:pt x="5055" y="10580"/>
                    <a:pt x="5272" y="10580"/>
                  </a:cubicBezTo>
                  <a:cubicBezTo>
                    <a:pt x="6247" y="10580"/>
                    <a:pt x="7212" y="10319"/>
                    <a:pt x="8049" y="9803"/>
                  </a:cubicBezTo>
                  <a:cubicBezTo>
                    <a:pt x="9347" y="9017"/>
                    <a:pt x="10240" y="7707"/>
                    <a:pt x="10513" y="6219"/>
                  </a:cubicBezTo>
                  <a:cubicBezTo>
                    <a:pt x="10597" y="5731"/>
                    <a:pt x="10609" y="5207"/>
                    <a:pt x="10549" y="4707"/>
                  </a:cubicBezTo>
                  <a:cubicBezTo>
                    <a:pt x="10525" y="4504"/>
                    <a:pt x="10490" y="4326"/>
                    <a:pt x="10454" y="4147"/>
                  </a:cubicBezTo>
                  <a:cubicBezTo>
                    <a:pt x="10430" y="4076"/>
                    <a:pt x="10418" y="4004"/>
                    <a:pt x="10406" y="3945"/>
                  </a:cubicBezTo>
                  <a:lnTo>
                    <a:pt x="10347" y="3766"/>
                  </a:lnTo>
                  <a:lnTo>
                    <a:pt x="10275" y="3528"/>
                  </a:lnTo>
                  <a:cubicBezTo>
                    <a:pt x="10275" y="3492"/>
                    <a:pt x="10251" y="3469"/>
                    <a:pt x="10240" y="3433"/>
                  </a:cubicBezTo>
                  <a:lnTo>
                    <a:pt x="10240" y="3433"/>
                  </a:lnTo>
                  <a:cubicBezTo>
                    <a:pt x="10240" y="3469"/>
                    <a:pt x="10251" y="3492"/>
                    <a:pt x="10228" y="3552"/>
                  </a:cubicBezTo>
                  <a:cubicBezTo>
                    <a:pt x="10240" y="3612"/>
                    <a:pt x="10275" y="3695"/>
                    <a:pt x="10299" y="3790"/>
                  </a:cubicBezTo>
                  <a:lnTo>
                    <a:pt x="10359" y="3969"/>
                  </a:lnTo>
                  <a:cubicBezTo>
                    <a:pt x="10370" y="4028"/>
                    <a:pt x="10394" y="4112"/>
                    <a:pt x="10406" y="4183"/>
                  </a:cubicBezTo>
                  <a:cubicBezTo>
                    <a:pt x="10454" y="4362"/>
                    <a:pt x="10478" y="4540"/>
                    <a:pt x="10490" y="4719"/>
                  </a:cubicBezTo>
                  <a:cubicBezTo>
                    <a:pt x="10549" y="5219"/>
                    <a:pt x="10525" y="5731"/>
                    <a:pt x="10430" y="6219"/>
                  </a:cubicBezTo>
                  <a:cubicBezTo>
                    <a:pt x="9989" y="8672"/>
                    <a:pt x="7858" y="10458"/>
                    <a:pt x="5358" y="10493"/>
                  </a:cubicBezTo>
                  <a:cubicBezTo>
                    <a:pt x="5318" y="10494"/>
                    <a:pt x="5277" y="10495"/>
                    <a:pt x="5236" y="10495"/>
                  </a:cubicBezTo>
                  <a:cubicBezTo>
                    <a:pt x="4785" y="10495"/>
                    <a:pt x="4318" y="10434"/>
                    <a:pt x="3882" y="10303"/>
                  </a:cubicBezTo>
                  <a:cubicBezTo>
                    <a:pt x="3632" y="10219"/>
                    <a:pt x="3393" y="10136"/>
                    <a:pt x="3155" y="10029"/>
                  </a:cubicBezTo>
                  <a:cubicBezTo>
                    <a:pt x="2917" y="9910"/>
                    <a:pt x="2691" y="9791"/>
                    <a:pt x="2477" y="9648"/>
                  </a:cubicBezTo>
                  <a:cubicBezTo>
                    <a:pt x="2012" y="9362"/>
                    <a:pt x="1607" y="8993"/>
                    <a:pt x="1262" y="8576"/>
                  </a:cubicBezTo>
                  <a:cubicBezTo>
                    <a:pt x="548" y="7707"/>
                    <a:pt x="155" y="6624"/>
                    <a:pt x="107" y="5505"/>
                  </a:cubicBezTo>
                  <a:cubicBezTo>
                    <a:pt x="72" y="4957"/>
                    <a:pt x="155" y="4421"/>
                    <a:pt x="298" y="3897"/>
                  </a:cubicBezTo>
                  <a:cubicBezTo>
                    <a:pt x="369" y="3647"/>
                    <a:pt x="464" y="3397"/>
                    <a:pt x="572" y="3159"/>
                  </a:cubicBezTo>
                  <a:cubicBezTo>
                    <a:pt x="667" y="2933"/>
                    <a:pt x="810" y="2707"/>
                    <a:pt x="941" y="2480"/>
                  </a:cubicBezTo>
                  <a:lnTo>
                    <a:pt x="1167" y="2171"/>
                  </a:lnTo>
                  <a:cubicBezTo>
                    <a:pt x="1238" y="2064"/>
                    <a:pt x="1310" y="1968"/>
                    <a:pt x="1405" y="1873"/>
                  </a:cubicBezTo>
                  <a:cubicBezTo>
                    <a:pt x="1560" y="1683"/>
                    <a:pt x="1738" y="1516"/>
                    <a:pt x="1941" y="1349"/>
                  </a:cubicBezTo>
                  <a:cubicBezTo>
                    <a:pt x="2908" y="511"/>
                    <a:pt x="4114" y="91"/>
                    <a:pt x="5325" y="91"/>
                  </a:cubicBezTo>
                  <a:cubicBezTo>
                    <a:pt x="6469" y="91"/>
                    <a:pt x="7618" y="466"/>
                    <a:pt x="8573" y="1218"/>
                  </a:cubicBezTo>
                  <a:cubicBezTo>
                    <a:pt x="8977" y="1528"/>
                    <a:pt x="9335" y="1897"/>
                    <a:pt x="9620" y="2314"/>
                  </a:cubicBezTo>
                  <a:cubicBezTo>
                    <a:pt x="9739" y="2469"/>
                    <a:pt x="9823" y="2611"/>
                    <a:pt x="9918" y="2778"/>
                  </a:cubicBezTo>
                  <a:cubicBezTo>
                    <a:pt x="9942" y="2861"/>
                    <a:pt x="9989" y="2921"/>
                    <a:pt x="10013" y="2980"/>
                  </a:cubicBezTo>
                  <a:cubicBezTo>
                    <a:pt x="10049" y="3040"/>
                    <a:pt x="10073" y="3100"/>
                    <a:pt x="10097" y="3135"/>
                  </a:cubicBezTo>
                  <a:cubicBezTo>
                    <a:pt x="10115" y="3185"/>
                    <a:pt x="10134" y="3229"/>
                    <a:pt x="10151" y="3268"/>
                  </a:cubicBezTo>
                  <a:lnTo>
                    <a:pt x="10151" y="3268"/>
                  </a:lnTo>
                  <a:lnTo>
                    <a:pt x="10097" y="3111"/>
                  </a:lnTo>
                  <a:cubicBezTo>
                    <a:pt x="10061" y="3064"/>
                    <a:pt x="10049" y="3004"/>
                    <a:pt x="10013" y="2945"/>
                  </a:cubicBezTo>
                  <a:cubicBezTo>
                    <a:pt x="9989" y="2885"/>
                    <a:pt x="9954" y="2826"/>
                    <a:pt x="9918" y="2754"/>
                  </a:cubicBezTo>
                  <a:cubicBezTo>
                    <a:pt x="9835" y="2588"/>
                    <a:pt x="9739" y="2421"/>
                    <a:pt x="9632" y="2278"/>
                  </a:cubicBezTo>
                  <a:cubicBezTo>
                    <a:pt x="9347" y="1861"/>
                    <a:pt x="9001" y="1468"/>
                    <a:pt x="8608" y="1159"/>
                  </a:cubicBezTo>
                  <a:cubicBezTo>
                    <a:pt x="7665" y="397"/>
                    <a:pt x="6494" y="1"/>
                    <a:pt x="52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58;p4">
              <a:extLst>
                <a:ext uri="{FF2B5EF4-FFF2-40B4-BE49-F238E27FC236}">
                  <a16:creationId xmlns:a16="http://schemas.microsoft.com/office/drawing/2014/main" id="{EE9B6B59-4694-405F-AECC-2509262CCBDC}"/>
                </a:ext>
              </a:extLst>
            </p:cNvPr>
            <p:cNvSpPr/>
            <p:nvPr/>
          </p:nvSpPr>
          <p:spPr>
            <a:xfrm>
              <a:off x="9262403" y="3043397"/>
              <a:ext cx="784395" cy="572272"/>
            </a:xfrm>
            <a:custGeom>
              <a:avLst/>
              <a:gdLst/>
              <a:ahLst/>
              <a:cxnLst/>
              <a:rect l="l" t="t" r="r" b="b"/>
              <a:pathLst>
                <a:path w="10181" h="7428" extrusionOk="0">
                  <a:moveTo>
                    <a:pt x="5360" y="0"/>
                  </a:moveTo>
                  <a:cubicBezTo>
                    <a:pt x="5225" y="0"/>
                    <a:pt x="5091" y="3"/>
                    <a:pt x="4954" y="9"/>
                  </a:cubicBezTo>
                  <a:cubicBezTo>
                    <a:pt x="4680" y="21"/>
                    <a:pt x="4394" y="69"/>
                    <a:pt x="4120" y="128"/>
                  </a:cubicBezTo>
                  <a:cubicBezTo>
                    <a:pt x="3858" y="200"/>
                    <a:pt x="3573" y="295"/>
                    <a:pt x="3311" y="402"/>
                  </a:cubicBezTo>
                  <a:cubicBezTo>
                    <a:pt x="3037" y="521"/>
                    <a:pt x="2787" y="652"/>
                    <a:pt x="2537" y="795"/>
                  </a:cubicBezTo>
                  <a:cubicBezTo>
                    <a:pt x="2299" y="950"/>
                    <a:pt x="2060" y="1128"/>
                    <a:pt x="1846" y="1307"/>
                  </a:cubicBezTo>
                  <a:cubicBezTo>
                    <a:pt x="1644" y="1486"/>
                    <a:pt x="1465" y="1676"/>
                    <a:pt x="1287" y="1890"/>
                  </a:cubicBezTo>
                  <a:cubicBezTo>
                    <a:pt x="1108" y="2081"/>
                    <a:pt x="953" y="2283"/>
                    <a:pt x="822" y="2510"/>
                  </a:cubicBezTo>
                  <a:cubicBezTo>
                    <a:pt x="572" y="2914"/>
                    <a:pt x="370" y="3355"/>
                    <a:pt x="239" y="3819"/>
                  </a:cubicBezTo>
                  <a:cubicBezTo>
                    <a:pt x="120" y="4224"/>
                    <a:pt x="48" y="4641"/>
                    <a:pt x="36" y="5058"/>
                  </a:cubicBezTo>
                  <a:cubicBezTo>
                    <a:pt x="1" y="5653"/>
                    <a:pt x="72" y="6260"/>
                    <a:pt x="275" y="6832"/>
                  </a:cubicBezTo>
                  <a:cubicBezTo>
                    <a:pt x="402" y="7214"/>
                    <a:pt x="518" y="7427"/>
                    <a:pt x="546" y="7427"/>
                  </a:cubicBezTo>
                  <a:cubicBezTo>
                    <a:pt x="547" y="7427"/>
                    <a:pt x="548" y="7427"/>
                    <a:pt x="548" y="7427"/>
                  </a:cubicBezTo>
                  <a:cubicBezTo>
                    <a:pt x="584" y="7403"/>
                    <a:pt x="513" y="7189"/>
                    <a:pt x="417" y="6784"/>
                  </a:cubicBezTo>
                  <a:cubicBezTo>
                    <a:pt x="286" y="6212"/>
                    <a:pt x="251" y="5653"/>
                    <a:pt x="298" y="5069"/>
                  </a:cubicBezTo>
                  <a:cubicBezTo>
                    <a:pt x="346" y="4665"/>
                    <a:pt x="417" y="4284"/>
                    <a:pt x="536" y="3915"/>
                  </a:cubicBezTo>
                  <a:cubicBezTo>
                    <a:pt x="691" y="3498"/>
                    <a:pt x="882" y="3081"/>
                    <a:pt x="1120" y="2700"/>
                  </a:cubicBezTo>
                  <a:cubicBezTo>
                    <a:pt x="1239" y="2498"/>
                    <a:pt x="1382" y="2307"/>
                    <a:pt x="1548" y="2129"/>
                  </a:cubicBezTo>
                  <a:cubicBezTo>
                    <a:pt x="1715" y="1926"/>
                    <a:pt x="1894" y="1748"/>
                    <a:pt x="2084" y="1593"/>
                  </a:cubicBezTo>
                  <a:cubicBezTo>
                    <a:pt x="2275" y="1414"/>
                    <a:pt x="2489" y="1259"/>
                    <a:pt x="2715" y="1128"/>
                  </a:cubicBezTo>
                  <a:cubicBezTo>
                    <a:pt x="2930" y="997"/>
                    <a:pt x="3168" y="878"/>
                    <a:pt x="3430" y="771"/>
                  </a:cubicBezTo>
                  <a:cubicBezTo>
                    <a:pt x="3668" y="664"/>
                    <a:pt x="3918" y="581"/>
                    <a:pt x="4180" y="521"/>
                  </a:cubicBezTo>
                  <a:cubicBezTo>
                    <a:pt x="4442" y="462"/>
                    <a:pt x="4704" y="414"/>
                    <a:pt x="4954" y="402"/>
                  </a:cubicBezTo>
                  <a:cubicBezTo>
                    <a:pt x="5085" y="390"/>
                    <a:pt x="5213" y="384"/>
                    <a:pt x="5339" y="384"/>
                  </a:cubicBezTo>
                  <a:cubicBezTo>
                    <a:pt x="5466" y="384"/>
                    <a:pt x="5591" y="390"/>
                    <a:pt x="5716" y="402"/>
                  </a:cubicBezTo>
                  <a:cubicBezTo>
                    <a:pt x="5954" y="414"/>
                    <a:pt x="6192" y="438"/>
                    <a:pt x="6430" y="497"/>
                  </a:cubicBezTo>
                  <a:cubicBezTo>
                    <a:pt x="6882" y="593"/>
                    <a:pt x="7299" y="736"/>
                    <a:pt x="7692" y="950"/>
                  </a:cubicBezTo>
                  <a:cubicBezTo>
                    <a:pt x="8049" y="1128"/>
                    <a:pt x="8383" y="1355"/>
                    <a:pt x="8680" y="1605"/>
                  </a:cubicBezTo>
                  <a:cubicBezTo>
                    <a:pt x="9121" y="1974"/>
                    <a:pt x="9502" y="2402"/>
                    <a:pt x="9811" y="2902"/>
                  </a:cubicBezTo>
                  <a:cubicBezTo>
                    <a:pt x="10032" y="3227"/>
                    <a:pt x="10128" y="3439"/>
                    <a:pt x="10166" y="3439"/>
                  </a:cubicBezTo>
                  <a:cubicBezTo>
                    <a:pt x="10167" y="3439"/>
                    <a:pt x="10168" y="3439"/>
                    <a:pt x="10169" y="3438"/>
                  </a:cubicBezTo>
                  <a:cubicBezTo>
                    <a:pt x="10181" y="3414"/>
                    <a:pt x="10121" y="3200"/>
                    <a:pt x="9978" y="2819"/>
                  </a:cubicBezTo>
                  <a:cubicBezTo>
                    <a:pt x="9704" y="2271"/>
                    <a:pt x="9347" y="1783"/>
                    <a:pt x="8907" y="1378"/>
                  </a:cubicBezTo>
                  <a:cubicBezTo>
                    <a:pt x="8585" y="1093"/>
                    <a:pt x="8264" y="855"/>
                    <a:pt x="7895" y="652"/>
                  </a:cubicBezTo>
                  <a:cubicBezTo>
                    <a:pt x="7478" y="414"/>
                    <a:pt x="7013" y="235"/>
                    <a:pt x="6549" y="128"/>
                  </a:cubicBezTo>
                  <a:cubicBezTo>
                    <a:pt x="6299" y="69"/>
                    <a:pt x="6025" y="21"/>
                    <a:pt x="5775" y="9"/>
                  </a:cubicBezTo>
                  <a:cubicBezTo>
                    <a:pt x="5632" y="3"/>
                    <a:pt x="5495" y="0"/>
                    <a:pt x="53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59;p4">
              <a:extLst>
                <a:ext uri="{FF2B5EF4-FFF2-40B4-BE49-F238E27FC236}">
                  <a16:creationId xmlns:a16="http://schemas.microsoft.com/office/drawing/2014/main" id="{8BD5BFB9-CAF0-4612-AD5E-320259D0E6C3}"/>
                </a:ext>
              </a:extLst>
            </p:cNvPr>
            <p:cNvSpPr/>
            <p:nvPr/>
          </p:nvSpPr>
          <p:spPr>
            <a:xfrm>
              <a:off x="9467511" y="3219735"/>
              <a:ext cx="371775" cy="449796"/>
            </a:xfrm>
            <a:custGeom>
              <a:avLst/>
              <a:gdLst/>
              <a:ahLst/>
              <a:cxnLst/>
              <a:rect l="l" t="t" r="r" b="b"/>
              <a:pathLst>
                <a:path w="3740" h="4525" extrusionOk="0">
                  <a:moveTo>
                    <a:pt x="2323" y="0"/>
                  </a:moveTo>
                  <a:cubicBezTo>
                    <a:pt x="1513" y="0"/>
                    <a:pt x="810" y="548"/>
                    <a:pt x="501" y="1358"/>
                  </a:cubicBezTo>
                  <a:lnTo>
                    <a:pt x="1" y="1358"/>
                  </a:lnTo>
                  <a:lnTo>
                    <a:pt x="1" y="1977"/>
                  </a:lnTo>
                  <a:lnTo>
                    <a:pt x="346" y="1977"/>
                  </a:lnTo>
                  <a:cubicBezTo>
                    <a:pt x="334" y="2072"/>
                    <a:pt x="334" y="2179"/>
                    <a:pt x="334" y="2262"/>
                  </a:cubicBezTo>
                  <a:cubicBezTo>
                    <a:pt x="334" y="2370"/>
                    <a:pt x="334" y="2453"/>
                    <a:pt x="346" y="2548"/>
                  </a:cubicBezTo>
                  <a:lnTo>
                    <a:pt x="1" y="2548"/>
                  </a:lnTo>
                  <a:lnTo>
                    <a:pt x="1" y="3167"/>
                  </a:lnTo>
                  <a:lnTo>
                    <a:pt x="501" y="3167"/>
                  </a:lnTo>
                  <a:cubicBezTo>
                    <a:pt x="810" y="3965"/>
                    <a:pt x="1513" y="4525"/>
                    <a:pt x="2323" y="4525"/>
                  </a:cubicBezTo>
                  <a:cubicBezTo>
                    <a:pt x="2882" y="4525"/>
                    <a:pt x="3382" y="4275"/>
                    <a:pt x="3739" y="3858"/>
                  </a:cubicBezTo>
                  <a:lnTo>
                    <a:pt x="3251" y="3465"/>
                  </a:lnTo>
                  <a:cubicBezTo>
                    <a:pt x="3013" y="3739"/>
                    <a:pt x="2680" y="3906"/>
                    <a:pt x="2323" y="3906"/>
                  </a:cubicBezTo>
                  <a:cubicBezTo>
                    <a:pt x="1846" y="3906"/>
                    <a:pt x="1430" y="3620"/>
                    <a:pt x="1180" y="3167"/>
                  </a:cubicBezTo>
                  <a:lnTo>
                    <a:pt x="2204" y="3167"/>
                  </a:lnTo>
                  <a:lnTo>
                    <a:pt x="2656" y="2548"/>
                  </a:lnTo>
                  <a:lnTo>
                    <a:pt x="977" y="2548"/>
                  </a:lnTo>
                  <a:cubicBezTo>
                    <a:pt x="953" y="2453"/>
                    <a:pt x="941" y="2358"/>
                    <a:pt x="941" y="2262"/>
                  </a:cubicBezTo>
                  <a:cubicBezTo>
                    <a:pt x="941" y="2155"/>
                    <a:pt x="953" y="2072"/>
                    <a:pt x="977" y="1977"/>
                  </a:cubicBezTo>
                  <a:lnTo>
                    <a:pt x="2204" y="1977"/>
                  </a:lnTo>
                  <a:lnTo>
                    <a:pt x="2656" y="1358"/>
                  </a:lnTo>
                  <a:lnTo>
                    <a:pt x="1180" y="1358"/>
                  </a:lnTo>
                  <a:cubicBezTo>
                    <a:pt x="1430" y="929"/>
                    <a:pt x="1846" y="631"/>
                    <a:pt x="2323" y="631"/>
                  </a:cubicBezTo>
                  <a:cubicBezTo>
                    <a:pt x="2656" y="631"/>
                    <a:pt x="2954" y="762"/>
                    <a:pt x="3180" y="989"/>
                  </a:cubicBezTo>
                  <a:lnTo>
                    <a:pt x="3620" y="536"/>
                  </a:lnTo>
                  <a:cubicBezTo>
                    <a:pt x="3275" y="191"/>
                    <a:pt x="2823" y="0"/>
                    <a:pt x="23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" name="Google Shape;60;p4">
            <a:extLst>
              <a:ext uri="{FF2B5EF4-FFF2-40B4-BE49-F238E27FC236}">
                <a16:creationId xmlns:a16="http://schemas.microsoft.com/office/drawing/2014/main" id="{BE6810A3-6A2B-454C-86E7-2254C8D39A5C}"/>
              </a:ext>
            </a:extLst>
          </p:cNvPr>
          <p:cNvSpPr/>
          <p:nvPr/>
        </p:nvSpPr>
        <p:spPr>
          <a:xfrm>
            <a:off x="215433" y="832800"/>
            <a:ext cx="588379" cy="586723"/>
          </a:xfrm>
          <a:custGeom>
            <a:avLst/>
            <a:gdLst/>
            <a:ahLst/>
            <a:cxnLst/>
            <a:rect l="l" t="t" r="r" b="b"/>
            <a:pathLst>
              <a:path w="8526" h="8502" extrusionOk="0">
                <a:moveTo>
                  <a:pt x="4313" y="2678"/>
                </a:moveTo>
                <a:cubicBezTo>
                  <a:pt x="4693" y="2678"/>
                  <a:pt x="5074" y="2818"/>
                  <a:pt x="5370" y="3108"/>
                </a:cubicBezTo>
                <a:cubicBezTo>
                  <a:pt x="5966" y="3691"/>
                  <a:pt x="5989" y="4656"/>
                  <a:pt x="5406" y="5263"/>
                </a:cubicBezTo>
                <a:cubicBezTo>
                  <a:pt x="5107" y="5568"/>
                  <a:pt x="4708" y="5723"/>
                  <a:pt x="4308" y="5723"/>
                </a:cubicBezTo>
                <a:cubicBezTo>
                  <a:pt x="3928" y="5723"/>
                  <a:pt x="3547" y="5583"/>
                  <a:pt x="3251" y="5299"/>
                </a:cubicBezTo>
                <a:cubicBezTo>
                  <a:pt x="2656" y="4715"/>
                  <a:pt x="2632" y="3751"/>
                  <a:pt x="3215" y="3132"/>
                </a:cubicBezTo>
                <a:cubicBezTo>
                  <a:pt x="3514" y="2833"/>
                  <a:pt x="3913" y="2678"/>
                  <a:pt x="4313" y="2678"/>
                </a:cubicBezTo>
                <a:close/>
                <a:moveTo>
                  <a:pt x="4918" y="0"/>
                </a:moveTo>
                <a:lnTo>
                  <a:pt x="3489" y="24"/>
                </a:lnTo>
                <a:lnTo>
                  <a:pt x="3310" y="881"/>
                </a:lnTo>
                <a:cubicBezTo>
                  <a:pt x="3013" y="965"/>
                  <a:pt x="2727" y="1084"/>
                  <a:pt x="2453" y="1251"/>
                </a:cubicBezTo>
                <a:lnTo>
                  <a:pt x="1703" y="798"/>
                </a:lnTo>
                <a:lnTo>
                  <a:pt x="703" y="1834"/>
                </a:lnTo>
                <a:lnTo>
                  <a:pt x="1179" y="2548"/>
                </a:lnTo>
                <a:cubicBezTo>
                  <a:pt x="1024" y="2810"/>
                  <a:pt x="905" y="3108"/>
                  <a:pt x="834" y="3406"/>
                </a:cubicBezTo>
                <a:lnTo>
                  <a:pt x="0" y="3620"/>
                </a:lnTo>
                <a:lnTo>
                  <a:pt x="36" y="5049"/>
                </a:lnTo>
                <a:lnTo>
                  <a:pt x="882" y="5215"/>
                </a:lnTo>
                <a:cubicBezTo>
                  <a:pt x="965" y="5513"/>
                  <a:pt x="1084" y="5799"/>
                  <a:pt x="1251" y="6073"/>
                </a:cubicBezTo>
                <a:lnTo>
                  <a:pt x="810" y="6799"/>
                </a:lnTo>
                <a:lnTo>
                  <a:pt x="1834" y="7799"/>
                </a:lnTo>
                <a:lnTo>
                  <a:pt x="2560" y="7323"/>
                </a:lnTo>
                <a:cubicBezTo>
                  <a:pt x="2834" y="7466"/>
                  <a:pt x="3132" y="7585"/>
                  <a:pt x="3429" y="7668"/>
                </a:cubicBezTo>
                <a:lnTo>
                  <a:pt x="3632" y="8501"/>
                </a:lnTo>
                <a:lnTo>
                  <a:pt x="5061" y="8466"/>
                </a:lnTo>
                <a:lnTo>
                  <a:pt x="5275" y="7620"/>
                </a:lnTo>
                <a:cubicBezTo>
                  <a:pt x="5573" y="7525"/>
                  <a:pt x="5846" y="7406"/>
                  <a:pt x="6120" y="7239"/>
                </a:cubicBezTo>
                <a:lnTo>
                  <a:pt x="6847" y="7692"/>
                </a:lnTo>
                <a:lnTo>
                  <a:pt x="7835" y="6668"/>
                </a:lnTo>
                <a:lnTo>
                  <a:pt x="7359" y="5930"/>
                </a:lnTo>
                <a:cubicBezTo>
                  <a:pt x="7501" y="5668"/>
                  <a:pt x="7620" y="5370"/>
                  <a:pt x="7692" y="5072"/>
                </a:cubicBezTo>
                <a:lnTo>
                  <a:pt x="8525" y="4858"/>
                </a:lnTo>
                <a:lnTo>
                  <a:pt x="8502" y="3429"/>
                </a:lnTo>
                <a:lnTo>
                  <a:pt x="7656" y="3251"/>
                </a:lnTo>
                <a:cubicBezTo>
                  <a:pt x="7561" y="2953"/>
                  <a:pt x="7442" y="2679"/>
                  <a:pt x="7275" y="2405"/>
                </a:cubicBezTo>
                <a:lnTo>
                  <a:pt x="7728" y="1679"/>
                </a:lnTo>
                <a:lnTo>
                  <a:pt x="6704" y="691"/>
                </a:lnTo>
                <a:lnTo>
                  <a:pt x="5989" y="1167"/>
                </a:lnTo>
                <a:cubicBezTo>
                  <a:pt x="5715" y="1024"/>
                  <a:pt x="5418" y="905"/>
                  <a:pt x="5120" y="834"/>
                </a:cubicBezTo>
                <a:lnTo>
                  <a:pt x="491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61;p4">
            <a:extLst>
              <a:ext uri="{FF2B5EF4-FFF2-40B4-BE49-F238E27FC236}">
                <a16:creationId xmlns:a16="http://schemas.microsoft.com/office/drawing/2014/main" id="{2A5C8D23-70FD-4B0F-97C6-58CBFAC1FF0F}"/>
              </a:ext>
            </a:extLst>
          </p:cNvPr>
          <p:cNvSpPr/>
          <p:nvPr/>
        </p:nvSpPr>
        <p:spPr>
          <a:xfrm>
            <a:off x="803800" y="-302934"/>
            <a:ext cx="588379" cy="586723"/>
          </a:xfrm>
          <a:custGeom>
            <a:avLst/>
            <a:gdLst/>
            <a:ahLst/>
            <a:cxnLst/>
            <a:rect l="l" t="t" r="r" b="b"/>
            <a:pathLst>
              <a:path w="8526" h="8502" extrusionOk="0">
                <a:moveTo>
                  <a:pt x="4313" y="2678"/>
                </a:moveTo>
                <a:cubicBezTo>
                  <a:pt x="4693" y="2678"/>
                  <a:pt x="5074" y="2818"/>
                  <a:pt x="5370" y="3108"/>
                </a:cubicBezTo>
                <a:cubicBezTo>
                  <a:pt x="5966" y="3691"/>
                  <a:pt x="5989" y="4656"/>
                  <a:pt x="5406" y="5263"/>
                </a:cubicBezTo>
                <a:cubicBezTo>
                  <a:pt x="5107" y="5568"/>
                  <a:pt x="4708" y="5723"/>
                  <a:pt x="4308" y="5723"/>
                </a:cubicBezTo>
                <a:cubicBezTo>
                  <a:pt x="3928" y="5723"/>
                  <a:pt x="3547" y="5583"/>
                  <a:pt x="3251" y="5299"/>
                </a:cubicBezTo>
                <a:cubicBezTo>
                  <a:pt x="2656" y="4715"/>
                  <a:pt x="2632" y="3751"/>
                  <a:pt x="3215" y="3132"/>
                </a:cubicBezTo>
                <a:cubicBezTo>
                  <a:pt x="3514" y="2833"/>
                  <a:pt x="3913" y="2678"/>
                  <a:pt x="4313" y="2678"/>
                </a:cubicBezTo>
                <a:close/>
                <a:moveTo>
                  <a:pt x="4918" y="0"/>
                </a:moveTo>
                <a:lnTo>
                  <a:pt x="3489" y="24"/>
                </a:lnTo>
                <a:lnTo>
                  <a:pt x="3310" y="881"/>
                </a:lnTo>
                <a:cubicBezTo>
                  <a:pt x="3013" y="965"/>
                  <a:pt x="2727" y="1084"/>
                  <a:pt x="2453" y="1251"/>
                </a:cubicBezTo>
                <a:lnTo>
                  <a:pt x="1703" y="798"/>
                </a:lnTo>
                <a:lnTo>
                  <a:pt x="703" y="1834"/>
                </a:lnTo>
                <a:lnTo>
                  <a:pt x="1179" y="2548"/>
                </a:lnTo>
                <a:cubicBezTo>
                  <a:pt x="1024" y="2810"/>
                  <a:pt x="905" y="3108"/>
                  <a:pt x="834" y="3406"/>
                </a:cubicBezTo>
                <a:lnTo>
                  <a:pt x="0" y="3620"/>
                </a:lnTo>
                <a:lnTo>
                  <a:pt x="36" y="5049"/>
                </a:lnTo>
                <a:lnTo>
                  <a:pt x="882" y="5215"/>
                </a:lnTo>
                <a:cubicBezTo>
                  <a:pt x="965" y="5513"/>
                  <a:pt x="1084" y="5799"/>
                  <a:pt x="1251" y="6073"/>
                </a:cubicBezTo>
                <a:lnTo>
                  <a:pt x="810" y="6799"/>
                </a:lnTo>
                <a:lnTo>
                  <a:pt x="1834" y="7799"/>
                </a:lnTo>
                <a:lnTo>
                  <a:pt x="2560" y="7323"/>
                </a:lnTo>
                <a:cubicBezTo>
                  <a:pt x="2834" y="7466"/>
                  <a:pt x="3132" y="7585"/>
                  <a:pt x="3429" y="7668"/>
                </a:cubicBezTo>
                <a:lnTo>
                  <a:pt x="3632" y="8501"/>
                </a:lnTo>
                <a:lnTo>
                  <a:pt x="5061" y="8466"/>
                </a:lnTo>
                <a:lnTo>
                  <a:pt x="5275" y="7620"/>
                </a:lnTo>
                <a:cubicBezTo>
                  <a:pt x="5573" y="7525"/>
                  <a:pt x="5846" y="7406"/>
                  <a:pt x="6120" y="7239"/>
                </a:cubicBezTo>
                <a:lnTo>
                  <a:pt x="6847" y="7692"/>
                </a:lnTo>
                <a:lnTo>
                  <a:pt x="7835" y="6668"/>
                </a:lnTo>
                <a:lnTo>
                  <a:pt x="7359" y="5930"/>
                </a:lnTo>
                <a:cubicBezTo>
                  <a:pt x="7501" y="5668"/>
                  <a:pt x="7620" y="5370"/>
                  <a:pt x="7692" y="5072"/>
                </a:cubicBezTo>
                <a:lnTo>
                  <a:pt x="8525" y="4858"/>
                </a:lnTo>
                <a:lnTo>
                  <a:pt x="8502" y="3429"/>
                </a:lnTo>
                <a:lnTo>
                  <a:pt x="7656" y="3251"/>
                </a:lnTo>
                <a:cubicBezTo>
                  <a:pt x="7561" y="2953"/>
                  <a:pt x="7442" y="2679"/>
                  <a:pt x="7275" y="2405"/>
                </a:cubicBezTo>
                <a:lnTo>
                  <a:pt x="7728" y="1679"/>
                </a:lnTo>
                <a:lnTo>
                  <a:pt x="6704" y="691"/>
                </a:lnTo>
                <a:lnTo>
                  <a:pt x="5989" y="1167"/>
                </a:lnTo>
                <a:cubicBezTo>
                  <a:pt x="5715" y="1024"/>
                  <a:pt x="5418" y="905"/>
                  <a:pt x="5120" y="834"/>
                </a:cubicBezTo>
                <a:lnTo>
                  <a:pt x="491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1" name="Google Shape;62;p4">
            <a:extLst>
              <a:ext uri="{FF2B5EF4-FFF2-40B4-BE49-F238E27FC236}">
                <a16:creationId xmlns:a16="http://schemas.microsoft.com/office/drawing/2014/main" id="{6C327CDC-8C08-4723-A0D0-D6D5FE7F0685}"/>
              </a:ext>
            </a:extLst>
          </p:cNvPr>
          <p:cNvGrpSpPr/>
          <p:nvPr/>
        </p:nvGrpSpPr>
        <p:grpSpPr>
          <a:xfrm>
            <a:off x="11007734" y="6440233"/>
            <a:ext cx="806727" cy="140000"/>
            <a:chOff x="8255800" y="4830175"/>
            <a:chExt cx="605045" cy="105000"/>
          </a:xfrm>
        </p:grpSpPr>
        <p:sp>
          <p:nvSpPr>
            <p:cNvPr id="52" name="Google Shape;63;p4">
              <a:extLst>
                <a:ext uri="{FF2B5EF4-FFF2-40B4-BE49-F238E27FC236}">
                  <a16:creationId xmlns:a16="http://schemas.microsoft.com/office/drawing/2014/main" id="{DDE4199C-939D-444D-A009-9083B500DF71}"/>
                </a:ext>
              </a:extLst>
            </p:cNvPr>
            <p:cNvSpPr/>
            <p:nvPr/>
          </p:nvSpPr>
          <p:spPr>
            <a:xfrm>
              <a:off x="8255800" y="4830175"/>
              <a:ext cx="278400" cy="105000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64;p4">
              <a:extLst>
                <a:ext uri="{FF2B5EF4-FFF2-40B4-BE49-F238E27FC236}">
                  <a16:creationId xmlns:a16="http://schemas.microsoft.com/office/drawing/2014/main" id="{953CAF3E-B461-469F-9A52-9E2ABA9F4A24}"/>
                </a:ext>
              </a:extLst>
            </p:cNvPr>
            <p:cNvSpPr/>
            <p:nvPr/>
          </p:nvSpPr>
          <p:spPr>
            <a:xfrm>
              <a:off x="8582445" y="4830175"/>
              <a:ext cx="278400" cy="1050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3A55C00-AACE-49B3-9E75-6B3AE1ABE5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6442" y="97267"/>
            <a:ext cx="658718" cy="2433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23ED93F-BADD-461D-B7F4-5273CC53B89A}"/>
              </a:ext>
            </a:extLst>
          </p:cNvPr>
          <p:cNvSpPr/>
          <p:nvPr/>
        </p:nvSpPr>
        <p:spPr>
          <a:xfrm>
            <a:off x="-461914" y="-311086"/>
            <a:ext cx="1140644" cy="10558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853F15-1837-4D9C-86A1-DA4CEE8D07E1}"/>
              </a:ext>
            </a:extLst>
          </p:cNvPr>
          <p:cNvSpPr/>
          <p:nvPr/>
        </p:nvSpPr>
        <p:spPr>
          <a:xfrm>
            <a:off x="-461914" y="-311086"/>
            <a:ext cx="1140644" cy="10558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C651C7-6A68-4497-AA5D-AD5E24BACBB3}"/>
              </a:ext>
            </a:extLst>
          </p:cNvPr>
          <p:cNvSpPr txBox="1"/>
          <p:nvPr/>
        </p:nvSpPr>
        <p:spPr>
          <a:xfrm>
            <a:off x="3684122" y="240655"/>
            <a:ext cx="48237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#9Slide03 Neutra" panose="02040603050506020204" pitchFamily="18" charset="0"/>
              </a:rPr>
              <a:t>Kiến thức cần nhớ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869A0FC-2A30-44D3-B5A1-C1603C48E1E7}"/>
              </a:ext>
            </a:extLst>
          </p:cNvPr>
          <p:cNvGrpSpPr/>
          <p:nvPr/>
        </p:nvGrpSpPr>
        <p:grpSpPr>
          <a:xfrm>
            <a:off x="330989" y="1205378"/>
            <a:ext cx="532933" cy="501257"/>
            <a:chOff x="4393694" y="3429000"/>
            <a:chExt cx="1251944" cy="1177532"/>
          </a:xfrm>
        </p:grpSpPr>
        <p:grpSp>
          <p:nvGrpSpPr>
            <p:cNvPr id="29" name="Google Shape;1155;p42">
              <a:extLst>
                <a:ext uri="{FF2B5EF4-FFF2-40B4-BE49-F238E27FC236}">
                  <a16:creationId xmlns:a16="http://schemas.microsoft.com/office/drawing/2014/main" id="{E899290F-9C6F-4260-8396-39495BF138A5}"/>
                </a:ext>
              </a:extLst>
            </p:cNvPr>
            <p:cNvGrpSpPr/>
            <p:nvPr/>
          </p:nvGrpSpPr>
          <p:grpSpPr>
            <a:xfrm>
              <a:off x="4393694" y="3429000"/>
              <a:ext cx="1251944" cy="1177532"/>
              <a:chOff x="1513275" y="1160975"/>
              <a:chExt cx="290225" cy="272975"/>
            </a:xfrm>
          </p:grpSpPr>
          <p:sp>
            <p:nvSpPr>
              <p:cNvPr id="33" name="Google Shape;1156;p42">
                <a:extLst>
                  <a:ext uri="{FF2B5EF4-FFF2-40B4-BE49-F238E27FC236}">
                    <a16:creationId xmlns:a16="http://schemas.microsoft.com/office/drawing/2014/main" id="{0F25BCEA-FE97-4FF2-9EDD-BA5EF7F4BB79}"/>
                  </a:ext>
                </a:extLst>
              </p:cNvPr>
              <p:cNvSpPr/>
              <p:nvPr/>
            </p:nvSpPr>
            <p:spPr>
              <a:xfrm>
                <a:off x="1513875" y="1161875"/>
                <a:ext cx="288450" cy="270900"/>
              </a:xfrm>
              <a:custGeom>
                <a:avLst/>
                <a:gdLst/>
                <a:ahLst/>
                <a:cxnLst/>
                <a:rect l="l" t="t" r="r" b="b"/>
                <a:pathLst>
                  <a:path w="11538" h="10836" extrusionOk="0">
                    <a:moveTo>
                      <a:pt x="643" y="1"/>
                    </a:moveTo>
                    <a:cubicBezTo>
                      <a:pt x="286" y="1"/>
                      <a:pt x="0" y="286"/>
                      <a:pt x="0" y="644"/>
                    </a:cubicBezTo>
                    <a:lnTo>
                      <a:pt x="0" y="10192"/>
                    </a:lnTo>
                    <a:cubicBezTo>
                      <a:pt x="0" y="10550"/>
                      <a:pt x="286" y="10835"/>
                      <a:pt x="643" y="10835"/>
                    </a:cubicBezTo>
                    <a:lnTo>
                      <a:pt x="10894" y="10835"/>
                    </a:lnTo>
                    <a:cubicBezTo>
                      <a:pt x="11252" y="10835"/>
                      <a:pt x="11537" y="10550"/>
                      <a:pt x="11537" y="10192"/>
                    </a:cubicBezTo>
                    <a:lnTo>
                      <a:pt x="11537" y="644"/>
                    </a:lnTo>
                    <a:cubicBezTo>
                      <a:pt x="11537" y="286"/>
                      <a:pt x="11252" y="1"/>
                      <a:pt x="108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157;p42">
                <a:extLst>
                  <a:ext uri="{FF2B5EF4-FFF2-40B4-BE49-F238E27FC236}">
                    <a16:creationId xmlns:a16="http://schemas.microsoft.com/office/drawing/2014/main" id="{85825727-A908-4963-8A4E-91BE141CDD3D}"/>
                  </a:ext>
                </a:extLst>
              </p:cNvPr>
              <p:cNvSpPr/>
              <p:nvPr/>
            </p:nvSpPr>
            <p:spPr>
              <a:xfrm>
                <a:off x="1513275" y="1160975"/>
                <a:ext cx="290225" cy="272975"/>
              </a:xfrm>
              <a:custGeom>
                <a:avLst/>
                <a:gdLst/>
                <a:ahLst/>
                <a:cxnLst/>
                <a:rect l="l" t="t" r="r" b="b"/>
                <a:pathLst>
                  <a:path w="11609" h="10919" extrusionOk="0">
                    <a:moveTo>
                      <a:pt x="6037" y="1"/>
                    </a:moveTo>
                    <a:lnTo>
                      <a:pt x="1370" y="25"/>
                    </a:lnTo>
                    <a:lnTo>
                      <a:pt x="631" y="25"/>
                    </a:lnTo>
                    <a:cubicBezTo>
                      <a:pt x="441" y="25"/>
                      <a:pt x="286" y="108"/>
                      <a:pt x="155" y="263"/>
                    </a:cubicBezTo>
                    <a:cubicBezTo>
                      <a:pt x="84" y="346"/>
                      <a:pt x="48" y="453"/>
                      <a:pt x="24" y="561"/>
                    </a:cubicBezTo>
                    <a:lnTo>
                      <a:pt x="24" y="680"/>
                    </a:lnTo>
                    <a:cubicBezTo>
                      <a:pt x="24" y="680"/>
                      <a:pt x="24" y="644"/>
                      <a:pt x="48" y="572"/>
                    </a:cubicBezTo>
                    <a:cubicBezTo>
                      <a:pt x="60" y="465"/>
                      <a:pt x="108" y="358"/>
                      <a:pt x="179" y="275"/>
                    </a:cubicBezTo>
                    <a:cubicBezTo>
                      <a:pt x="298" y="144"/>
                      <a:pt x="465" y="61"/>
                      <a:pt x="643" y="49"/>
                    </a:cubicBezTo>
                    <a:lnTo>
                      <a:pt x="1382" y="49"/>
                    </a:lnTo>
                    <a:lnTo>
                      <a:pt x="6037" y="96"/>
                    </a:lnTo>
                    <a:lnTo>
                      <a:pt x="10799" y="96"/>
                    </a:lnTo>
                    <a:cubicBezTo>
                      <a:pt x="10824" y="93"/>
                      <a:pt x="10847" y="91"/>
                      <a:pt x="10870" y="91"/>
                    </a:cubicBezTo>
                    <a:cubicBezTo>
                      <a:pt x="10925" y="91"/>
                      <a:pt x="10975" y="100"/>
                      <a:pt x="11026" y="108"/>
                    </a:cubicBezTo>
                    <a:cubicBezTo>
                      <a:pt x="11180" y="156"/>
                      <a:pt x="11299" y="239"/>
                      <a:pt x="11383" y="358"/>
                    </a:cubicBezTo>
                    <a:cubicBezTo>
                      <a:pt x="11454" y="501"/>
                      <a:pt x="11502" y="644"/>
                      <a:pt x="11490" y="799"/>
                    </a:cubicBezTo>
                    <a:lnTo>
                      <a:pt x="11490" y="1763"/>
                    </a:lnTo>
                    <a:lnTo>
                      <a:pt x="11490" y="10264"/>
                    </a:lnTo>
                    <a:cubicBezTo>
                      <a:pt x="11490" y="10526"/>
                      <a:pt x="11311" y="10764"/>
                      <a:pt x="11037" y="10836"/>
                    </a:cubicBezTo>
                    <a:cubicBezTo>
                      <a:pt x="10954" y="10871"/>
                      <a:pt x="10859" y="10871"/>
                      <a:pt x="10776" y="10871"/>
                    </a:cubicBezTo>
                    <a:lnTo>
                      <a:pt x="596" y="10871"/>
                    </a:lnTo>
                    <a:cubicBezTo>
                      <a:pt x="310" y="10836"/>
                      <a:pt x="72" y="10598"/>
                      <a:pt x="48" y="10324"/>
                    </a:cubicBezTo>
                    <a:cubicBezTo>
                      <a:pt x="24" y="9157"/>
                      <a:pt x="24" y="8073"/>
                      <a:pt x="24" y="7085"/>
                    </a:cubicBezTo>
                    <a:cubicBezTo>
                      <a:pt x="12" y="5121"/>
                      <a:pt x="12" y="3513"/>
                      <a:pt x="12" y="2418"/>
                    </a:cubicBezTo>
                    <a:cubicBezTo>
                      <a:pt x="12" y="3513"/>
                      <a:pt x="0" y="5109"/>
                      <a:pt x="0" y="7085"/>
                    </a:cubicBezTo>
                    <a:lnTo>
                      <a:pt x="0" y="10324"/>
                    </a:lnTo>
                    <a:cubicBezTo>
                      <a:pt x="12" y="10467"/>
                      <a:pt x="84" y="10621"/>
                      <a:pt x="191" y="10717"/>
                    </a:cubicBezTo>
                    <a:cubicBezTo>
                      <a:pt x="310" y="10824"/>
                      <a:pt x="441" y="10895"/>
                      <a:pt x="608" y="10919"/>
                    </a:cubicBezTo>
                    <a:lnTo>
                      <a:pt x="10799" y="10919"/>
                    </a:lnTo>
                    <a:cubicBezTo>
                      <a:pt x="10895" y="10919"/>
                      <a:pt x="10990" y="10895"/>
                      <a:pt x="11085" y="10883"/>
                    </a:cubicBezTo>
                    <a:cubicBezTo>
                      <a:pt x="11192" y="10871"/>
                      <a:pt x="11276" y="10812"/>
                      <a:pt x="11347" y="10752"/>
                    </a:cubicBezTo>
                    <a:cubicBezTo>
                      <a:pt x="11502" y="10621"/>
                      <a:pt x="11585" y="10443"/>
                      <a:pt x="11585" y="10228"/>
                    </a:cubicBezTo>
                    <a:lnTo>
                      <a:pt x="11585" y="1727"/>
                    </a:lnTo>
                    <a:lnTo>
                      <a:pt x="11585" y="763"/>
                    </a:lnTo>
                    <a:cubicBezTo>
                      <a:pt x="11609" y="692"/>
                      <a:pt x="11585" y="596"/>
                      <a:pt x="11573" y="525"/>
                    </a:cubicBezTo>
                    <a:cubicBezTo>
                      <a:pt x="11549" y="453"/>
                      <a:pt x="11514" y="382"/>
                      <a:pt x="11466" y="299"/>
                    </a:cubicBezTo>
                    <a:cubicBezTo>
                      <a:pt x="11371" y="168"/>
                      <a:pt x="11228" y="84"/>
                      <a:pt x="11073" y="37"/>
                    </a:cubicBezTo>
                    <a:cubicBezTo>
                      <a:pt x="10990" y="1"/>
                      <a:pt x="10907" y="1"/>
                      <a:pt x="108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158;p42">
                <a:extLst>
                  <a:ext uri="{FF2B5EF4-FFF2-40B4-BE49-F238E27FC236}">
                    <a16:creationId xmlns:a16="http://schemas.microsoft.com/office/drawing/2014/main" id="{75C84FA3-F333-4F08-BA1E-602E1FFD93ED}"/>
                  </a:ext>
                </a:extLst>
              </p:cNvPr>
              <p:cNvSpPr/>
              <p:nvPr/>
            </p:nvSpPr>
            <p:spPr>
              <a:xfrm>
                <a:off x="1583225" y="1392275"/>
                <a:ext cx="147350" cy="1500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60" extrusionOk="0">
                    <a:moveTo>
                      <a:pt x="2941" y="0"/>
                    </a:moveTo>
                    <a:cubicBezTo>
                      <a:pt x="1322" y="0"/>
                      <a:pt x="0" y="12"/>
                      <a:pt x="0" y="24"/>
                    </a:cubicBezTo>
                    <a:cubicBezTo>
                      <a:pt x="0" y="36"/>
                      <a:pt x="1322" y="60"/>
                      <a:pt x="2941" y="60"/>
                    </a:cubicBezTo>
                    <a:cubicBezTo>
                      <a:pt x="4572" y="60"/>
                      <a:pt x="5894" y="36"/>
                      <a:pt x="5894" y="24"/>
                    </a:cubicBezTo>
                    <a:cubicBezTo>
                      <a:pt x="5894" y="12"/>
                      <a:pt x="4572" y="0"/>
                      <a:pt x="29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159;p42">
                <a:extLst>
                  <a:ext uri="{FF2B5EF4-FFF2-40B4-BE49-F238E27FC236}">
                    <a16:creationId xmlns:a16="http://schemas.microsoft.com/office/drawing/2014/main" id="{8EFD37EA-6D7F-4B43-9DEC-D6E1CD061C71}"/>
                  </a:ext>
                </a:extLst>
              </p:cNvPr>
              <p:cNvSpPr/>
              <p:nvPr/>
            </p:nvSpPr>
            <p:spPr>
              <a:xfrm>
                <a:off x="1615975" y="1405950"/>
                <a:ext cx="81875" cy="1525"/>
              </a:xfrm>
              <a:custGeom>
                <a:avLst/>
                <a:gdLst/>
                <a:ahLst/>
                <a:cxnLst/>
                <a:rect l="l" t="t" r="r" b="b"/>
                <a:pathLst>
                  <a:path w="3275" h="61" extrusionOk="0">
                    <a:moveTo>
                      <a:pt x="1631" y="1"/>
                    </a:moveTo>
                    <a:cubicBezTo>
                      <a:pt x="726" y="1"/>
                      <a:pt x="0" y="13"/>
                      <a:pt x="0" y="25"/>
                    </a:cubicBezTo>
                    <a:cubicBezTo>
                      <a:pt x="0" y="48"/>
                      <a:pt x="726" y="60"/>
                      <a:pt x="1631" y="60"/>
                    </a:cubicBezTo>
                    <a:cubicBezTo>
                      <a:pt x="2548" y="60"/>
                      <a:pt x="3274" y="48"/>
                      <a:pt x="3274" y="25"/>
                    </a:cubicBezTo>
                    <a:cubicBezTo>
                      <a:pt x="3274" y="1"/>
                      <a:pt x="2548" y="1"/>
                      <a:pt x="16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" name="Google Shape;1207;p42">
              <a:extLst>
                <a:ext uri="{FF2B5EF4-FFF2-40B4-BE49-F238E27FC236}">
                  <a16:creationId xmlns:a16="http://schemas.microsoft.com/office/drawing/2014/main" id="{2A5402A8-E6BC-4459-9BD4-D161877EA2BF}"/>
                </a:ext>
              </a:extLst>
            </p:cNvPr>
            <p:cNvGrpSpPr/>
            <p:nvPr/>
          </p:nvGrpSpPr>
          <p:grpSpPr>
            <a:xfrm>
              <a:off x="4634702" y="3648616"/>
              <a:ext cx="753186" cy="725625"/>
              <a:chOff x="-63665750" y="1914325"/>
              <a:chExt cx="328450" cy="316450"/>
            </a:xfrm>
          </p:grpSpPr>
          <p:sp>
            <p:nvSpPr>
              <p:cNvPr id="31" name="Google Shape;1208;p42">
                <a:extLst>
                  <a:ext uri="{FF2B5EF4-FFF2-40B4-BE49-F238E27FC236}">
                    <a16:creationId xmlns:a16="http://schemas.microsoft.com/office/drawing/2014/main" id="{B6225F48-EF92-48B4-A7C5-3F3645B7ACC9}"/>
                  </a:ext>
                </a:extLst>
              </p:cNvPr>
              <p:cNvSpPr/>
              <p:nvPr/>
            </p:nvSpPr>
            <p:spPr>
              <a:xfrm>
                <a:off x="-63665750" y="1914325"/>
                <a:ext cx="328450" cy="316450"/>
              </a:xfrm>
              <a:custGeom>
                <a:avLst/>
                <a:gdLst/>
                <a:ahLst/>
                <a:cxnLst/>
                <a:rect l="l" t="t" r="r" b="b"/>
                <a:pathLst>
                  <a:path w="13138" h="12658" extrusionOk="0">
                    <a:moveTo>
                      <a:pt x="8144" y="835"/>
                    </a:moveTo>
                    <a:cubicBezTo>
                      <a:pt x="9097" y="835"/>
                      <a:pt x="10050" y="1197"/>
                      <a:pt x="10775" y="1922"/>
                    </a:cubicBezTo>
                    <a:cubicBezTo>
                      <a:pt x="12256" y="3371"/>
                      <a:pt x="12256" y="5734"/>
                      <a:pt x="10775" y="7183"/>
                    </a:cubicBezTo>
                    <a:cubicBezTo>
                      <a:pt x="10050" y="7908"/>
                      <a:pt x="9097" y="8270"/>
                      <a:pt x="8144" y="8270"/>
                    </a:cubicBezTo>
                    <a:cubicBezTo>
                      <a:pt x="7191" y="8270"/>
                      <a:pt x="6238" y="7908"/>
                      <a:pt x="5513" y="7183"/>
                    </a:cubicBezTo>
                    <a:cubicBezTo>
                      <a:pt x="4064" y="5734"/>
                      <a:pt x="4064" y="3371"/>
                      <a:pt x="5513" y="1922"/>
                    </a:cubicBezTo>
                    <a:cubicBezTo>
                      <a:pt x="6238" y="1197"/>
                      <a:pt x="7191" y="835"/>
                      <a:pt x="8144" y="835"/>
                    </a:cubicBezTo>
                    <a:close/>
                    <a:moveTo>
                      <a:pt x="3466" y="8632"/>
                    </a:moveTo>
                    <a:lnTo>
                      <a:pt x="4064" y="9231"/>
                    </a:lnTo>
                    <a:lnTo>
                      <a:pt x="1607" y="11688"/>
                    </a:lnTo>
                    <a:lnTo>
                      <a:pt x="1008" y="11090"/>
                    </a:lnTo>
                    <a:lnTo>
                      <a:pt x="3466" y="8632"/>
                    </a:lnTo>
                    <a:close/>
                    <a:moveTo>
                      <a:pt x="8172" y="0"/>
                    </a:moveTo>
                    <a:cubicBezTo>
                      <a:pt x="7010" y="0"/>
                      <a:pt x="5844" y="441"/>
                      <a:pt x="4946" y="1323"/>
                    </a:cubicBezTo>
                    <a:cubicBezTo>
                      <a:pt x="3277" y="3024"/>
                      <a:pt x="3182" y="5671"/>
                      <a:pt x="4694" y="7467"/>
                    </a:cubicBezTo>
                    <a:lnTo>
                      <a:pt x="4096" y="8065"/>
                    </a:lnTo>
                    <a:lnTo>
                      <a:pt x="3214" y="7183"/>
                    </a:lnTo>
                    <a:cubicBezTo>
                      <a:pt x="3151" y="7104"/>
                      <a:pt x="3048" y="7065"/>
                      <a:pt x="2942" y="7065"/>
                    </a:cubicBezTo>
                    <a:cubicBezTo>
                      <a:pt x="2836" y="7065"/>
                      <a:pt x="2725" y="7104"/>
                      <a:pt x="2646" y="7183"/>
                    </a:cubicBezTo>
                    <a:cubicBezTo>
                      <a:pt x="2489" y="7341"/>
                      <a:pt x="2489" y="7624"/>
                      <a:pt x="2646" y="7782"/>
                    </a:cubicBezTo>
                    <a:lnTo>
                      <a:pt x="2899" y="8065"/>
                    </a:lnTo>
                    <a:lnTo>
                      <a:pt x="158" y="10806"/>
                    </a:lnTo>
                    <a:cubicBezTo>
                      <a:pt x="0" y="10964"/>
                      <a:pt x="0" y="11247"/>
                      <a:pt x="158" y="11405"/>
                    </a:cubicBezTo>
                    <a:lnTo>
                      <a:pt x="1292" y="12539"/>
                    </a:lnTo>
                    <a:cubicBezTo>
                      <a:pt x="1371" y="12618"/>
                      <a:pt x="1481" y="12657"/>
                      <a:pt x="1591" y="12657"/>
                    </a:cubicBezTo>
                    <a:cubicBezTo>
                      <a:pt x="1701" y="12657"/>
                      <a:pt x="1812" y="12618"/>
                      <a:pt x="1890" y="12539"/>
                    </a:cubicBezTo>
                    <a:lnTo>
                      <a:pt x="4631" y="9798"/>
                    </a:lnTo>
                    <a:lnTo>
                      <a:pt x="4915" y="10050"/>
                    </a:lnTo>
                    <a:cubicBezTo>
                      <a:pt x="4994" y="10129"/>
                      <a:pt x="5104" y="10168"/>
                      <a:pt x="5214" y="10168"/>
                    </a:cubicBezTo>
                    <a:cubicBezTo>
                      <a:pt x="5324" y="10168"/>
                      <a:pt x="5435" y="10129"/>
                      <a:pt x="5513" y="10050"/>
                    </a:cubicBezTo>
                    <a:cubicBezTo>
                      <a:pt x="5671" y="9893"/>
                      <a:pt x="5671" y="9640"/>
                      <a:pt x="5513" y="9483"/>
                    </a:cubicBezTo>
                    <a:lnTo>
                      <a:pt x="4631" y="8601"/>
                    </a:lnTo>
                    <a:lnTo>
                      <a:pt x="5230" y="8034"/>
                    </a:lnTo>
                    <a:cubicBezTo>
                      <a:pt x="6059" y="8730"/>
                      <a:pt x="7090" y="9078"/>
                      <a:pt x="8127" y="9078"/>
                    </a:cubicBezTo>
                    <a:cubicBezTo>
                      <a:pt x="9296" y="9078"/>
                      <a:pt x="10472" y="8635"/>
                      <a:pt x="11373" y="7750"/>
                    </a:cubicBezTo>
                    <a:cubicBezTo>
                      <a:pt x="13138" y="5986"/>
                      <a:pt x="13138" y="3087"/>
                      <a:pt x="11373" y="1323"/>
                    </a:cubicBezTo>
                    <a:cubicBezTo>
                      <a:pt x="10491" y="441"/>
                      <a:pt x="9333" y="0"/>
                      <a:pt x="8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209;p42">
                <a:extLst>
                  <a:ext uri="{FF2B5EF4-FFF2-40B4-BE49-F238E27FC236}">
                    <a16:creationId xmlns:a16="http://schemas.microsoft.com/office/drawing/2014/main" id="{3BF8DAEE-DCA0-42EF-874F-0D7B4D1FFF6E}"/>
                  </a:ext>
                </a:extLst>
              </p:cNvPr>
              <p:cNvSpPr/>
              <p:nvPr/>
            </p:nvSpPr>
            <p:spPr>
              <a:xfrm>
                <a:off x="-63524775" y="1955275"/>
                <a:ext cx="123675" cy="134700"/>
              </a:xfrm>
              <a:custGeom>
                <a:avLst/>
                <a:gdLst/>
                <a:ahLst/>
                <a:cxnLst/>
                <a:rect l="l" t="t" r="r" b="b"/>
                <a:pathLst>
                  <a:path w="4947" h="5388" extrusionOk="0">
                    <a:moveTo>
                      <a:pt x="2458" y="882"/>
                    </a:moveTo>
                    <a:cubicBezTo>
                      <a:pt x="2930" y="882"/>
                      <a:pt x="3308" y="1229"/>
                      <a:pt x="3308" y="1702"/>
                    </a:cubicBezTo>
                    <a:cubicBezTo>
                      <a:pt x="3308" y="2174"/>
                      <a:pt x="2962" y="2521"/>
                      <a:pt x="2458" y="2521"/>
                    </a:cubicBezTo>
                    <a:cubicBezTo>
                      <a:pt x="1985" y="2521"/>
                      <a:pt x="1639" y="2174"/>
                      <a:pt x="1639" y="1702"/>
                    </a:cubicBezTo>
                    <a:cubicBezTo>
                      <a:pt x="1639" y="1229"/>
                      <a:pt x="2048" y="882"/>
                      <a:pt x="2458" y="882"/>
                    </a:cubicBezTo>
                    <a:close/>
                    <a:moveTo>
                      <a:pt x="2458" y="3340"/>
                    </a:moveTo>
                    <a:cubicBezTo>
                      <a:pt x="3245" y="3340"/>
                      <a:pt x="3876" y="3875"/>
                      <a:pt x="4096" y="4600"/>
                    </a:cubicBezTo>
                    <a:lnTo>
                      <a:pt x="883" y="4600"/>
                    </a:lnTo>
                    <a:cubicBezTo>
                      <a:pt x="1040" y="3875"/>
                      <a:pt x="1733" y="3340"/>
                      <a:pt x="2458" y="3340"/>
                    </a:cubicBezTo>
                    <a:close/>
                    <a:moveTo>
                      <a:pt x="2458" y="0"/>
                    </a:moveTo>
                    <a:cubicBezTo>
                      <a:pt x="1576" y="0"/>
                      <a:pt x="820" y="756"/>
                      <a:pt x="820" y="1670"/>
                    </a:cubicBezTo>
                    <a:cubicBezTo>
                      <a:pt x="820" y="2080"/>
                      <a:pt x="977" y="2489"/>
                      <a:pt x="1292" y="2804"/>
                    </a:cubicBezTo>
                    <a:cubicBezTo>
                      <a:pt x="536" y="3245"/>
                      <a:pt x="0" y="4033"/>
                      <a:pt x="0" y="4978"/>
                    </a:cubicBezTo>
                    <a:cubicBezTo>
                      <a:pt x="0" y="5230"/>
                      <a:pt x="189" y="5388"/>
                      <a:pt x="410" y="5388"/>
                    </a:cubicBezTo>
                    <a:lnTo>
                      <a:pt x="4569" y="5388"/>
                    </a:lnTo>
                    <a:cubicBezTo>
                      <a:pt x="4789" y="5388"/>
                      <a:pt x="4947" y="5199"/>
                      <a:pt x="4947" y="4978"/>
                    </a:cubicBezTo>
                    <a:cubicBezTo>
                      <a:pt x="4947" y="4033"/>
                      <a:pt x="4443" y="3245"/>
                      <a:pt x="3655" y="2804"/>
                    </a:cubicBezTo>
                    <a:cubicBezTo>
                      <a:pt x="3939" y="2489"/>
                      <a:pt x="4128" y="2080"/>
                      <a:pt x="4128" y="1670"/>
                    </a:cubicBezTo>
                    <a:cubicBezTo>
                      <a:pt x="4128" y="756"/>
                      <a:pt x="3371" y="0"/>
                      <a:pt x="24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00557D72-855B-4D54-A590-1F38B6760857}"/>
              </a:ext>
            </a:extLst>
          </p:cNvPr>
          <p:cNvSpPr txBox="1"/>
          <p:nvPr/>
        </p:nvSpPr>
        <p:spPr>
          <a:xfrm>
            <a:off x="1010211" y="1222475"/>
            <a:ext cx="5894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FF725E"/>
                </a:solidFill>
                <a:latin typeface="#9Slide03 Neutra" panose="02040603050506020204" pitchFamily="18" charset="0"/>
              </a:defRPr>
            </a:lvl1pPr>
          </a:lstStyle>
          <a:p>
            <a:r>
              <a:rPr lang="en-US" sz="2400" dirty="0" err="1">
                <a:solidFill>
                  <a:srgbClr val="000000"/>
                </a:solidFill>
              </a:rPr>
              <a:t>Thứ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trong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tập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hợp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số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thực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2915953-50CE-4F23-A63C-35CB336E0A11}"/>
              </a:ext>
            </a:extLst>
          </p:cNvPr>
          <p:cNvSpPr txBox="1"/>
          <p:nvPr/>
        </p:nvSpPr>
        <p:spPr>
          <a:xfrm>
            <a:off x="1003812" y="4830643"/>
            <a:ext cx="5498621" cy="6472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000000"/>
                </a:solidFill>
                <a:latin typeface="#9Slide03 SVNAvo" panose="02040603050506020204" pitchFamily="18" charset="0"/>
              </a:defRPr>
            </a:lvl1pPr>
          </a:lstStyle>
          <a:p>
            <a:pPr marL="457200" indent="-457200">
              <a:lnSpc>
                <a:spcPct val="150000"/>
              </a:lnSpc>
              <a:buBlip>
                <a:blip r:embed="rId4"/>
              </a:buBlip>
            </a:pPr>
            <a:r>
              <a:rPr lang="en-US"/>
              <a:t>Với hai số dương a, b ta có: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DA693BD-F571-403E-8A5D-4800CA52E752}"/>
                  </a:ext>
                </a:extLst>
              </p:cNvPr>
              <p:cNvSpPr txBox="1"/>
              <p:nvPr/>
            </p:nvSpPr>
            <p:spPr>
              <a:xfrm>
                <a:off x="3996515" y="5597497"/>
                <a:ext cx="4198970" cy="7144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sz="2800">
                    <a:solidFill>
                      <a:srgbClr val="000000"/>
                    </a:solidFill>
                    <a:latin typeface="#9Slide03 SVNAvo" panose="02040603050506020204" pitchFamily="18" charset="0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en-US"/>
                  <a:t>Nếu a &gt; b thì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b="0" i="0" smtClean="0"/>
                          <m:t>a</m:t>
                        </m:r>
                      </m:e>
                    </m:rad>
                  </m:oMath>
                </a14:m>
                <a:r>
                  <a:rPr lang="en-US" dirty="0"/>
                  <a:t>  </a:t>
                </a:r>
                <a:r>
                  <a:rPr lang="en-US"/>
                  <a:t>&gt;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b="0" i="0" smtClean="0"/>
                          <m:t>b</m:t>
                        </m:r>
                      </m:e>
                    </m:ra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DA693BD-F571-403E-8A5D-4800CA52E7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6515" y="5597497"/>
                <a:ext cx="4198970" cy="714426"/>
              </a:xfrm>
              <a:prstGeom prst="rect">
                <a:avLst/>
              </a:prstGeom>
              <a:blipFill>
                <a:blip r:embed="rId5"/>
                <a:stretch>
                  <a:fillRect l="-3052" r="-2035" b="-21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oogle Shape;1761;p51">
            <a:extLst>
              <a:ext uri="{FF2B5EF4-FFF2-40B4-BE49-F238E27FC236}">
                <a16:creationId xmlns:a16="http://schemas.microsoft.com/office/drawing/2014/main" id="{C48935C8-A4BB-4D1B-B9C5-ACC059589681}"/>
              </a:ext>
            </a:extLst>
          </p:cNvPr>
          <p:cNvGrpSpPr/>
          <p:nvPr/>
        </p:nvGrpSpPr>
        <p:grpSpPr>
          <a:xfrm flipH="1">
            <a:off x="10729347" y="3674558"/>
            <a:ext cx="1317509" cy="2634341"/>
            <a:chOff x="3461125" y="1157400"/>
            <a:chExt cx="633150" cy="1265975"/>
          </a:xfrm>
        </p:grpSpPr>
        <p:sp>
          <p:nvSpPr>
            <p:cNvPr id="55" name="Google Shape;1762;p51">
              <a:extLst>
                <a:ext uri="{FF2B5EF4-FFF2-40B4-BE49-F238E27FC236}">
                  <a16:creationId xmlns:a16="http://schemas.microsoft.com/office/drawing/2014/main" id="{47F51BCC-BCF5-4AAB-88B8-B6C2C288F7BF}"/>
                </a:ext>
              </a:extLst>
            </p:cNvPr>
            <p:cNvSpPr/>
            <p:nvPr/>
          </p:nvSpPr>
          <p:spPr>
            <a:xfrm>
              <a:off x="3781425" y="2263800"/>
              <a:ext cx="129500" cy="104200"/>
            </a:xfrm>
            <a:custGeom>
              <a:avLst/>
              <a:gdLst/>
              <a:ahLst/>
              <a:cxnLst/>
              <a:rect l="l" t="t" r="r" b="b"/>
              <a:pathLst>
                <a:path w="5180" h="4168" extrusionOk="0">
                  <a:moveTo>
                    <a:pt x="0" y="1"/>
                  </a:moveTo>
                  <a:lnTo>
                    <a:pt x="12" y="4156"/>
                  </a:lnTo>
                  <a:lnTo>
                    <a:pt x="5179" y="4168"/>
                  </a:lnTo>
                  <a:cubicBezTo>
                    <a:pt x="5167" y="3680"/>
                    <a:pt x="2488" y="2679"/>
                    <a:pt x="2488" y="2679"/>
                  </a:cubicBezTo>
                  <a:lnTo>
                    <a:pt x="2584" y="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763;p51">
              <a:extLst>
                <a:ext uri="{FF2B5EF4-FFF2-40B4-BE49-F238E27FC236}">
                  <a16:creationId xmlns:a16="http://schemas.microsoft.com/office/drawing/2014/main" id="{85A57067-AB0E-4CC5-9437-44FDC0CAB745}"/>
                </a:ext>
              </a:extLst>
            </p:cNvPr>
            <p:cNvSpPr/>
            <p:nvPr/>
          </p:nvSpPr>
          <p:spPr>
            <a:xfrm>
              <a:off x="3799575" y="2324700"/>
              <a:ext cx="10725" cy="10000"/>
            </a:xfrm>
            <a:custGeom>
              <a:avLst/>
              <a:gdLst/>
              <a:ahLst/>
              <a:cxnLst/>
              <a:rect l="l" t="t" r="r" b="b"/>
              <a:pathLst>
                <a:path w="429" h="400" extrusionOk="0">
                  <a:moveTo>
                    <a:pt x="183" y="0"/>
                  </a:moveTo>
                  <a:cubicBezTo>
                    <a:pt x="166" y="0"/>
                    <a:pt x="149" y="2"/>
                    <a:pt x="131" y="5"/>
                  </a:cubicBezTo>
                  <a:lnTo>
                    <a:pt x="167" y="5"/>
                  </a:lnTo>
                  <a:cubicBezTo>
                    <a:pt x="60" y="41"/>
                    <a:pt x="0" y="148"/>
                    <a:pt x="12" y="243"/>
                  </a:cubicBezTo>
                  <a:cubicBezTo>
                    <a:pt x="45" y="342"/>
                    <a:pt x="137" y="400"/>
                    <a:pt x="226" y="400"/>
                  </a:cubicBezTo>
                  <a:cubicBezTo>
                    <a:pt x="234" y="400"/>
                    <a:pt x="242" y="399"/>
                    <a:pt x="250" y="398"/>
                  </a:cubicBezTo>
                  <a:cubicBezTo>
                    <a:pt x="357" y="363"/>
                    <a:pt x="429" y="243"/>
                    <a:pt x="405" y="148"/>
                  </a:cubicBezTo>
                  <a:cubicBezTo>
                    <a:pt x="365" y="57"/>
                    <a:pt x="281" y="0"/>
                    <a:pt x="18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764;p51">
              <a:extLst>
                <a:ext uri="{FF2B5EF4-FFF2-40B4-BE49-F238E27FC236}">
                  <a16:creationId xmlns:a16="http://schemas.microsoft.com/office/drawing/2014/main" id="{176AD49B-4D68-4B13-B8E9-5F9F38AF89F4}"/>
                </a:ext>
              </a:extLst>
            </p:cNvPr>
            <p:cNvSpPr/>
            <p:nvPr/>
          </p:nvSpPr>
          <p:spPr>
            <a:xfrm>
              <a:off x="3782000" y="2357275"/>
              <a:ext cx="130100" cy="10725"/>
            </a:xfrm>
            <a:custGeom>
              <a:avLst/>
              <a:gdLst/>
              <a:ahLst/>
              <a:cxnLst/>
              <a:rect l="l" t="t" r="r" b="b"/>
              <a:pathLst>
                <a:path w="5204" h="429" extrusionOk="0">
                  <a:moveTo>
                    <a:pt x="25" y="0"/>
                  </a:moveTo>
                  <a:lnTo>
                    <a:pt x="1" y="417"/>
                  </a:lnTo>
                  <a:lnTo>
                    <a:pt x="5180" y="429"/>
                  </a:lnTo>
                  <a:cubicBezTo>
                    <a:pt x="5204" y="274"/>
                    <a:pt x="4978" y="167"/>
                    <a:pt x="4978" y="167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765;p51">
              <a:extLst>
                <a:ext uri="{FF2B5EF4-FFF2-40B4-BE49-F238E27FC236}">
                  <a16:creationId xmlns:a16="http://schemas.microsoft.com/office/drawing/2014/main" id="{6E486BA8-685F-4096-B56F-CBE3A3B453FC}"/>
                </a:ext>
              </a:extLst>
            </p:cNvPr>
            <p:cNvSpPr/>
            <p:nvPr/>
          </p:nvSpPr>
          <p:spPr>
            <a:xfrm>
              <a:off x="3833500" y="2329425"/>
              <a:ext cx="12225" cy="8250"/>
            </a:xfrm>
            <a:custGeom>
              <a:avLst/>
              <a:gdLst/>
              <a:ahLst/>
              <a:cxnLst/>
              <a:rect l="l" t="t" r="r" b="b"/>
              <a:pathLst>
                <a:path w="489" h="330" extrusionOk="0">
                  <a:moveTo>
                    <a:pt x="412" y="0"/>
                  </a:moveTo>
                  <a:cubicBezTo>
                    <a:pt x="356" y="0"/>
                    <a:pt x="275" y="20"/>
                    <a:pt x="191" y="78"/>
                  </a:cubicBezTo>
                  <a:cubicBezTo>
                    <a:pt x="48" y="174"/>
                    <a:pt x="1" y="316"/>
                    <a:pt x="24" y="328"/>
                  </a:cubicBezTo>
                  <a:cubicBezTo>
                    <a:pt x="26" y="329"/>
                    <a:pt x="27" y="329"/>
                    <a:pt x="28" y="329"/>
                  </a:cubicBezTo>
                  <a:cubicBezTo>
                    <a:pt x="56" y="329"/>
                    <a:pt x="126" y="229"/>
                    <a:pt x="239" y="150"/>
                  </a:cubicBezTo>
                  <a:cubicBezTo>
                    <a:pt x="370" y="54"/>
                    <a:pt x="489" y="54"/>
                    <a:pt x="489" y="31"/>
                  </a:cubicBezTo>
                  <a:cubicBezTo>
                    <a:pt x="489" y="14"/>
                    <a:pt x="459" y="0"/>
                    <a:pt x="4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766;p51">
              <a:extLst>
                <a:ext uri="{FF2B5EF4-FFF2-40B4-BE49-F238E27FC236}">
                  <a16:creationId xmlns:a16="http://schemas.microsoft.com/office/drawing/2014/main" id="{19469769-89A2-494F-BBCB-CDCC731637CB}"/>
                </a:ext>
              </a:extLst>
            </p:cNvPr>
            <p:cNvSpPr/>
            <p:nvPr/>
          </p:nvSpPr>
          <p:spPr>
            <a:xfrm>
              <a:off x="3849875" y="2335400"/>
              <a:ext cx="9250" cy="10275"/>
            </a:xfrm>
            <a:custGeom>
              <a:avLst/>
              <a:gdLst/>
              <a:ahLst/>
              <a:cxnLst/>
              <a:rect l="l" t="t" r="r" b="b"/>
              <a:pathLst>
                <a:path w="370" h="411" extrusionOk="0">
                  <a:moveTo>
                    <a:pt x="339" y="1"/>
                  </a:moveTo>
                  <a:cubicBezTo>
                    <a:pt x="293" y="1"/>
                    <a:pt x="203" y="37"/>
                    <a:pt x="120" y="137"/>
                  </a:cubicBezTo>
                  <a:cubicBezTo>
                    <a:pt x="0" y="268"/>
                    <a:pt x="12" y="411"/>
                    <a:pt x="48" y="411"/>
                  </a:cubicBezTo>
                  <a:cubicBezTo>
                    <a:pt x="72" y="411"/>
                    <a:pt x="84" y="292"/>
                    <a:pt x="179" y="196"/>
                  </a:cubicBezTo>
                  <a:cubicBezTo>
                    <a:pt x="262" y="89"/>
                    <a:pt x="370" y="42"/>
                    <a:pt x="370" y="18"/>
                  </a:cubicBezTo>
                  <a:cubicBezTo>
                    <a:pt x="370" y="7"/>
                    <a:pt x="358" y="1"/>
                    <a:pt x="3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767;p51">
              <a:extLst>
                <a:ext uri="{FF2B5EF4-FFF2-40B4-BE49-F238E27FC236}">
                  <a16:creationId xmlns:a16="http://schemas.microsoft.com/office/drawing/2014/main" id="{51277CE9-0322-4AC7-9BC7-2E6FF1FCF305}"/>
                </a:ext>
              </a:extLst>
            </p:cNvPr>
            <p:cNvSpPr/>
            <p:nvPr/>
          </p:nvSpPr>
          <p:spPr>
            <a:xfrm>
              <a:off x="3865350" y="2340850"/>
              <a:ext cx="6875" cy="10775"/>
            </a:xfrm>
            <a:custGeom>
              <a:avLst/>
              <a:gdLst/>
              <a:ahLst/>
              <a:cxnLst/>
              <a:rect l="l" t="t" r="r" b="b"/>
              <a:pathLst>
                <a:path w="275" h="431" extrusionOk="0">
                  <a:moveTo>
                    <a:pt x="245" y="1"/>
                  </a:moveTo>
                  <a:cubicBezTo>
                    <a:pt x="219" y="1"/>
                    <a:pt x="115" y="61"/>
                    <a:pt x="60" y="181"/>
                  </a:cubicBezTo>
                  <a:cubicBezTo>
                    <a:pt x="1" y="312"/>
                    <a:pt x="36" y="431"/>
                    <a:pt x="60" y="431"/>
                  </a:cubicBezTo>
                  <a:cubicBezTo>
                    <a:pt x="96" y="431"/>
                    <a:pt x="84" y="324"/>
                    <a:pt x="143" y="217"/>
                  </a:cubicBezTo>
                  <a:cubicBezTo>
                    <a:pt x="203" y="98"/>
                    <a:pt x="274" y="14"/>
                    <a:pt x="251" y="2"/>
                  </a:cubicBezTo>
                  <a:cubicBezTo>
                    <a:pt x="250" y="1"/>
                    <a:pt x="248" y="1"/>
                    <a:pt x="2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768;p51">
              <a:extLst>
                <a:ext uri="{FF2B5EF4-FFF2-40B4-BE49-F238E27FC236}">
                  <a16:creationId xmlns:a16="http://schemas.microsoft.com/office/drawing/2014/main" id="{3AF3D1C8-1671-4DDA-BB02-7A472319E815}"/>
                </a:ext>
              </a:extLst>
            </p:cNvPr>
            <p:cNvSpPr/>
            <p:nvPr/>
          </p:nvSpPr>
          <p:spPr>
            <a:xfrm>
              <a:off x="3830825" y="2312625"/>
              <a:ext cx="14300" cy="3325"/>
            </a:xfrm>
            <a:custGeom>
              <a:avLst/>
              <a:gdLst/>
              <a:ahLst/>
              <a:cxnLst/>
              <a:rect l="l" t="t" r="r" b="b"/>
              <a:pathLst>
                <a:path w="572" h="133" extrusionOk="0">
                  <a:moveTo>
                    <a:pt x="286" y="0"/>
                  </a:moveTo>
                  <a:cubicBezTo>
                    <a:pt x="108" y="0"/>
                    <a:pt x="0" y="107"/>
                    <a:pt x="12" y="119"/>
                  </a:cubicBezTo>
                  <a:cubicBezTo>
                    <a:pt x="19" y="129"/>
                    <a:pt x="30" y="132"/>
                    <a:pt x="46" y="132"/>
                  </a:cubicBezTo>
                  <a:cubicBezTo>
                    <a:pt x="91" y="132"/>
                    <a:pt x="172" y="104"/>
                    <a:pt x="286" y="95"/>
                  </a:cubicBezTo>
                  <a:cubicBezTo>
                    <a:pt x="320" y="89"/>
                    <a:pt x="354" y="87"/>
                    <a:pt x="385" y="87"/>
                  </a:cubicBezTo>
                  <a:cubicBezTo>
                    <a:pt x="454" y="87"/>
                    <a:pt x="511" y="98"/>
                    <a:pt x="536" y="98"/>
                  </a:cubicBezTo>
                  <a:cubicBezTo>
                    <a:pt x="542" y="98"/>
                    <a:pt x="546" y="97"/>
                    <a:pt x="548" y="95"/>
                  </a:cubicBezTo>
                  <a:cubicBezTo>
                    <a:pt x="572" y="60"/>
                    <a:pt x="465" y="0"/>
                    <a:pt x="2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769;p51">
              <a:extLst>
                <a:ext uri="{FF2B5EF4-FFF2-40B4-BE49-F238E27FC236}">
                  <a16:creationId xmlns:a16="http://schemas.microsoft.com/office/drawing/2014/main" id="{F853E623-CE5F-45AA-9438-A2EB823CDC35}"/>
                </a:ext>
              </a:extLst>
            </p:cNvPr>
            <p:cNvSpPr/>
            <p:nvPr/>
          </p:nvSpPr>
          <p:spPr>
            <a:xfrm>
              <a:off x="3632275" y="2268275"/>
              <a:ext cx="72075" cy="154975"/>
            </a:xfrm>
            <a:custGeom>
              <a:avLst/>
              <a:gdLst/>
              <a:ahLst/>
              <a:cxnLst/>
              <a:rect l="l" t="t" r="r" b="b"/>
              <a:pathLst>
                <a:path w="2883" h="6199" extrusionOk="0">
                  <a:moveTo>
                    <a:pt x="2358" y="0"/>
                  </a:moveTo>
                  <a:lnTo>
                    <a:pt x="1" y="214"/>
                  </a:lnTo>
                  <a:cubicBezTo>
                    <a:pt x="1" y="214"/>
                    <a:pt x="72" y="3382"/>
                    <a:pt x="84" y="3655"/>
                  </a:cubicBezTo>
                  <a:cubicBezTo>
                    <a:pt x="84" y="3810"/>
                    <a:pt x="1811" y="5632"/>
                    <a:pt x="2287" y="6108"/>
                  </a:cubicBezTo>
                  <a:cubicBezTo>
                    <a:pt x="2344" y="6165"/>
                    <a:pt x="2422" y="6199"/>
                    <a:pt x="2506" y="6199"/>
                  </a:cubicBezTo>
                  <a:cubicBezTo>
                    <a:pt x="2528" y="6199"/>
                    <a:pt x="2550" y="6196"/>
                    <a:pt x="2573" y="6191"/>
                  </a:cubicBezTo>
                  <a:lnTo>
                    <a:pt x="2597" y="6191"/>
                  </a:lnTo>
                  <a:cubicBezTo>
                    <a:pt x="2775" y="6156"/>
                    <a:pt x="2882" y="5977"/>
                    <a:pt x="2835" y="5798"/>
                  </a:cubicBezTo>
                  <a:lnTo>
                    <a:pt x="2216" y="3215"/>
                  </a:lnTo>
                  <a:lnTo>
                    <a:pt x="23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770;p51">
              <a:extLst>
                <a:ext uri="{FF2B5EF4-FFF2-40B4-BE49-F238E27FC236}">
                  <a16:creationId xmlns:a16="http://schemas.microsoft.com/office/drawing/2014/main" id="{456EB375-C141-4807-A8ED-AB7169CF4467}"/>
                </a:ext>
              </a:extLst>
            </p:cNvPr>
            <p:cNvSpPr/>
            <p:nvPr/>
          </p:nvSpPr>
          <p:spPr>
            <a:xfrm>
              <a:off x="3634075" y="2352800"/>
              <a:ext cx="62525" cy="70575"/>
            </a:xfrm>
            <a:custGeom>
              <a:avLst/>
              <a:gdLst/>
              <a:ahLst/>
              <a:cxnLst/>
              <a:rect l="l" t="t" r="r" b="b"/>
              <a:pathLst>
                <a:path w="2501" h="2823" extrusionOk="0">
                  <a:moveTo>
                    <a:pt x="0" y="1"/>
                  </a:moveTo>
                  <a:lnTo>
                    <a:pt x="0" y="131"/>
                  </a:lnTo>
                  <a:cubicBezTo>
                    <a:pt x="0" y="251"/>
                    <a:pt x="48" y="370"/>
                    <a:pt x="119" y="465"/>
                  </a:cubicBezTo>
                  <a:cubicBezTo>
                    <a:pt x="310" y="703"/>
                    <a:pt x="881" y="1370"/>
                    <a:pt x="2215" y="2727"/>
                  </a:cubicBezTo>
                  <a:cubicBezTo>
                    <a:pt x="2261" y="2782"/>
                    <a:pt x="2341" y="2823"/>
                    <a:pt x="2425" y="2823"/>
                  </a:cubicBezTo>
                  <a:cubicBezTo>
                    <a:pt x="2450" y="2823"/>
                    <a:pt x="2476" y="2819"/>
                    <a:pt x="2501" y="281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771;p51">
              <a:extLst>
                <a:ext uri="{FF2B5EF4-FFF2-40B4-BE49-F238E27FC236}">
                  <a16:creationId xmlns:a16="http://schemas.microsoft.com/office/drawing/2014/main" id="{6FC55951-3632-40BE-AB30-174587ABDFAC}"/>
                </a:ext>
              </a:extLst>
            </p:cNvPr>
            <p:cNvSpPr/>
            <p:nvPr/>
          </p:nvSpPr>
          <p:spPr>
            <a:xfrm>
              <a:off x="3643000" y="2326625"/>
              <a:ext cx="10750" cy="9575"/>
            </a:xfrm>
            <a:custGeom>
              <a:avLst/>
              <a:gdLst/>
              <a:ahLst/>
              <a:cxnLst/>
              <a:rect l="l" t="t" r="r" b="b"/>
              <a:pathLst>
                <a:path w="430" h="383" extrusionOk="0">
                  <a:moveTo>
                    <a:pt x="212" y="0"/>
                  </a:moveTo>
                  <a:cubicBezTo>
                    <a:pt x="155" y="0"/>
                    <a:pt x="100" y="25"/>
                    <a:pt x="60" y="71"/>
                  </a:cubicBezTo>
                  <a:cubicBezTo>
                    <a:pt x="1" y="155"/>
                    <a:pt x="13" y="286"/>
                    <a:pt x="108" y="345"/>
                  </a:cubicBezTo>
                  <a:cubicBezTo>
                    <a:pt x="142" y="370"/>
                    <a:pt x="183" y="382"/>
                    <a:pt x="224" y="382"/>
                  </a:cubicBezTo>
                  <a:cubicBezTo>
                    <a:pt x="280" y="382"/>
                    <a:pt x="335" y="358"/>
                    <a:pt x="370" y="309"/>
                  </a:cubicBezTo>
                  <a:cubicBezTo>
                    <a:pt x="429" y="214"/>
                    <a:pt x="405" y="95"/>
                    <a:pt x="322" y="35"/>
                  </a:cubicBezTo>
                  <a:lnTo>
                    <a:pt x="322" y="35"/>
                  </a:lnTo>
                  <a:lnTo>
                    <a:pt x="346" y="47"/>
                  </a:lnTo>
                  <a:cubicBezTo>
                    <a:pt x="304" y="16"/>
                    <a:pt x="257" y="0"/>
                    <a:pt x="2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772;p51">
              <a:extLst>
                <a:ext uri="{FF2B5EF4-FFF2-40B4-BE49-F238E27FC236}">
                  <a16:creationId xmlns:a16="http://schemas.microsoft.com/office/drawing/2014/main" id="{B8CA33D6-85EE-446C-9237-3C326AB2BF9D}"/>
                </a:ext>
              </a:extLst>
            </p:cNvPr>
            <p:cNvSpPr/>
            <p:nvPr/>
          </p:nvSpPr>
          <p:spPr>
            <a:xfrm>
              <a:off x="3678725" y="2379100"/>
              <a:ext cx="16400" cy="8850"/>
            </a:xfrm>
            <a:custGeom>
              <a:avLst/>
              <a:gdLst/>
              <a:ahLst/>
              <a:cxnLst/>
              <a:rect l="l" t="t" r="r" b="b"/>
              <a:pathLst>
                <a:path w="656" h="354" extrusionOk="0">
                  <a:moveTo>
                    <a:pt x="448" y="1"/>
                  </a:moveTo>
                  <a:cubicBezTo>
                    <a:pt x="270" y="1"/>
                    <a:pt x="116" y="93"/>
                    <a:pt x="24" y="246"/>
                  </a:cubicBezTo>
                  <a:cubicBezTo>
                    <a:pt x="0" y="294"/>
                    <a:pt x="0" y="330"/>
                    <a:pt x="0" y="353"/>
                  </a:cubicBezTo>
                  <a:cubicBezTo>
                    <a:pt x="72" y="246"/>
                    <a:pt x="179" y="175"/>
                    <a:pt x="286" y="115"/>
                  </a:cubicBezTo>
                  <a:cubicBezTo>
                    <a:pt x="405" y="68"/>
                    <a:pt x="524" y="56"/>
                    <a:pt x="655" y="56"/>
                  </a:cubicBezTo>
                  <a:cubicBezTo>
                    <a:pt x="655" y="56"/>
                    <a:pt x="608" y="20"/>
                    <a:pt x="536" y="8"/>
                  </a:cubicBezTo>
                  <a:cubicBezTo>
                    <a:pt x="506" y="3"/>
                    <a:pt x="477" y="1"/>
                    <a:pt x="4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773;p51">
              <a:extLst>
                <a:ext uri="{FF2B5EF4-FFF2-40B4-BE49-F238E27FC236}">
                  <a16:creationId xmlns:a16="http://schemas.microsoft.com/office/drawing/2014/main" id="{DE790350-D38D-43ED-A9E3-454CB5417B56}"/>
                </a:ext>
              </a:extLst>
            </p:cNvPr>
            <p:cNvSpPr/>
            <p:nvPr/>
          </p:nvSpPr>
          <p:spPr>
            <a:xfrm>
              <a:off x="3683775" y="2393150"/>
              <a:ext cx="15500" cy="5525"/>
            </a:xfrm>
            <a:custGeom>
              <a:avLst/>
              <a:gdLst/>
              <a:ahLst/>
              <a:cxnLst/>
              <a:rect l="l" t="t" r="r" b="b"/>
              <a:pathLst>
                <a:path w="620" h="221" extrusionOk="0">
                  <a:moveTo>
                    <a:pt x="423" y="0"/>
                  </a:moveTo>
                  <a:cubicBezTo>
                    <a:pt x="374" y="0"/>
                    <a:pt x="324" y="10"/>
                    <a:pt x="275" y="30"/>
                  </a:cubicBezTo>
                  <a:cubicBezTo>
                    <a:pt x="96" y="65"/>
                    <a:pt x="1" y="208"/>
                    <a:pt x="25" y="220"/>
                  </a:cubicBezTo>
                  <a:cubicBezTo>
                    <a:pt x="108" y="172"/>
                    <a:pt x="215" y="125"/>
                    <a:pt x="298" y="89"/>
                  </a:cubicBezTo>
                  <a:cubicBezTo>
                    <a:pt x="406" y="65"/>
                    <a:pt x="513" y="53"/>
                    <a:pt x="620" y="53"/>
                  </a:cubicBezTo>
                  <a:cubicBezTo>
                    <a:pt x="557" y="19"/>
                    <a:pt x="491" y="0"/>
                    <a:pt x="4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774;p51">
              <a:extLst>
                <a:ext uri="{FF2B5EF4-FFF2-40B4-BE49-F238E27FC236}">
                  <a16:creationId xmlns:a16="http://schemas.microsoft.com/office/drawing/2014/main" id="{5240C01C-023F-44D8-B525-631B41F4AF14}"/>
                </a:ext>
              </a:extLst>
            </p:cNvPr>
            <p:cNvSpPr/>
            <p:nvPr/>
          </p:nvSpPr>
          <p:spPr>
            <a:xfrm>
              <a:off x="3668300" y="2364375"/>
              <a:ext cx="22650" cy="9275"/>
            </a:xfrm>
            <a:custGeom>
              <a:avLst/>
              <a:gdLst/>
              <a:ahLst/>
              <a:cxnLst/>
              <a:rect l="l" t="t" r="r" b="b"/>
              <a:pathLst>
                <a:path w="906" h="371" extrusionOk="0">
                  <a:moveTo>
                    <a:pt x="719" y="0"/>
                  </a:moveTo>
                  <a:cubicBezTo>
                    <a:pt x="611" y="0"/>
                    <a:pt x="503" y="24"/>
                    <a:pt x="405" y="61"/>
                  </a:cubicBezTo>
                  <a:cubicBezTo>
                    <a:pt x="251" y="121"/>
                    <a:pt x="108" y="228"/>
                    <a:pt x="1" y="371"/>
                  </a:cubicBezTo>
                  <a:cubicBezTo>
                    <a:pt x="132" y="276"/>
                    <a:pt x="286" y="204"/>
                    <a:pt x="429" y="133"/>
                  </a:cubicBezTo>
                  <a:cubicBezTo>
                    <a:pt x="596" y="85"/>
                    <a:pt x="739" y="61"/>
                    <a:pt x="906" y="26"/>
                  </a:cubicBezTo>
                  <a:cubicBezTo>
                    <a:pt x="844" y="8"/>
                    <a:pt x="782" y="0"/>
                    <a:pt x="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775;p51">
              <a:extLst>
                <a:ext uri="{FF2B5EF4-FFF2-40B4-BE49-F238E27FC236}">
                  <a16:creationId xmlns:a16="http://schemas.microsoft.com/office/drawing/2014/main" id="{2D39A835-A6B9-4D57-B428-9A9404D10AB2}"/>
                </a:ext>
              </a:extLst>
            </p:cNvPr>
            <p:cNvSpPr/>
            <p:nvPr/>
          </p:nvSpPr>
          <p:spPr>
            <a:xfrm>
              <a:off x="3667400" y="2345600"/>
              <a:ext cx="20875" cy="3700"/>
            </a:xfrm>
            <a:custGeom>
              <a:avLst/>
              <a:gdLst/>
              <a:ahLst/>
              <a:cxnLst/>
              <a:rect l="l" t="t" r="r" b="b"/>
              <a:pathLst>
                <a:path w="835" h="148" extrusionOk="0">
                  <a:moveTo>
                    <a:pt x="467" y="1"/>
                  </a:moveTo>
                  <a:cubicBezTo>
                    <a:pt x="447" y="1"/>
                    <a:pt x="427" y="1"/>
                    <a:pt x="406" y="3"/>
                  </a:cubicBezTo>
                  <a:cubicBezTo>
                    <a:pt x="275" y="3"/>
                    <a:pt x="120" y="50"/>
                    <a:pt x="1" y="146"/>
                  </a:cubicBezTo>
                  <a:cubicBezTo>
                    <a:pt x="1" y="147"/>
                    <a:pt x="3" y="147"/>
                    <a:pt x="6" y="147"/>
                  </a:cubicBezTo>
                  <a:cubicBezTo>
                    <a:pt x="37" y="147"/>
                    <a:pt x="223" y="97"/>
                    <a:pt x="418" y="86"/>
                  </a:cubicBezTo>
                  <a:cubicBezTo>
                    <a:pt x="601" y="86"/>
                    <a:pt x="749" y="121"/>
                    <a:pt x="807" y="121"/>
                  </a:cubicBezTo>
                  <a:cubicBezTo>
                    <a:pt x="825" y="121"/>
                    <a:pt x="834" y="118"/>
                    <a:pt x="834" y="110"/>
                  </a:cubicBezTo>
                  <a:cubicBezTo>
                    <a:pt x="730" y="37"/>
                    <a:pt x="608" y="1"/>
                    <a:pt x="4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776;p51">
              <a:extLst>
                <a:ext uri="{FF2B5EF4-FFF2-40B4-BE49-F238E27FC236}">
                  <a16:creationId xmlns:a16="http://schemas.microsoft.com/office/drawing/2014/main" id="{88FDD470-04D8-4FCD-8C9A-D9345F340D16}"/>
                </a:ext>
              </a:extLst>
            </p:cNvPr>
            <p:cNvSpPr/>
            <p:nvPr/>
          </p:nvSpPr>
          <p:spPr>
            <a:xfrm>
              <a:off x="3668000" y="2321850"/>
              <a:ext cx="21450" cy="4475"/>
            </a:xfrm>
            <a:custGeom>
              <a:avLst/>
              <a:gdLst/>
              <a:ahLst/>
              <a:cxnLst/>
              <a:rect l="l" t="t" r="r" b="b"/>
              <a:pathLst>
                <a:path w="858" h="179" extrusionOk="0">
                  <a:moveTo>
                    <a:pt x="441" y="0"/>
                  </a:moveTo>
                  <a:cubicBezTo>
                    <a:pt x="322" y="0"/>
                    <a:pt x="215" y="24"/>
                    <a:pt x="108" y="60"/>
                  </a:cubicBezTo>
                  <a:cubicBezTo>
                    <a:pt x="25" y="96"/>
                    <a:pt x="1" y="143"/>
                    <a:pt x="1" y="143"/>
                  </a:cubicBezTo>
                  <a:cubicBezTo>
                    <a:pt x="132" y="96"/>
                    <a:pt x="275" y="84"/>
                    <a:pt x="429" y="60"/>
                  </a:cubicBezTo>
                  <a:cubicBezTo>
                    <a:pt x="572" y="84"/>
                    <a:pt x="703" y="119"/>
                    <a:pt x="858" y="179"/>
                  </a:cubicBezTo>
                  <a:cubicBezTo>
                    <a:pt x="858" y="179"/>
                    <a:pt x="822" y="143"/>
                    <a:pt x="751" y="96"/>
                  </a:cubicBezTo>
                  <a:cubicBezTo>
                    <a:pt x="644" y="36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777;p51">
              <a:extLst>
                <a:ext uri="{FF2B5EF4-FFF2-40B4-BE49-F238E27FC236}">
                  <a16:creationId xmlns:a16="http://schemas.microsoft.com/office/drawing/2014/main" id="{C9AC0298-68D2-4419-AF93-49B86567F389}"/>
                </a:ext>
              </a:extLst>
            </p:cNvPr>
            <p:cNvSpPr/>
            <p:nvPr/>
          </p:nvSpPr>
          <p:spPr>
            <a:xfrm>
              <a:off x="3667400" y="2303400"/>
              <a:ext cx="24450" cy="16175"/>
            </a:xfrm>
            <a:custGeom>
              <a:avLst/>
              <a:gdLst/>
              <a:ahLst/>
              <a:cxnLst/>
              <a:rect l="l" t="t" r="r" b="b"/>
              <a:pathLst>
                <a:path w="978" h="647" extrusionOk="0">
                  <a:moveTo>
                    <a:pt x="197" y="67"/>
                  </a:moveTo>
                  <a:cubicBezTo>
                    <a:pt x="205" y="67"/>
                    <a:pt x="212" y="68"/>
                    <a:pt x="215" y="72"/>
                  </a:cubicBezTo>
                  <a:cubicBezTo>
                    <a:pt x="275" y="95"/>
                    <a:pt x="322" y="167"/>
                    <a:pt x="346" y="214"/>
                  </a:cubicBezTo>
                  <a:cubicBezTo>
                    <a:pt x="373" y="295"/>
                    <a:pt x="400" y="372"/>
                    <a:pt x="421" y="452"/>
                  </a:cubicBezTo>
                  <a:lnTo>
                    <a:pt x="421" y="452"/>
                  </a:lnTo>
                  <a:cubicBezTo>
                    <a:pt x="411" y="464"/>
                    <a:pt x="402" y="476"/>
                    <a:pt x="394" y="488"/>
                  </a:cubicBezTo>
                  <a:cubicBezTo>
                    <a:pt x="381" y="507"/>
                    <a:pt x="371" y="524"/>
                    <a:pt x="363" y="538"/>
                  </a:cubicBezTo>
                  <a:lnTo>
                    <a:pt x="363" y="538"/>
                  </a:lnTo>
                  <a:cubicBezTo>
                    <a:pt x="219" y="484"/>
                    <a:pt x="118" y="350"/>
                    <a:pt x="108" y="191"/>
                  </a:cubicBezTo>
                  <a:cubicBezTo>
                    <a:pt x="108" y="167"/>
                    <a:pt x="120" y="119"/>
                    <a:pt x="144" y="83"/>
                  </a:cubicBezTo>
                  <a:cubicBezTo>
                    <a:pt x="152" y="75"/>
                    <a:pt x="178" y="67"/>
                    <a:pt x="197" y="67"/>
                  </a:cubicBezTo>
                  <a:close/>
                  <a:moveTo>
                    <a:pt x="431" y="494"/>
                  </a:moveTo>
                  <a:cubicBezTo>
                    <a:pt x="435" y="515"/>
                    <a:pt x="440" y="536"/>
                    <a:pt x="443" y="558"/>
                  </a:cubicBezTo>
                  <a:lnTo>
                    <a:pt x="443" y="558"/>
                  </a:lnTo>
                  <a:cubicBezTo>
                    <a:pt x="424" y="555"/>
                    <a:pt x="405" y="551"/>
                    <a:pt x="387" y="546"/>
                  </a:cubicBezTo>
                  <a:lnTo>
                    <a:pt x="387" y="546"/>
                  </a:lnTo>
                  <a:cubicBezTo>
                    <a:pt x="401" y="528"/>
                    <a:pt x="416" y="511"/>
                    <a:pt x="431" y="494"/>
                  </a:cubicBezTo>
                  <a:close/>
                  <a:moveTo>
                    <a:pt x="858" y="191"/>
                  </a:moveTo>
                  <a:cubicBezTo>
                    <a:pt x="882" y="191"/>
                    <a:pt x="918" y="202"/>
                    <a:pt x="930" y="238"/>
                  </a:cubicBezTo>
                  <a:cubicBezTo>
                    <a:pt x="942" y="262"/>
                    <a:pt x="930" y="310"/>
                    <a:pt x="918" y="333"/>
                  </a:cubicBezTo>
                  <a:cubicBezTo>
                    <a:pt x="826" y="477"/>
                    <a:pt x="681" y="567"/>
                    <a:pt x="529" y="567"/>
                  </a:cubicBezTo>
                  <a:cubicBezTo>
                    <a:pt x="506" y="567"/>
                    <a:pt x="484" y="565"/>
                    <a:pt x="461" y="561"/>
                  </a:cubicBezTo>
                  <a:lnTo>
                    <a:pt x="461" y="561"/>
                  </a:lnTo>
                  <a:cubicBezTo>
                    <a:pt x="460" y="548"/>
                    <a:pt x="457" y="536"/>
                    <a:pt x="453" y="524"/>
                  </a:cubicBezTo>
                  <a:cubicBezTo>
                    <a:pt x="452" y="508"/>
                    <a:pt x="450" y="491"/>
                    <a:pt x="447" y="475"/>
                  </a:cubicBezTo>
                  <a:lnTo>
                    <a:pt x="447" y="475"/>
                  </a:lnTo>
                  <a:cubicBezTo>
                    <a:pt x="511" y="404"/>
                    <a:pt x="578" y="340"/>
                    <a:pt x="656" y="286"/>
                  </a:cubicBezTo>
                  <a:cubicBezTo>
                    <a:pt x="715" y="238"/>
                    <a:pt x="775" y="202"/>
                    <a:pt x="858" y="191"/>
                  </a:cubicBezTo>
                  <a:close/>
                  <a:moveTo>
                    <a:pt x="165" y="0"/>
                  </a:moveTo>
                  <a:cubicBezTo>
                    <a:pt x="129" y="0"/>
                    <a:pt x="92" y="16"/>
                    <a:pt x="60" y="48"/>
                  </a:cubicBezTo>
                  <a:cubicBezTo>
                    <a:pt x="37" y="83"/>
                    <a:pt x="1" y="131"/>
                    <a:pt x="1" y="191"/>
                  </a:cubicBezTo>
                  <a:cubicBezTo>
                    <a:pt x="25" y="417"/>
                    <a:pt x="180" y="607"/>
                    <a:pt x="406" y="643"/>
                  </a:cubicBezTo>
                  <a:cubicBezTo>
                    <a:pt x="427" y="645"/>
                    <a:pt x="447" y="646"/>
                    <a:pt x="468" y="646"/>
                  </a:cubicBezTo>
                  <a:cubicBezTo>
                    <a:pt x="669" y="646"/>
                    <a:pt x="844" y="542"/>
                    <a:pt x="942" y="369"/>
                  </a:cubicBezTo>
                  <a:cubicBezTo>
                    <a:pt x="977" y="322"/>
                    <a:pt x="977" y="262"/>
                    <a:pt x="953" y="226"/>
                  </a:cubicBezTo>
                  <a:cubicBezTo>
                    <a:pt x="930" y="179"/>
                    <a:pt x="882" y="143"/>
                    <a:pt x="822" y="143"/>
                  </a:cubicBezTo>
                  <a:cubicBezTo>
                    <a:pt x="751" y="167"/>
                    <a:pt x="680" y="202"/>
                    <a:pt x="620" y="250"/>
                  </a:cubicBezTo>
                  <a:cubicBezTo>
                    <a:pt x="547" y="305"/>
                    <a:pt x="489" y="366"/>
                    <a:pt x="439" y="429"/>
                  </a:cubicBezTo>
                  <a:lnTo>
                    <a:pt x="439" y="429"/>
                  </a:lnTo>
                  <a:cubicBezTo>
                    <a:pt x="421" y="346"/>
                    <a:pt x="393" y="268"/>
                    <a:pt x="358" y="191"/>
                  </a:cubicBezTo>
                  <a:cubicBezTo>
                    <a:pt x="334" y="119"/>
                    <a:pt x="275" y="60"/>
                    <a:pt x="215" y="12"/>
                  </a:cubicBezTo>
                  <a:cubicBezTo>
                    <a:pt x="199" y="4"/>
                    <a:pt x="182" y="0"/>
                    <a:pt x="1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778;p51">
              <a:extLst>
                <a:ext uri="{FF2B5EF4-FFF2-40B4-BE49-F238E27FC236}">
                  <a16:creationId xmlns:a16="http://schemas.microsoft.com/office/drawing/2014/main" id="{2EA361CF-5B0C-4B11-8AD4-9273BF3C1760}"/>
                </a:ext>
              </a:extLst>
            </p:cNvPr>
            <p:cNvSpPr/>
            <p:nvPr/>
          </p:nvSpPr>
          <p:spPr>
            <a:xfrm>
              <a:off x="3627825" y="1699450"/>
              <a:ext cx="268800" cy="618850"/>
            </a:xfrm>
            <a:custGeom>
              <a:avLst/>
              <a:gdLst/>
              <a:ahLst/>
              <a:cxnLst/>
              <a:rect l="l" t="t" r="r" b="b"/>
              <a:pathLst>
                <a:path w="10752" h="24754" extrusionOk="0">
                  <a:moveTo>
                    <a:pt x="1429" y="0"/>
                  </a:moveTo>
                  <a:lnTo>
                    <a:pt x="1131" y="3108"/>
                  </a:lnTo>
                  <a:lnTo>
                    <a:pt x="477" y="13800"/>
                  </a:lnTo>
                  <a:lnTo>
                    <a:pt x="0" y="24682"/>
                  </a:lnTo>
                  <a:lnTo>
                    <a:pt x="2953" y="24753"/>
                  </a:lnTo>
                  <a:cubicBezTo>
                    <a:pt x="2953" y="24753"/>
                    <a:pt x="4108" y="16312"/>
                    <a:pt x="4179" y="15157"/>
                  </a:cubicBezTo>
                  <a:cubicBezTo>
                    <a:pt x="4263" y="13859"/>
                    <a:pt x="5715" y="5870"/>
                    <a:pt x="5715" y="5870"/>
                  </a:cubicBezTo>
                  <a:lnTo>
                    <a:pt x="5977" y="5787"/>
                  </a:lnTo>
                  <a:lnTo>
                    <a:pt x="5858" y="24408"/>
                  </a:lnTo>
                  <a:lnTo>
                    <a:pt x="9121" y="24277"/>
                  </a:lnTo>
                  <a:cubicBezTo>
                    <a:pt x="9121" y="24277"/>
                    <a:pt x="10680" y="4394"/>
                    <a:pt x="10716" y="3679"/>
                  </a:cubicBezTo>
                  <a:cubicBezTo>
                    <a:pt x="10752" y="2548"/>
                    <a:pt x="10621" y="1417"/>
                    <a:pt x="10323" y="334"/>
                  </a:cubicBezTo>
                  <a:lnTo>
                    <a:pt x="14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779;p51">
              <a:extLst>
                <a:ext uri="{FF2B5EF4-FFF2-40B4-BE49-F238E27FC236}">
                  <a16:creationId xmlns:a16="http://schemas.microsoft.com/office/drawing/2014/main" id="{1B741996-6C8C-45DC-A26D-C63286CE4EEE}"/>
                </a:ext>
              </a:extLst>
            </p:cNvPr>
            <p:cNvSpPr/>
            <p:nvPr/>
          </p:nvSpPr>
          <p:spPr>
            <a:xfrm>
              <a:off x="3762650" y="1729800"/>
              <a:ext cx="39925" cy="72250"/>
            </a:xfrm>
            <a:custGeom>
              <a:avLst/>
              <a:gdLst/>
              <a:ahLst/>
              <a:cxnLst/>
              <a:rect l="l" t="t" r="r" b="b"/>
              <a:pathLst>
                <a:path w="1597" h="2890" extrusionOk="0">
                  <a:moveTo>
                    <a:pt x="1596" y="1"/>
                  </a:moveTo>
                  <a:cubicBezTo>
                    <a:pt x="1584" y="48"/>
                    <a:pt x="1584" y="108"/>
                    <a:pt x="1573" y="156"/>
                  </a:cubicBezTo>
                  <a:cubicBezTo>
                    <a:pt x="1549" y="275"/>
                    <a:pt x="1537" y="406"/>
                    <a:pt x="1525" y="572"/>
                  </a:cubicBezTo>
                  <a:cubicBezTo>
                    <a:pt x="1477" y="929"/>
                    <a:pt x="1430" y="1418"/>
                    <a:pt x="1346" y="1953"/>
                  </a:cubicBezTo>
                  <a:cubicBezTo>
                    <a:pt x="1299" y="2227"/>
                    <a:pt x="1287" y="2489"/>
                    <a:pt x="1120" y="2656"/>
                  </a:cubicBezTo>
                  <a:cubicBezTo>
                    <a:pt x="998" y="2768"/>
                    <a:pt x="823" y="2828"/>
                    <a:pt x="656" y="2828"/>
                  </a:cubicBezTo>
                  <a:cubicBezTo>
                    <a:pt x="628" y="2828"/>
                    <a:pt x="600" y="2826"/>
                    <a:pt x="572" y="2823"/>
                  </a:cubicBezTo>
                  <a:cubicBezTo>
                    <a:pt x="441" y="2799"/>
                    <a:pt x="299" y="2763"/>
                    <a:pt x="168" y="2715"/>
                  </a:cubicBezTo>
                  <a:cubicBezTo>
                    <a:pt x="108" y="2715"/>
                    <a:pt x="49" y="2703"/>
                    <a:pt x="1" y="2692"/>
                  </a:cubicBezTo>
                  <a:lnTo>
                    <a:pt x="1" y="2692"/>
                  </a:lnTo>
                  <a:cubicBezTo>
                    <a:pt x="49" y="2715"/>
                    <a:pt x="96" y="2751"/>
                    <a:pt x="144" y="2763"/>
                  </a:cubicBezTo>
                  <a:cubicBezTo>
                    <a:pt x="275" y="2823"/>
                    <a:pt x="406" y="2870"/>
                    <a:pt x="549" y="2882"/>
                  </a:cubicBezTo>
                  <a:cubicBezTo>
                    <a:pt x="588" y="2886"/>
                    <a:pt x="625" y="2889"/>
                    <a:pt x="662" y="2889"/>
                  </a:cubicBezTo>
                  <a:cubicBezTo>
                    <a:pt x="725" y="2889"/>
                    <a:pt x="786" y="2881"/>
                    <a:pt x="846" y="2858"/>
                  </a:cubicBezTo>
                  <a:cubicBezTo>
                    <a:pt x="965" y="2834"/>
                    <a:pt x="1072" y="2787"/>
                    <a:pt x="1168" y="2703"/>
                  </a:cubicBezTo>
                  <a:cubicBezTo>
                    <a:pt x="1251" y="2608"/>
                    <a:pt x="1311" y="2489"/>
                    <a:pt x="1346" y="2358"/>
                  </a:cubicBezTo>
                  <a:cubicBezTo>
                    <a:pt x="1370" y="2227"/>
                    <a:pt x="1382" y="2084"/>
                    <a:pt x="1418" y="1965"/>
                  </a:cubicBezTo>
                  <a:cubicBezTo>
                    <a:pt x="1489" y="1430"/>
                    <a:pt x="1549" y="929"/>
                    <a:pt x="1573" y="572"/>
                  </a:cubicBezTo>
                  <a:cubicBezTo>
                    <a:pt x="1584" y="394"/>
                    <a:pt x="1584" y="239"/>
                    <a:pt x="1596" y="156"/>
                  </a:cubicBezTo>
                  <a:lnTo>
                    <a:pt x="1596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780;p51">
              <a:extLst>
                <a:ext uri="{FF2B5EF4-FFF2-40B4-BE49-F238E27FC236}">
                  <a16:creationId xmlns:a16="http://schemas.microsoft.com/office/drawing/2014/main" id="{CAA59DB8-13EE-4216-BB19-F6208AB098EF}"/>
                </a:ext>
              </a:extLst>
            </p:cNvPr>
            <p:cNvSpPr/>
            <p:nvPr/>
          </p:nvSpPr>
          <p:spPr>
            <a:xfrm>
              <a:off x="3775150" y="1732475"/>
              <a:ext cx="15800" cy="15000"/>
            </a:xfrm>
            <a:custGeom>
              <a:avLst/>
              <a:gdLst/>
              <a:ahLst/>
              <a:cxnLst/>
              <a:rect l="l" t="t" r="r" b="b"/>
              <a:pathLst>
                <a:path w="632" h="600" extrusionOk="0">
                  <a:moveTo>
                    <a:pt x="311" y="1"/>
                  </a:moveTo>
                  <a:cubicBezTo>
                    <a:pt x="251" y="1"/>
                    <a:pt x="180" y="37"/>
                    <a:pt x="132" y="60"/>
                  </a:cubicBezTo>
                  <a:cubicBezTo>
                    <a:pt x="61" y="120"/>
                    <a:pt x="1" y="227"/>
                    <a:pt x="1" y="322"/>
                  </a:cubicBezTo>
                  <a:cubicBezTo>
                    <a:pt x="12" y="476"/>
                    <a:pt x="154" y="599"/>
                    <a:pt x="316" y="599"/>
                  </a:cubicBezTo>
                  <a:cubicBezTo>
                    <a:pt x="330" y="599"/>
                    <a:pt x="344" y="598"/>
                    <a:pt x="358" y="596"/>
                  </a:cubicBezTo>
                  <a:cubicBezTo>
                    <a:pt x="430" y="584"/>
                    <a:pt x="501" y="561"/>
                    <a:pt x="561" y="501"/>
                  </a:cubicBezTo>
                  <a:cubicBezTo>
                    <a:pt x="620" y="418"/>
                    <a:pt x="632" y="322"/>
                    <a:pt x="608" y="215"/>
                  </a:cubicBezTo>
                  <a:cubicBezTo>
                    <a:pt x="584" y="156"/>
                    <a:pt x="549" y="96"/>
                    <a:pt x="501" y="49"/>
                  </a:cubicBezTo>
                  <a:cubicBezTo>
                    <a:pt x="453" y="25"/>
                    <a:pt x="442" y="25"/>
                    <a:pt x="442" y="25"/>
                  </a:cubicBezTo>
                  <a:lnTo>
                    <a:pt x="442" y="25"/>
                  </a:lnTo>
                  <a:cubicBezTo>
                    <a:pt x="501" y="60"/>
                    <a:pt x="549" y="144"/>
                    <a:pt x="561" y="215"/>
                  </a:cubicBezTo>
                  <a:cubicBezTo>
                    <a:pt x="572" y="287"/>
                    <a:pt x="561" y="382"/>
                    <a:pt x="501" y="441"/>
                  </a:cubicBezTo>
                  <a:cubicBezTo>
                    <a:pt x="452" y="491"/>
                    <a:pt x="385" y="517"/>
                    <a:pt x="322" y="517"/>
                  </a:cubicBezTo>
                  <a:cubicBezTo>
                    <a:pt x="293" y="517"/>
                    <a:pt x="265" y="512"/>
                    <a:pt x="239" y="501"/>
                  </a:cubicBezTo>
                  <a:cubicBezTo>
                    <a:pt x="132" y="465"/>
                    <a:pt x="72" y="394"/>
                    <a:pt x="49" y="287"/>
                  </a:cubicBezTo>
                  <a:cubicBezTo>
                    <a:pt x="49" y="203"/>
                    <a:pt x="84" y="120"/>
                    <a:pt x="144" y="60"/>
                  </a:cubicBezTo>
                  <a:cubicBezTo>
                    <a:pt x="215" y="60"/>
                    <a:pt x="299" y="37"/>
                    <a:pt x="382" y="25"/>
                  </a:cubicBezTo>
                  <a:cubicBezTo>
                    <a:pt x="382" y="25"/>
                    <a:pt x="370" y="1"/>
                    <a:pt x="31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781;p51">
              <a:extLst>
                <a:ext uri="{FF2B5EF4-FFF2-40B4-BE49-F238E27FC236}">
                  <a16:creationId xmlns:a16="http://schemas.microsoft.com/office/drawing/2014/main" id="{47813F2F-55DC-414B-9B2C-AA82512EBFCB}"/>
                </a:ext>
              </a:extLst>
            </p:cNvPr>
            <p:cNvSpPr/>
            <p:nvPr/>
          </p:nvSpPr>
          <p:spPr>
            <a:xfrm>
              <a:off x="3657000" y="1742900"/>
              <a:ext cx="62525" cy="29500"/>
            </a:xfrm>
            <a:custGeom>
              <a:avLst/>
              <a:gdLst/>
              <a:ahLst/>
              <a:cxnLst/>
              <a:rect l="l" t="t" r="r" b="b"/>
              <a:pathLst>
                <a:path w="2501" h="1180" extrusionOk="0">
                  <a:moveTo>
                    <a:pt x="2501" y="1"/>
                  </a:moveTo>
                  <a:lnTo>
                    <a:pt x="2501" y="1"/>
                  </a:lnTo>
                  <a:cubicBezTo>
                    <a:pt x="2489" y="1"/>
                    <a:pt x="2393" y="120"/>
                    <a:pt x="2203" y="286"/>
                  </a:cubicBezTo>
                  <a:cubicBezTo>
                    <a:pt x="1715" y="739"/>
                    <a:pt x="1107" y="1036"/>
                    <a:pt x="441" y="1120"/>
                  </a:cubicBezTo>
                  <a:cubicBezTo>
                    <a:pt x="155" y="1156"/>
                    <a:pt x="0" y="1156"/>
                    <a:pt x="0" y="1167"/>
                  </a:cubicBezTo>
                  <a:cubicBezTo>
                    <a:pt x="36" y="1179"/>
                    <a:pt x="84" y="1179"/>
                    <a:pt x="119" y="1179"/>
                  </a:cubicBezTo>
                  <a:cubicBezTo>
                    <a:pt x="226" y="1179"/>
                    <a:pt x="334" y="1179"/>
                    <a:pt x="441" y="1167"/>
                  </a:cubicBezTo>
                  <a:cubicBezTo>
                    <a:pt x="1119" y="1096"/>
                    <a:pt x="1739" y="798"/>
                    <a:pt x="2239" y="322"/>
                  </a:cubicBezTo>
                  <a:cubicBezTo>
                    <a:pt x="2310" y="239"/>
                    <a:pt x="2370" y="167"/>
                    <a:pt x="2441" y="96"/>
                  </a:cubicBezTo>
                  <a:cubicBezTo>
                    <a:pt x="2477" y="60"/>
                    <a:pt x="2489" y="36"/>
                    <a:pt x="25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782;p51">
              <a:extLst>
                <a:ext uri="{FF2B5EF4-FFF2-40B4-BE49-F238E27FC236}">
                  <a16:creationId xmlns:a16="http://schemas.microsoft.com/office/drawing/2014/main" id="{DDE5EE2D-1437-4905-8444-9D37D755AE5F}"/>
                </a:ext>
              </a:extLst>
            </p:cNvPr>
            <p:cNvSpPr/>
            <p:nvPr/>
          </p:nvSpPr>
          <p:spPr>
            <a:xfrm>
              <a:off x="3966550" y="1362500"/>
              <a:ext cx="79800" cy="117900"/>
            </a:xfrm>
            <a:custGeom>
              <a:avLst/>
              <a:gdLst/>
              <a:ahLst/>
              <a:cxnLst/>
              <a:rect l="l" t="t" r="r" b="b"/>
              <a:pathLst>
                <a:path w="3192" h="4716" extrusionOk="0">
                  <a:moveTo>
                    <a:pt x="1822" y="0"/>
                  </a:moveTo>
                  <a:lnTo>
                    <a:pt x="1" y="3584"/>
                  </a:lnTo>
                  <a:lnTo>
                    <a:pt x="2013" y="4715"/>
                  </a:lnTo>
                  <a:lnTo>
                    <a:pt x="3192" y="691"/>
                  </a:lnTo>
                  <a:lnTo>
                    <a:pt x="1822" y="0"/>
                  </a:ln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783;p51">
              <a:extLst>
                <a:ext uri="{FF2B5EF4-FFF2-40B4-BE49-F238E27FC236}">
                  <a16:creationId xmlns:a16="http://schemas.microsoft.com/office/drawing/2014/main" id="{B5E40062-4DDE-4C77-9A8C-0059C84718F3}"/>
                </a:ext>
              </a:extLst>
            </p:cNvPr>
            <p:cNvSpPr/>
            <p:nvPr/>
          </p:nvSpPr>
          <p:spPr>
            <a:xfrm>
              <a:off x="4001975" y="1268575"/>
              <a:ext cx="92300" cy="125500"/>
            </a:xfrm>
            <a:custGeom>
              <a:avLst/>
              <a:gdLst/>
              <a:ahLst/>
              <a:cxnLst/>
              <a:rect l="l" t="t" r="r" b="b"/>
              <a:pathLst>
                <a:path w="3692" h="5020" extrusionOk="0">
                  <a:moveTo>
                    <a:pt x="1954" y="1"/>
                  </a:moveTo>
                  <a:cubicBezTo>
                    <a:pt x="1872" y="1"/>
                    <a:pt x="1769" y="67"/>
                    <a:pt x="1715" y="257"/>
                  </a:cubicBezTo>
                  <a:cubicBezTo>
                    <a:pt x="1644" y="471"/>
                    <a:pt x="608" y="2614"/>
                    <a:pt x="608" y="2614"/>
                  </a:cubicBezTo>
                  <a:lnTo>
                    <a:pt x="215" y="3591"/>
                  </a:lnTo>
                  <a:lnTo>
                    <a:pt x="1" y="4448"/>
                  </a:lnTo>
                  <a:lnTo>
                    <a:pt x="1251" y="5020"/>
                  </a:lnTo>
                  <a:lnTo>
                    <a:pt x="1560" y="4817"/>
                  </a:lnTo>
                  <a:cubicBezTo>
                    <a:pt x="1846" y="4722"/>
                    <a:pt x="2072" y="4531"/>
                    <a:pt x="2215" y="4281"/>
                  </a:cubicBezTo>
                  <a:cubicBezTo>
                    <a:pt x="2429" y="3948"/>
                    <a:pt x="2668" y="3591"/>
                    <a:pt x="2668" y="3591"/>
                  </a:cubicBezTo>
                  <a:lnTo>
                    <a:pt x="2858" y="3246"/>
                  </a:lnTo>
                  <a:cubicBezTo>
                    <a:pt x="2870" y="3257"/>
                    <a:pt x="2894" y="3293"/>
                    <a:pt x="2906" y="3305"/>
                  </a:cubicBezTo>
                  <a:cubicBezTo>
                    <a:pt x="2918" y="3353"/>
                    <a:pt x="2965" y="3388"/>
                    <a:pt x="2989" y="3424"/>
                  </a:cubicBezTo>
                  <a:cubicBezTo>
                    <a:pt x="3018" y="3435"/>
                    <a:pt x="3048" y="3441"/>
                    <a:pt x="3076" y="3441"/>
                  </a:cubicBezTo>
                  <a:cubicBezTo>
                    <a:pt x="3140" y="3441"/>
                    <a:pt x="3198" y="3414"/>
                    <a:pt x="3239" y="3365"/>
                  </a:cubicBezTo>
                  <a:cubicBezTo>
                    <a:pt x="3465" y="3162"/>
                    <a:pt x="3501" y="2817"/>
                    <a:pt x="3287" y="2591"/>
                  </a:cubicBezTo>
                  <a:cubicBezTo>
                    <a:pt x="3227" y="2519"/>
                    <a:pt x="3144" y="2472"/>
                    <a:pt x="3049" y="2424"/>
                  </a:cubicBezTo>
                  <a:cubicBezTo>
                    <a:pt x="3025" y="2388"/>
                    <a:pt x="2989" y="2341"/>
                    <a:pt x="2941" y="2305"/>
                  </a:cubicBezTo>
                  <a:cubicBezTo>
                    <a:pt x="2824" y="2213"/>
                    <a:pt x="2663" y="2187"/>
                    <a:pt x="2517" y="2187"/>
                  </a:cubicBezTo>
                  <a:cubicBezTo>
                    <a:pt x="2323" y="2187"/>
                    <a:pt x="2156" y="2233"/>
                    <a:pt x="2156" y="2233"/>
                  </a:cubicBezTo>
                  <a:lnTo>
                    <a:pt x="2215" y="2103"/>
                  </a:lnTo>
                  <a:cubicBezTo>
                    <a:pt x="2215" y="2103"/>
                    <a:pt x="2367" y="1951"/>
                    <a:pt x="2701" y="1951"/>
                  </a:cubicBezTo>
                  <a:cubicBezTo>
                    <a:pt x="2835" y="1951"/>
                    <a:pt x="2998" y="1975"/>
                    <a:pt x="3191" y="2043"/>
                  </a:cubicBezTo>
                  <a:cubicBezTo>
                    <a:pt x="3239" y="2067"/>
                    <a:pt x="3290" y="2079"/>
                    <a:pt x="3342" y="2079"/>
                  </a:cubicBezTo>
                  <a:cubicBezTo>
                    <a:pt x="3394" y="2079"/>
                    <a:pt x="3447" y="2067"/>
                    <a:pt x="3501" y="2043"/>
                  </a:cubicBezTo>
                  <a:cubicBezTo>
                    <a:pt x="3561" y="2031"/>
                    <a:pt x="3620" y="1972"/>
                    <a:pt x="3632" y="1900"/>
                  </a:cubicBezTo>
                  <a:cubicBezTo>
                    <a:pt x="3691" y="1745"/>
                    <a:pt x="3584" y="1674"/>
                    <a:pt x="3168" y="1519"/>
                  </a:cubicBezTo>
                  <a:cubicBezTo>
                    <a:pt x="2951" y="1445"/>
                    <a:pt x="2729" y="1403"/>
                    <a:pt x="2529" y="1403"/>
                  </a:cubicBezTo>
                  <a:cubicBezTo>
                    <a:pt x="2345" y="1403"/>
                    <a:pt x="2181" y="1439"/>
                    <a:pt x="2060" y="1519"/>
                  </a:cubicBezTo>
                  <a:cubicBezTo>
                    <a:pt x="1941" y="1591"/>
                    <a:pt x="1834" y="1674"/>
                    <a:pt x="1715" y="1757"/>
                  </a:cubicBezTo>
                  <a:cubicBezTo>
                    <a:pt x="1715" y="1757"/>
                    <a:pt x="2120" y="579"/>
                    <a:pt x="2144" y="507"/>
                  </a:cubicBezTo>
                  <a:cubicBezTo>
                    <a:pt x="2203" y="281"/>
                    <a:pt x="2179" y="78"/>
                    <a:pt x="2025" y="19"/>
                  </a:cubicBezTo>
                  <a:cubicBezTo>
                    <a:pt x="2005" y="7"/>
                    <a:pt x="1980" y="1"/>
                    <a:pt x="1954" y="1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784;p51">
              <a:extLst>
                <a:ext uri="{FF2B5EF4-FFF2-40B4-BE49-F238E27FC236}">
                  <a16:creationId xmlns:a16="http://schemas.microsoft.com/office/drawing/2014/main" id="{5C3C5008-2FBA-40E9-8611-AE89A878109B}"/>
                </a:ext>
              </a:extLst>
            </p:cNvPr>
            <p:cNvSpPr/>
            <p:nvPr/>
          </p:nvSpPr>
          <p:spPr>
            <a:xfrm>
              <a:off x="4012700" y="1328700"/>
              <a:ext cx="44075" cy="29575"/>
            </a:xfrm>
            <a:custGeom>
              <a:avLst/>
              <a:gdLst/>
              <a:ahLst/>
              <a:cxnLst/>
              <a:rect l="l" t="t" r="r" b="b"/>
              <a:pathLst>
                <a:path w="1763" h="1183" extrusionOk="0">
                  <a:moveTo>
                    <a:pt x="1642" y="0"/>
                  </a:moveTo>
                  <a:cubicBezTo>
                    <a:pt x="1623" y="0"/>
                    <a:pt x="1604" y="3"/>
                    <a:pt x="1584" y="7"/>
                  </a:cubicBezTo>
                  <a:lnTo>
                    <a:pt x="274" y="245"/>
                  </a:lnTo>
                  <a:lnTo>
                    <a:pt x="0" y="1150"/>
                  </a:lnTo>
                  <a:cubicBezTo>
                    <a:pt x="44" y="1172"/>
                    <a:pt x="92" y="1183"/>
                    <a:pt x="141" y="1183"/>
                  </a:cubicBezTo>
                  <a:cubicBezTo>
                    <a:pt x="226" y="1183"/>
                    <a:pt x="313" y="1151"/>
                    <a:pt x="381" y="1091"/>
                  </a:cubicBezTo>
                  <a:cubicBezTo>
                    <a:pt x="476" y="1007"/>
                    <a:pt x="560" y="888"/>
                    <a:pt x="643" y="793"/>
                  </a:cubicBezTo>
                  <a:cubicBezTo>
                    <a:pt x="941" y="519"/>
                    <a:pt x="1417" y="483"/>
                    <a:pt x="1691" y="186"/>
                  </a:cubicBezTo>
                  <a:cubicBezTo>
                    <a:pt x="1727" y="138"/>
                    <a:pt x="1762" y="79"/>
                    <a:pt x="1727" y="43"/>
                  </a:cubicBezTo>
                  <a:cubicBezTo>
                    <a:pt x="1711" y="11"/>
                    <a:pt x="1679" y="0"/>
                    <a:pt x="1642" y="0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785;p51">
              <a:extLst>
                <a:ext uri="{FF2B5EF4-FFF2-40B4-BE49-F238E27FC236}">
                  <a16:creationId xmlns:a16="http://schemas.microsoft.com/office/drawing/2014/main" id="{BE2118AB-A295-4FF7-910A-514A30B7F3B8}"/>
                </a:ext>
              </a:extLst>
            </p:cNvPr>
            <p:cNvSpPr/>
            <p:nvPr/>
          </p:nvSpPr>
          <p:spPr>
            <a:xfrm>
              <a:off x="4012700" y="1327350"/>
              <a:ext cx="45250" cy="31300"/>
            </a:xfrm>
            <a:custGeom>
              <a:avLst/>
              <a:gdLst/>
              <a:ahLst/>
              <a:cxnLst/>
              <a:rect l="l" t="t" r="r" b="b"/>
              <a:pathLst>
                <a:path w="1810" h="1252" extrusionOk="0">
                  <a:moveTo>
                    <a:pt x="1609" y="0"/>
                  </a:moveTo>
                  <a:cubicBezTo>
                    <a:pt x="1583" y="0"/>
                    <a:pt x="1559" y="4"/>
                    <a:pt x="1536" y="13"/>
                  </a:cubicBezTo>
                  <a:lnTo>
                    <a:pt x="1369" y="49"/>
                  </a:lnTo>
                  <a:lnTo>
                    <a:pt x="798" y="168"/>
                  </a:lnTo>
                  <a:cubicBezTo>
                    <a:pt x="631" y="204"/>
                    <a:pt x="500" y="240"/>
                    <a:pt x="405" y="252"/>
                  </a:cubicBezTo>
                  <a:lnTo>
                    <a:pt x="274" y="299"/>
                  </a:lnTo>
                  <a:cubicBezTo>
                    <a:pt x="288" y="303"/>
                    <a:pt x="301" y="304"/>
                    <a:pt x="314" y="304"/>
                  </a:cubicBezTo>
                  <a:cubicBezTo>
                    <a:pt x="347" y="304"/>
                    <a:pt x="382" y="296"/>
                    <a:pt x="441" y="287"/>
                  </a:cubicBezTo>
                  <a:cubicBezTo>
                    <a:pt x="524" y="263"/>
                    <a:pt x="655" y="252"/>
                    <a:pt x="822" y="228"/>
                  </a:cubicBezTo>
                  <a:lnTo>
                    <a:pt x="1405" y="121"/>
                  </a:lnTo>
                  <a:lnTo>
                    <a:pt x="1572" y="85"/>
                  </a:lnTo>
                  <a:cubicBezTo>
                    <a:pt x="1611" y="85"/>
                    <a:pt x="1651" y="80"/>
                    <a:pt x="1680" y="80"/>
                  </a:cubicBezTo>
                  <a:cubicBezTo>
                    <a:pt x="1695" y="80"/>
                    <a:pt x="1707" y="81"/>
                    <a:pt x="1715" y="85"/>
                  </a:cubicBezTo>
                  <a:cubicBezTo>
                    <a:pt x="1727" y="109"/>
                    <a:pt x="1727" y="144"/>
                    <a:pt x="1691" y="192"/>
                  </a:cubicBezTo>
                  <a:cubicBezTo>
                    <a:pt x="1643" y="240"/>
                    <a:pt x="1596" y="287"/>
                    <a:pt x="1548" y="311"/>
                  </a:cubicBezTo>
                  <a:cubicBezTo>
                    <a:pt x="1346" y="430"/>
                    <a:pt x="1131" y="537"/>
                    <a:pt x="917" y="621"/>
                  </a:cubicBezTo>
                  <a:cubicBezTo>
                    <a:pt x="810" y="680"/>
                    <a:pt x="715" y="740"/>
                    <a:pt x="643" y="823"/>
                  </a:cubicBezTo>
                  <a:cubicBezTo>
                    <a:pt x="584" y="883"/>
                    <a:pt x="524" y="954"/>
                    <a:pt x="465" y="1025"/>
                  </a:cubicBezTo>
                  <a:cubicBezTo>
                    <a:pt x="393" y="1133"/>
                    <a:pt x="286" y="1204"/>
                    <a:pt x="155" y="1216"/>
                  </a:cubicBezTo>
                  <a:cubicBezTo>
                    <a:pt x="107" y="1216"/>
                    <a:pt x="60" y="1216"/>
                    <a:pt x="24" y="1204"/>
                  </a:cubicBezTo>
                  <a:cubicBezTo>
                    <a:pt x="0" y="1204"/>
                    <a:pt x="48" y="1252"/>
                    <a:pt x="155" y="1252"/>
                  </a:cubicBezTo>
                  <a:cubicBezTo>
                    <a:pt x="298" y="1240"/>
                    <a:pt x="417" y="1180"/>
                    <a:pt x="512" y="1061"/>
                  </a:cubicBezTo>
                  <a:cubicBezTo>
                    <a:pt x="572" y="978"/>
                    <a:pt x="619" y="906"/>
                    <a:pt x="691" y="847"/>
                  </a:cubicBezTo>
                  <a:cubicBezTo>
                    <a:pt x="762" y="787"/>
                    <a:pt x="857" y="728"/>
                    <a:pt x="941" y="680"/>
                  </a:cubicBezTo>
                  <a:cubicBezTo>
                    <a:pt x="1167" y="597"/>
                    <a:pt x="1393" y="490"/>
                    <a:pt x="1596" y="371"/>
                  </a:cubicBezTo>
                  <a:cubicBezTo>
                    <a:pt x="1655" y="323"/>
                    <a:pt x="1703" y="287"/>
                    <a:pt x="1750" y="240"/>
                  </a:cubicBezTo>
                  <a:cubicBezTo>
                    <a:pt x="1762" y="228"/>
                    <a:pt x="1774" y="180"/>
                    <a:pt x="1786" y="144"/>
                  </a:cubicBezTo>
                  <a:cubicBezTo>
                    <a:pt x="1810" y="109"/>
                    <a:pt x="1774" y="61"/>
                    <a:pt x="1750" y="25"/>
                  </a:cubicBezTo>
                  <a:cubicBezTo>
                    <a:pt x="1699" y="11"/>
                    <a:pt x="1652" y="0"/>
                    <a:pt x="1609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786;p51">
              <a:extLst>
                <a:ext uri="{FF2B5EF4-FFF2-40B4-BE49-F238E27FC236}">
                  <a16:creationId xmlns:a16="http://schemas.microsoft.com/office/drawing/2014/main" id="{3C9D6DC9-FA55-4183-B16B-C11F45069D8F}"/>
                </a:ext>
              </a:extLst>
            </p:cNvPr>
            <p:cNvSpPr/>
            <p:nvPr/>
          </p:nvSpPr>
          <p:spPr>
            <a:xfrm>
              <a:off x="4055550" y="1313675"/>
              <a:ext cx="37825" cy="10750"/>
            </a:xfrm>
            <a:custGeom>
              <a:avLst/>
              <a:gdLst/>
              <a:ahLst/>
              <a:cxnLst/>
              <a:rect l="l" t="t" r="r" b="b"/>
              <a:pathLst>
                <a:path w="1513" h="430" extrusionOk="0">
                  <a:moveTo>
                    <a:pt x="1501" y="1"/>
                  </a:moveTo>
                  <a:cubicBezTo>
                    <a:pt x="1501" y="13"/>
                    <a:pt x="1489" y="48"/>
                    <a:pt x="1489" y="60"/>
                  </a:cubicBezTo>
                  <a:cubicBezTo>
                    <a:pt x="1477" y="120"/>
                    <a:pt x="1429" y="168"/>
                    <a:pt x="1370" y="191"/>
                  </a:cubicBezTo>
                  <a:cubicBezTo>
                    <a:pt x="1307" y="218"/>
                    <a:pt x="1238" y="232"/>
                    <a:pt x="1172" y="232"/>
                  </a:cubicBezTo>
                  <a:cubicBezTo>
                    <a:pt x="1150" y="232"/>
                    <a:pt x="1129" y="230"/>
                    <a:pt x="1108" y="227"/>
                  </a:cubicBezTo>
                  <a:cubicBezTo>
                    <a:pt x="989" y="203"/>
                    <a:pt x="882" y="179"/>
                    <a:pt x="775" y="132"/>
                  </a:cubicBezTo>
                  <a:cubicBezTo>
                    <a:pt x="656" y="84"/>
                    <a:pt x="536" y="72"/>
                    <a:pt x="429" y="72"/>
                  </a:cubicBezTo>
                  <a:cubicBezTo>
                    <a:pt x="334" y="72"/>
                    <a:pt x="239" y="108"/>
                    <a:pt x="167" y="179"/>
                  </a:cubicBezTo>
                  <a:cubicBezTo>
                    <a:pt x="120" y="227"/>
                    <a:pt x="72" y="287"/>
                    <a:pt x="48" y="346"/>
                  </a:cubicBezTo>
                  <a:cubicBezTo>
                    <a:pt x="1" y="394"/>
                    <a:pt x="1" y="418"/>
                    <a:pt x="13" y="429"/>
                  </a:cubicBezTo>
                  <a:cubicBezTo>
                    <a:pt x="48" y="358"/>
                    <a:pt x="108" y="287"/>
                    <a:pt x="167" y="227"/>
                  </a:cubicBezTo>
                  <a:cubicBezTo>
                    <a:pt x="239" y="168"/>
                    <a:pt x="322" y="132"/>
                    <a:pt x="417" y="132"/>
                  </a:cubicBezTo>
                  <a:cubicBezTo>
                    <a:pt x="536" y="132"/>
                    <a:pt x="644" y="168"/>
                    <a:pt x="751" y="191"/>
                  </a:cubicBezTo>
                  <a:cubicBezTo>
                    <a:pt x="870" y="239"/>
                    <a:pt x="965" y="251"/>
                    <a:pt x="1084" y="263"/>
                  </a:cubicBezTo>
                  <a:cubicBezTo>
                    <a:pt x="1114" y="269"/>
                    <a:pt x="1144" y="272"/>
                    <a:pt x="1173" y="272"/>
                  </a:cubicBezTo>
                  <a:cubicBezTo>
                    <a:pt x="1249" y="272"/>
                    <a:pt x="1322" y="253"/>
                    <a:pt x="1382" y="227"/>
                  </a:cubicBezTo>
                  <a:cubicBezTo>
                    <a:pt x="1441" y="191"/>
                    <a:pt x="1489" y="132"/>
                    <a:pt x="1501" y="72"/>
                  </a:cubicBezTo>
                  <a:cubicBezTo>
                    <a:pt x="1513" y="25"/>
                    <a:pt x="1501" y="1"/>
                    <a:pt x="1501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787;p51">
              <a:extLst>
                <a:ext uri="{FF2B5EF4-FFF2-40B4-BE49-F238E27FC236}">
                  <a16:creationId xmlns:a16="http://schemas.microsoft.com/office/drawing/2014/main" id="{56F1926A-A8FB-454D-9E5C-0E73E429C128}"/>
                </a:ext>
              </a:extLst>
            </p:cNvPr>
            <p:cNvSpPr/>
            <p:nvPr/>
          </p:nvSpPr>
          <p:spPr>
            <a:xfrm>
              <a:off x="4043350" y="1278550"/>
              <a:ext cx="13125" cy="40225"/>
            </a:xfrm>
            <a:custGeom>
              <a:avLst/>
              <a:gdLst/>
              <a:ahLst/>
              <a:cxnLst/>
              <a:rect l="l" t="t" r="r" b="b"/>
              <a:pathLst>
                <a:path w="525" h="1609" extrusionOk="0">
                  <a:moveTo>
                    <a:pt x="524" y="1"/>
                  </a:moveTo>
                  <a:cubicBezTo>
                    <a:pt x="489" y="84"/>
                    <a:pt x="465" y="156"/>
                    <a:pt x="441" y="239"/>
                  </a:cubicBezTo>
                  <a:cubicBezTo>
                    <a:pt x="382" y="406"/>
                    <a:pt x="322" y="596"/>
                    <a:pt x="262" y="811"/>
                  </a:cubicBezTo>
                  <a:lnTo>
                    <a:pt x="72" y="1370"/>
                  </a:lnTo>
                  <a:cubicBezTo>
                    <a:pt x="48" y="1442"/>
                    <a:pt x="12" y="1525"/>
                    <a:pt x="1" y="1608"/>
                  </a:cubicBezTo>
                  <a:cubicBezTo>
                    <a:pt x="48" y="1537"/>
                    <a:pt x="72" y="1465"/>
                    <a:pt x="108" y="1382"/>
                  </a:cubicBezTo>
                  <a:cubicBezTo>
                    <a:pt x="167" y="1239"/>
                    <a:pt x="239" y="1049"/>
                    <a:pt x="310" y="822"/>
                  </a:cubicBezTo>
                  <a:cubicBezTo>
                    <a:pt x="382" y="596"/>
                    <a:pt x="441" y="394"/>
                    <a:pt x="477" y="251"/>
                  </a:cubicBezTo>
                  <a:cubicBezTo>
                    <a:pt x="489" y="180"/>
                    <a:pt x="501" y="96"/>
                    <a:pt x="524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788;p51">
              <a:extLst>
                <a:ext uri="{FF2B5EF4-FFF2-40B4-BE49-F238E27FC236}">
                  <a16:creationId xmlns:a16="http://schemas.microsoft.com/office/drawing/2014/main" id="{8204E24E-5323-49EC-8967-C778A1AAEFED}"/>
                </a:ext>
              </a:extLst>
            </p:cNvPr>
            <p:cNvSpPr/>
            <p:nvPr/>
          </p:nvSpPr>
          <p:spPr>
            <a:xfrm>
              <a:off x="4060025" y="1331250"/>
              <a:ext cx="20250" cy="18500"/>
            </a:xfrm>
            <a:custGeom>
              <a:avLst/>
              <a:gdLst/>
              <a:ahLst/>
              <a:cxnLst/>
              <a:rect l="l" t="t" r="r" b="b"/>
              <a:pathLst>
                <a:path w="810" h="740" extrusionOk="0">
                  <a:moveTo>
                    <a:pt x="762" y="0"/>
                  </a:moveTo>
                  <a:cubicBezTo>
                    <a:pt x="762" y="24"/>
                    <a:pt x="762" y="36"/>
                    <a:pt x="774" y="72"/>
                  </a:cubicBezTo>
                  <a:cubicBezTo>
                    <a:pt x="774" y="143"/>
                    <a:pt x="774" y="203"/>
                    <a:pt x="762" y="274"/>
                  </a:cubicBezTo>
                  <a:cubicBezTo>
                    <a:pt x="750" y="381"/>
                    <a:pt x="703" y="477"/>
                    <a:pt x="655" y="560"/>
                  </a:cubicBezTo>
                  <a:cubicBezTo>
                    <a:pt x="607" y="646"/>
                    <a:pt x="521" y="701"/>
                    <a:pt x="427" y="701"/>
                  </a:cubicBezTo>
                  <a:cubicBezTo>
                    <a:pt x="404" y="701"/>
                    <a:pt x="381" y="698"/>
                    <a:pt x="357" y="691"/>
                  </a:cubicBezTo>
                  <a:cubicBezTo>
                    <a:pt x="298" y="679"/>
                    <a:pt x="250" y="631"/>
                    <a:pt x="238" y="572"/>
                  </a:cubicBezTo>
                  <a:cubicBezTo>
                    <a:pt x="226" y="512"/>
                    <a:pt x="238" y="453"/>
                    <a:pt x="274" y="417"/>
                  </a:cubicBezTo>
                  <a:cubicBezTo>
                    <a:pt x="298" y="369"/>
                    <a:pt x="310" y="310"/>
                    <a:pt x="334" y="250"/>
                  </a:cubicBezTo>
                  <a:cubicBezTo>
                    <a:pt x="346" y="191"/>
                    <a:pt x="334" y="143"/>
                    <a:pt x="286" y="96"/>
                  </a:cubicBezTo>
                  <a:cubicBezTo>
                    <a:pt x="243" y="70"/>
                    <a:pt x="194" y="50"/>
                    <a:pt x="139" y="50"/>
                  </a:cubicBezTo>
                  <a:cubicBezTo>
                    <a:pt x="117" y="50"/>
                    <a:pt x="95" y="53"/>
                    <a:pt x="72" y="60"/>
                  </a:cubicBezTo>
                  <a:cubicBezTo>
                    <a:pt x="48" y="60"/>
                    <a:pt x="36" y="72"/>
                    <a:pt x="0" y="72"/>
                  </a:cubicBezTo>
                  <a:lnTo>
                    <a:pt x="72" y="72"/>
                  </a:lnTo>
                  <a:cubicBezTo>
                    <a:pt x="82" y="70"/>
                    <a:pt x="94" y="69"/>
                    <a:pt x="105" y="69"/>
                  </a:cubicBezTo>
                  <a:cubicBezTo>
                    <a:pt x="159" y="69"/>
                    <a:pt x="221" y="90"/>
                    <a:pt x="250" y="119"/>
                  </a:cubicBezTo>
                  <a:cubicBezTo>
                    <a:pt x="286" y="143"/>
                    <a:pt x="298" y="191"/>
                    <a:pt x="286" y="238"/>
                  </a:cubicBezTo>
                  <a:cubicBezTo>
                    <a:pt x="274" y="274"/>
                    <a:pt x="250" y="334"/>
                    <a:pt x="226" y="381"/>
                  </a:cubicBezTo>
                  <a:cubicBezTo>
                    <a:pt x="191" y="441"/>
                    <a:pt x="179" y="512"/>
                    <a:pt x="191" y="572"/>
                  </a:cubicBezTo>
                  <a:cubicBezTo>
                    <a:pt x="226" y="655"/>
                    <a:pt x="274" y="691"/>
                    <a:pt x="346" y="727"/>
                  </a:cubicBezTo>
                  <a:cubicBezTo>
                    <a:pt x="373" y="736"/>
                    <a:pt x="400" y="740"/>
                    <a:pt x="427" y="740"/>
                  </a:cubicBezTo>
                  <a:cubicBezTo>
                    <a:pt x="470" y="740"/>
                    <a:pt x="511" y="729"/>
                    <a:pt x="548" y="715"/>
                  </a:cubicBezTo>
                  <a:cubicBezTo>
                    <a:pt x="607" y="679"/>
                    <a:pt x="655" y="631"/>
                    <a:pt x="691" y="572"/>
                  </a:cubicBezTo>
                  <a:cubicBezTo>
                    <a:pt x="727" y="488"/>
                    <a:pt x="762" y="381"/>
                    <a:pt x="786" y="274"/>
                  </a:cubicBezTo>
                  <a:cubicBezTo>
                    <a:pt x="810" y="203"/>
                    <a:pt x="810" y="131"/>
                    <a:pt x="786" y="72"/>
                  </a:cubicBezTo>
                  <a:cubicBezTo>
                    <a:pt x="786" y="36"/>
                    <a:pt x="774" y="24"/>
                    <a:pt x="762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789;p51">
              <a:extLst>
                <a:ext uri="{FF2B5EF4-FFF2-40B4-BE49-F238E27FC236}">
                  <a16:creationId xmlns:a16="http://schemas.microsoft.com/office/drawing/2014/main" id="{D58E8179-05F0-4225-8106-86BAC96FEB0A}"/>
                </a:ext>
              </a:extLst>
            </p:cNvPr>
            <p:cNvSpPr/>
            <p:nvPr/>
          </p:nvSpPr>
          <p:spPr>
            <a:xfrm>
              <a:off x="4073425" y="1329450"/>
              <a:ext cx="16075" cy="25325"/>
            </a:xfrm>
            <a:custGeom>
              <a:avLst/>
              <a:gdLst/>
              <a:ahLst/>
              <a:cxnLst/>
              <a:rect l="l" t="t" r="r" b="b"/>
              <a:pathLst>
                <a:path w="643" h="1013" extrusionOk="0">
                  <a:moveTo>
                    <a:pt x="226" y="1"/>
                  </a:moveTo>
                  <a:cubicBezTo>
                    <a:pt x="298" y="37"/>
                    <a:pt x="369" y="96"/>
                    <a:pt x="429" y="144"/>
                  </a:cubicBezTo>
                  <a:cubicBezTo>
                    <a:pt x="488" y="203"/>
                    <a:pt x="536" y="275"/>
                    <a:pt x="572" y="358"/>
                  </a:cubicBezTo>
                  <a:cubicBezTo>
                    <a:pt x="595" y="465"/>
                    <a:pt x="595" y="572"/>
                    <a:pt x="572" y="680"/>
                  </a:cubicBezTo>
                  <a:cubicBezTo>
                    <a:pt x="536" y="775"/>
                    <a:pt x="464" y="870"/>
                    <a:pt x="369" y="930"/>
                  </a:cubicBezTo>
                  <a:cubicBezTo>
                    <a:pt x="333" y="953"/>
                    <a:pt x="295" y="965"/>
                    <a:pt x="253" y="965"/>
                  </a:cubicBezTo>
                  <a:cubicBezTo>
                    <a:pt x="211" y="965"/>
                    <a:pt x="167" y="953"/>
                    <a:pt x="119" y="930"/>
                  </a:cubicBezTo>
                  <a:cubicBezTo>
                    <a:pt x="71" y="894"/>
                    <a:pt x="36" y="858"/>
                    <a:pt x="36" y="799"/>
                  </a:cubicBezTo>
                  <a:cubicBezTo>
                    <a:pt x="12" y="763"/>
                    <a:pt x="12" y="739"/>
                    <a:pt x="12" y="739"/>
                  </a:cubicBezTo>
                  <a:cubicBezTo>
                    <a:pt x="12" y="739"/>
                    <a:pt x="0" y="751"/>
                    <a:pt x="0" y="811"/>
                  </a:cubicBezTo>
                  <a:cubicBezTo>
                    <a:pt x="0" y="882"/>
                    <a:pt x="48" y="941"/>
                    <a:pt x="107" y="977"/>
                  </a:cubicBezTo>
                  <a:cubicBezTo>
                    <a:pt x="149" y="1001"/>
                    <a:pt x="196" y="1013"/>
                    <a:pt x="246" y="1013"/>
                  </a:cubicBezTo>
                  <a:cubicBezTo>
                    <a:pt x="295" y="1013"/>
                    <a:pt x="345" y="1001"/>
                    <a:pt x="393" y="977"/>
                  </a:cubicBezTo>
                  <a:cubicBezTo>
                    <a:pt x="488" y="918"/>
                    <a:pt x="572" y="811"/>
                    <a:pt x="607" y="703"/>
                  </a:cubicBezTo>
                  <a:cubicBezTo>
                    <a:pt x="643" y="584"/>
                    <a:pt x="643" y="465"/>
                    <a:pt x="607" y="358"/>
                  </a:cubicBezTo>
                  <a:cubicBezTo>
                    <a:pt x="583" y="275"/>
                    <a:pt x="536" y="179"/>
                    <a:pt x="464" y="120"/>
                  </a:cubicBezTo>
                  <a:cubicBezTo>
                    <a:pt x="417" y="84"/>
                    <a:pt x="357" y="49"/>
                    <a:pt x="298" y="25"/>
                  </a:cubicBezTo>
                  <a:cubicBezTo>
                    <a:pt x="286" y="1"/>
                    <a:pt x="250" y="1"/>
                    <a:pt x="226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790;p51">
              <a:extLst>
                <a:ext uri="{FF2B5EF4-FFF2-40B4-BE49-F238E27FC236}">
                  <a16:creationId xmlns:a16="http://schemas.microsoft.com/office/drawing/2014/main" id="{719D524B-68D5-4186-A302-B661548BAEAC}"/>
                </a:ext>
              </a:extLst>
            </p:cNvPr>
            <p:cNvSpPr/>
            <p:nvPr/>
          </p:nvSpPr>
          <p:spPr>
            <a:xfrm>
              <a:off x="4035900" y="1344350"/>
              <a:ext cx="11050" cy="19950"/>
            </a:xfrm>
            <a:custGeom>
              <a:avLst/>
              <a:gdLst/>
              <a:ahLst/>
              <a:cxnLst/>
              <a:rect l="l" t="t" r="r" b="b"/>
              <a:pathLst>
                <a:path w="442" h="798" extrusionOk="0">
                  <a:moveTo>
                    <a:pt x="13" y="0"/>
                  </a:moveTo>
                  <a:lnTo>
                    <a:pt x="13" y="0"/>
                  </a:lnTo>
                  <a:cubicBezTo>
                    <a:pt x="48" y="203"/>
                    <a:pt x="60" y="381"/>
                    <a:pt x="48" y="572"/>
                  </a:cubicBezTo>
                  <a:cubicBezTo>
                    <a:pt x="48" y="631"/>
                    <a:pt x="25" y="679"/>
                    <a:pt x="13" y="738"/>
                  </a:cubicBezTo>
                  <a:lnTo>
                    <a:pt x="1" y="798"/>
                  </a:lnTo>
                  <a:lnTo>
                    <a:pt x="48" y="762"/>
                  </a:lnTo>
                  <a:cubicBezTo>
                    <a:pt x="120" y="726"/>
                    <a:pt x="227" y="691"/>
                    <a:pt x="310" y="691"/>
                  </a:cubicBezTo>
                  <a:cubicBezTo>
                    <a:pt x="406" y="655"/>
                    <a:pt x="441" y="679"/>
                    <a:pt x="441" y="655"/>
                  </a:cubicBezTo>
                  <a:cubicBezTo>
                    <a:pt x="441" y="655"/>
                    <a:pt x="406" y="631"/>
                    <a:pt x="322" y="631"/>
                  </a:cubicBezTo>
                  <a:cubicBezTo>
                    <a:pt x="306" y="629"/>
                    <a:pt x="290" y="628"/>
                    <a:pt x="274" y="628"/>
                  </a:cubicBezTo>
                  <a:cubicBezTo>
                    <a:pt x="207" y="628"/>
                    <a:pt x="136" y="645"/>
                    <a:pt x="70" y="678"/>
                  </a:cubicBezTo>
                  <a:lnTo>
                    <a:pt x="70" y="678"/>
                  </a:lnTo>
                  <a:cubicBezTo>
                    <a:pt x="74" y="643"/>
                    <a:pt x="77" y="610"/>
                    <a:pt x="84" y="572"/>
                  </a:cubicBezTo>
                  <a:cubicBezTo>
                    <a:pt x="120" y="381"/>
                    <a:pt x="84" y="191"/>
                    <a:pt x="13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791;p51">
              <a:extLst>
                <a:ext uri="{FF2B5EF4-FFF2-40B4-BE49-F238E27FC236}">
                  <a16:creationId xmlns:a16="http://schemas.microsoft.com/office/drawing/2014/main" id="{07890B52-732D-4292-BE5D-E52B264A0848}"/>
                </a:ext>
              </a:extLst>
            </p:cNvPr>
            <p:cNvSpPr/>
            <p:nvPr/>
          </p:nvSpPr>
          <p:spPr>
            <a:xfrm>
              <a:off x="4064175" y="1311000"/>
              <a:ext cx="7475" cy="6275"/>
            </a:xfrm>
            <a:custGeom>
              <a:avLst/>
              <a:gdLst/>
              <a:ahLst/>
              <a:cxnLst/>
              <a:rect l="l" t="t" r="r" b="b"/>
              <a:pathLst>
                <a:path w="299" h="251" extrusionOk="0">
                  <a:moveTo>
                    <a:pt x="13" y="1"/>
                  </a:moveTo>
                  <a:lnTo>
                    <a:pt x="13" y="1"/>
                  </a:lnTo>
                  <a:cubicBezTo>
                    <a:pt x="1" y="1"/>
                    <a:pt x="13" y="108"/>
                    <a:pt x="108" y="179"/>
                  </a:cubicBezTo>
                  <a:cubicBezTo>
                    <a:pt x="144" y="239"/>
                    <a:pt x="227" y="251"/>
                    <a:pt x="299" y="251"/>
                  </a:cubicBezTo>
                  <a:cubicBezTo>
                    <a:pt x="299" y="239"/>
                    <a:pt x="227" y="215"/>
                    <a:pt x="132" y="155"/>
                  </a:cubicBezTo>
                  <a:cubicBezTo>
                    <a:pt x="49" y="96"/>
                    <a:pt x="13" y="1"/>
                    <a:pt x="13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792;p51">
              <a:extLst>
                <a:ext uri="{FF2B5EF4-FFF2-40B4-BE49-F238E27FC236}">
                  <a16:creationId xmlns:a16="http://schemas.microsoft.com/office/drawing/2014/main" id="{7F746402-172C-4EDC-B40F-106FA0825FA6}"/>
                </a:ext>
              </a:extLst>
            </p:cNvPr>
            <p:cNvSpPr/>
            <p:nvPr/>
          </p:nvSpPr>
          <p:spPr>
            <a:xfrm>
              <a:off x="3848100" y="1365175"/>
              <a:ext cx="199750" cy="167725"/>
            </a:xfrm>
            <a:custGeom>
              <a:avLst/>
              <a:gdLst/>
              <a:ahLst/>
              <a:cxnLst/>
              <a:rect l="l" t="t" r="r" b="b"/>
              <a:pathLst>
                <a:path w="7990" h="6709" extrusionOk="0">
                  <a:moveTo>
                    <a:pt x="155" y="1"/>
                  </a:moveTo>
                  <a:lnTo>
                    <a:pt x="0" y="513"/>
                  </a:lnTo>
                  <a:lnTo>
                    <a:pt x="488" y="4632"/>
                  </a:lnTo>
                  <a:cubicBezTo>
                    <a:pt x="488" y="4632"/>
                    <a:pt x="3643" y="6632"/>
                    <a:pt x="4465" y="6704"/>
                  </a:cubicBezTo>
                  <a:cubicBezTo>
                    <a:pt x="4493" y="6707"/>
                    <a:pt x="4520" y="6708"/>
                    <a:pt x="4548" y="6708"/>
                  </a:cubicBezTo>
                  <a:cubicBezTo>
                    <a:pt x="6215" y="6708"/>
                    <a:pt x="7989" y="1513"/>
                    <a:pt x="7989" y="1513"/>
                  </a:cubicBezTo>
                  <a:lnTo>
                    <a:pt x="6156" y="572"/>
                  </a:lnTo>
                  <a:lnTo>
                    <a:pt x="4596" y="3084"/>
                  </a:lnTo>
                  <a:lnTo>
                    <a:pt x="1798" y="798"/>
                  </a:lnTo>
                  <a:cubicBezTo>
                    <a:pt x="1310" y="417"/>
                    <a:pt x="750" y="155"/>
                    <a:pt x="1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793;p51">
              <a:extLst>
                <a:ext uri="{FF2B5EF4-FFF2-40B4-BE49-F238E27FC236}">
                  <a16:creationId xmlns:a16="http://schemas.microsoft.com/office/drawing/2014/main" id="{AB443F4D-AA13-4447-B380-7A10A4662DC3}"/>
                </a:ext>
              </a:extLst>
            </p:cNvPr>
            <p:cNvSpPr/>
            <p:nvPr/>
          </p:nvSpPr>
          <p:spPr>
            <a:xfrm>
              <a:off x="3640025" y="1357450"/>
              <a:ext cx="249450" cy="402950"/>
            </a:xfrm>
            <a:custGeom>
              <a:avLst/>
              <a:gdLst/>
              <a:ahLst/>
              <a:cxnLst/>
              <a:rect l="l" t="t" r="r" b="b"/>
              <a:pathLst>
                <a:path w="9978" h="16118" extrusionOk="0">
                  <a:moveTo>
                    <a:pt x="5823" y="0"/>
                  </a:moveTo>
                  <a:lnTo>
                    <a:pt x="2668" y="202"/>
                  </a:lnTo>
                  <a:lnTo>
                    <a:pt x="1" y="1691"/>
                  </a:lnTo>
                  <a:lnTo>
                    <a:pt x="441" y="6346"/>
                  </a:lnTo>
                  <a:lnTo>
                    <a:pt x="1096" y="11228"/>
                  </a:lnTo>
                  <a:lnTo>
                    <a:pt x="715" y="15097"/>
                  </a:lnTo>
                  <a:cubicBezTo>
                    <a:pt x="1210" y="15549"/>
                    <a:pt x="2677" y="16118"/>
                    <a:pt x="4888" y="16118"/>
                  </a:cubicBezTo>
                  <a:cubicBezTo>
                    <a:pt x="5123" y="16118"/>
                    <a:pt x="5368" y="16111"/>
                    <a:pt x="5620" y="16097"/>
                  </a:cubicBezTo>
                  <a:cubicBezTo>
                    <a:pt x="7168" y="16002"/>
                    <a:pt x="8656" y="15538"/>
                    <a:pt x="9978" y="14728"/>
                  </a:cubicBezTo>
                  <a:lnTo>
                    <a:pt x="9668" y="9156"/>
                  </a:lnTo>
                  <a:lnTo>
                    <a:pt x="9311" y="3358"/>
                  </a:lnTo>
                  <a:lnTo>
                    <a:pt x="8466" y="322"/>
                  </a:lnTo>
                  <a:lnTo>
                    <a:pt x="58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794;p51">
              <a:extLst>
                <a:ext uri="{FF2B5EF4-FFF2-40B4-BE49-F238E27FC236}">
                  <a16:creationId xmlns:a16="http://schemas.microsoft.com/office/drawing/2014/main" id="{B2FB9945-0C5A-40AD-A541-049D015C38A6}"/>
                </a:ext>
              </a:extLst>
            </p:cNvPr>
            <p:cNvSpPr/>
            <p:nvPr/>
          </p:nvSpPr>
          <p:spPr>
            <a:xfrm>
              <a:off x="3564425" y="1398225"/>
              <a:ext cx="107475" cy="389050"/>
            </a:xfrm>
            <a:custGeom>
              <a:avLst/>
              <a:gdLst/>
              <a:ahLst/>
              <a:cxnLst/>
              <a:rect l="l" t="t" r="r" b="b"/>
              <a:pathLst>
                <a:path w="4299" h="15562" extrusionOk="0">
                  <a:moveTo>
                    <a:pt x="3144" y="0"/>
                  </a:moveTo>
                  <a:cubicBezTo>
                    <a:pt x="3144" y="0"/>
                    <a:pt x="2132" y="310"/>
                    <a:pt x="1620" y="2024"/>
                  </a:cubicBezTo>
                  <a:cubicBezTo>
                    <a:pt x="1286" y="3155"/>
                    <a:pt x="191" y="6763"/>
                    <a:pt x="12" y="9025"/>
                  </a:cubicBezTo>
                  <a:cubicBezTo>
                    <a:pt x="0" y="9311"/>
                    <a:pt x="1251" y="15443"/>
                    <a:pt x="1251" y="15562"/>
                  </a:cubicBezTo>
                  <a:lnTo>
                    <a:pt x="3560" y="15383"/>
                  </a:lnTo>
                  <a:lnTo>
                    <a:pt x="2917" y="8775"/>
                  </a:lnTo>
                  <a:lnTo>
                    <a:pt x="3941" y="4596"/>
                  </a:lnTo>
                  <a:cubicBezTo>
                    <a:pt x="3941" y="4596"/>
                    <a:pt x="4299" y="3215"/>
                    <a:pt x="3941" y="1929"/>
                  </a:cubicBezTo>
                  <a:cubicBezTo>
                    <a:pt x="3584" y="655"/>
                    <a:pt x="3144" y="0"/>
                    <a:pt x="3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795;p51">
              <a:extLst>
                <a:ext uri="{FF2B5EF4-FFF2-40B4-BE49-F238E27FC236}">
                  <a16:creationId xmlns:a16="http://schemas.microsoft.com/office/drawing/2014/main" id="{91B0B195-596A-4D36-81E6-CAAD942C4F87}"/>
                </a:ext>
              </a:extLst>
            </p:cNvPr>
            <p:cNvSpPr/>
            <p:nvPr/>
          </p:nvSpPr>
          <p:spPr>
            <a:xfrm>
              <a:off x="3863575" y="1421150"/>
              <a:ext cx="17275" cy="153300"/>
            </a:xfrm>
            <a:custGeom>
              <a:avLst/>
              <a:gdLst/>
              <a:ahLst/>
              <a:cxnLst/>
              <a:rect l="l" t="t" r="r" b="b"/>
              <a:pathLst>
                <a:path w="691" h="6132" extrusionOk="0">
                  <a:moveTo>
                    <a:pt x="0" y="0"/>
                  </a:moveTo>
                  <a:lnTo>
                    <a:pt x="0" y="0"/>
                  </a:lnTo>
                  <a:cubicBezTo>
                    <a:pt x="12" y="95"/>
                    <a:pt x="36" y="167"/>
                    <a:pt x="60" y="226"/>
                  </a:cubicBezTo>
                  <a:cubicBezTo>
                    <a:pt x="107" y="393"/>
                    <a:pt x="155" y="607"/>
                    <a:pt x="214" y="881"/>
                  </a:cubicBezTo>
                  <a:cubicBezTo>
                    <a:pt x="274" y="1143"/>
                    <a:pt x="322" y="1476"/>
                    <a:pt x="369" y="1845"/>
                  </a:cubicBezTo>
                  <a:cubicBezTo>
                    <a:pt x="417" y="2215"/>
                    <a:pt x="453" y="2619"/>
                    <a:pt x="476" y="3048"/>
                  </a:cubicBezTo>
                  <a:cubicBezTo>
                    <a:pt x="524" y="3905"/>
                    <a:pt x="548" y="4679"/>
                    <a:pt x="595" y="5239"/>
                  </a:cubicBezTo>
                  <a:cubicBezTo>
                    <a:pt x="607" y="5513"/>
                    <a:pt x="643" y="5751"/>
                    <a:pt x="655" y="5894"/>
                  </a:cubicBezTo>
                  <a:cubicBezTo>
                    <a:pt x="655" y="5965"/>
                    <a:pt x="667" y="6060"/>
                    <a:pt x="691" y="6132"/>
                  </a:cubicBezTo>
                  <a:lnTo>
                    <a:pt x="691" y="5894"/>
                  </a:lnTo>
                  <a:cubicBezTo>
                    <a:pt x="667" y="5727"/>
                    <a:pt x="655" y="5513"/>
                    <a:pt x="643" y="5239"/>
                  </a:cubicBezTo>
                  <a:cubicBezTo>
                    <a:pt x="607" y="4691"/>
                    <a:pt x="584" y="3917"/>
                    <a:pt x="536" y="3048"/>
                  </a:cubicBezTo>
                  <a:cubicBezTo>
                    <a:pt x="512" y="2619"/>
                    <a:pt x="464" y="2215"/>
                    <a:pt x="417" y="1845"/>
                  </a:cubicBezTo>
                  <a:cubicBezTo>
                    <a:pt x="357" y="1476"/>
                    <a:pt x="298" y="1143"/>
                    <a:pt x="238" y="881"/>
                  </a:cubicBezTo>
                  <a:cubicBezTo>
                    <a:pt x="179" y="607"/>
                    <a:pt x="119" y="393"/>
                    <a:pt x="72" y="238"/>
                  </a:cubicBezTo>
                  <a:cubicBezTo>
                    <a:pt x="60" y="155"/>
                    <a:pt x="36" y="7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796;p51">
              <a:extLst>
                <a:ext uri="{FF2B5EF4-FFF2-40B4-BE49-F238E27FC236}">
                  <a16:creationId xmlns:a16="http://schemas.microsoft.com/office/drawing/2014/main" id="{1DACF3AD-B4E2-4696-A16F-D7B12FB33FC1}"/>
                </a:ext>
              </a:extLst>
            </p:cNvPr>
            <p:cNvSpPr/>
            <p:nvPr/>
          </p:nvSpPr>
          <p:spPr>
            <a:xfrm>
              <a:off x="3960600" y="1439600"/>
              <a:ext cx="7175" cy="50325"/>
            </a:xfrm>
            <a:custGeom>
              <a:avLst/>
              <a:gdLst/>
              <a:ahLst/>
              <a:cxnLst/>
              <a:rect l="l" t="t" r="r" b="b"/>
              <a:pathLst>
                <a:path w="287" h="2013" extrusionOk="0">
                  <a:moveTo>
                    <a:pt x="108" y="0"/>
                  </a:moveTo>
                  <a:lnTo>
                    <a:pt x="108" y="0"/>
                  </a:lnTo>
                  <a:cubicBezTo>
                    <a:pt x="60" y="95"/>
                    <a:pt x="36" y="203"/>
                    <a:pt x="36" y="298"/>
                  </a:cubicBezTo>
                  <a:cubicBezTo>
                    <a:pt x="1" y="536"/>
                    <a:pt x="1" y="798"/>
                    <a:pt x="24" y="1036"/>
                  </a:cubicBezTo>
                  <a:cubicBezTo>
                    <a:pt x="36" y="1274"/>
                    <a:pt x="96" y="1512"/>
                    <a:pt x="167" y="1750"/>
                  </a:cubicBezTo>
                  <a:cubicBezTo>
                    <a:pt x="179" y="1834"/>
                    <a:pt x="227" y="1929"/>
                    <a:pt x="286" y="2012"/>
                  </a:cubicBezTo>
                  <a:cubicBezTo>
                    <a:pt x="203" y="1691"/>
                    <a:pt x="120" y="1358"/>
                    <a:pt x="96" y="1024"/>
                  </a:cubicBezTo>
                  <a:cubicBezTo>
                    <a:pt x="84" y="691"/>
                    <a:pt x="84" y="345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797;p51">
              <a:extLst>
                <a:ext uri="{FF2B5EF4-FFF2-40B4-BE49-F238E27FC236}">
                  <a16:creationId xmlns:a16="http://schemas.microsoft.com/office/drawing/2014/main" id="{EBC5DEE1-2BC2-4D78-9130-270FE4A70A88}"/>
                </a:ext>
              </a:extLst>
            </p:cNvPr>
            <p:cNvSpPr/>
            <p:nvPr/>
          </p:nvSpPr>
          <p:spPr>
            <a:xfrm>
              <a:off x="3637050" y="1516100"/>
              <a:ext cx="25925" cy="99425"/>
            </a:xfrm>
            <a:custGeom>
              <a:avLst/>
              <a:gdLst/>
              <a:ahLst/>
              <a:cxnLst/>
              <a:rect l="l" t="t" r="r" b="b"/>
              <a:pathLst>
                <a:path w="1037" h="3977" extrusionOk="0">
                  <a:moveTo>
                    <a:pt x="1024" y="0"/>
                  </a:moveTo>
                  <a:cubicBezTo>
                    <a:pt x="1013" y="0"/>
                    <a:pt x="774" y="881"/>
                    <a:pt x="489" y="1977"/>
                  </a:cubicBezTo>
                  <a:cubicBezTo>
                    <a:pt x="203" y="3084"/>
                    <a:pt x="0" y="3977"/>
                    <a:pt x="24" y="3977"/>
                  </a:cubicBezTo>
                  <a:cubicBezTo>
                    <a:pt x="60" y="3977"/>
                    <a:pt x="298" y="3096"/>
                    <a:pt x="560" y="1988"/>
                  </a:cubicBezTo>
                  <a:cubicBezTo>
                    <a:pt x="846" y="893"/>
                    <a:pt x="1036" y="0"/>
                    <a:pt x="1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798;p51">
              <a:extLst>
                <a:ext uri="{FF2B5EF4-FFF2-40B4-BE49-F238E27FC236}">
                  <a16:creationId xmlns:a16="http://schemas.microsoft.com/office/drawing/2014/main" id="{DA92E0B7-C8B0-420B-9489-2FF020A0495B}"/>
                </a:ext>
              </a:extLst>
            </p:cNvPr>
            <p:cNvSpPr/>
            <p:nvPr/>
          </p:nvSpPr>
          <p:spPr>
            <a:xfrm>
              <a:off x="3635275" y="1428275"/>
              <a:ext cx="26800" cy="35750"/>
            </a:xfrm>
            <a:custGeom>
              <a:avLst/>
              <a:gdLst/>
              <a:ahLst/>
              <a:cxnLst/>
              <a:rect l="l" t="t" r="r" b="b"/>
              <a:pathLst>
                <a:path w="1072" h="1430" extrusionOk="0">
                  <a:moveTo>
                    <a:pt x="12" y="1"/>
                  </a:moveTo>
                  <a:lnTo>
                    <a:pt x="12" y="1"/>
                  </a:lnTo>
                  <a:cubicBezTo>
                    <a:pt x="0" y="13"/>
                    <a:pt x="298" y="287"/>
                    <a:pt x="595" y="668"/>
                  </a:cubicBezTo>
                  <a:cubicBezTo>
                    <a:pt x="888" y="1066"/>
                    <a:pt x="1043" y="1430"/>
                    <a:pt x="1070" y="1430"/>
                  </a:cubicBezTo>
                  <a:cubicBezTo>
                    <a:pt x="1071" y="1430"/>
                    <a:pt x="1071" y="1430"/>
                    <a:pt x="1072" y="1430"/>
                  </a:cubicBezTo>
                  <a:cubicBezTo>
                    <a:pt x="988" y="1132"/>
                    <a:pt x="845" y="858"/>
                    <a:pt x="655" y="620"/>
                  </a:cubicBezTo>
                  <a:cubicBezTo>
                    <a:pt x="488" y="370"/>
                    <a:pt x="262" y="167"/>
                    <a:pt x="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799;p51">
              <a:extLst>
                <a:ext uri="{FF2B5EF4-FFF2-40B4-BE49-F238E27FC236}">
                  <a16:creationId xmlns:a16="http://schemas.microsoft.com/office/drawing/2014/main" id="{E14C2F1D-6037-49D5-B78D-22E5A42204C0}"/>
                </a:ext>
              </a:extLst>
            </p:cNvPr>
            <p:cNvSpPr/>
            <p:nvPr/>
          </p:nvSpPr>
          <p:spPr>
            <a:xfrm>
              <a:off x="3660575" y="1770025"/>
              <a:ext cx="338150" cy="303875"/>
            </a:xfrm>
            <a:custGeom>
              <a:avLst/>
              <a:gdLst/>
              <a:ahLst/>
              <a:cxnLst/>
              <a:rect l="l" t="t" r="r" b="b"/>
              <a:pathLst>
                <a:path w="13526" h="12155" extrusionOk="0">
                  <a:moveTo>
                    <a:pt x="6914" y="410"/>
                  </a:moveTo>
                  <a:cubicBezTo>
                    <a:pt x="9585" y="410"/>
                    <a:pt x="11950" y="2299"/>
                    <a:pt x="12466" y="5024"/>
                  </a:cubicBezTo>
                  <a:cubicBezTo>
                    <a:pt x="13049" y="8095"/>
                    <a:pt x="11037" y="11060"/>
                    <a:pt x="7953" y="11643"/>
                  </a:cubicBezTo>
                  <a:cubicBezTo>
                    <a:pt x="7604" y="11712"/>
                    <a:pt x="7250" y="11745"/>
                    <a:pt x="6896" y="11745"/>
                  </a:cubicBezTo>
                  <a:cubicBezTo>
                    <a:pt x="6081" y="11745"/>
                    <a:pt x="5265" y="11567"/>
                    <a:pt x="4501" y="11227"/>
                  </a:cubicBezTo>
                  <a:cubicBezTo>
                    <a:pt x="2858" y="10453"/>
                    <a:pt x="1679" y="8941"/>
                    <a:pt x="1334" y="7131"/>
                  </a:cubicBezTo>
                  <a:cubicBezTo>
                    <a:pt x="750" y="4047"/>
                    <a:pt x="2762" y="1094"/>
                    <a:pt x="5846" y="511"/>
                  </a:cubicBezTo>
                  <a:cubicBezTo>
                    <a:pt x="6205" y="443"/>
                    <a:pt x="6562" y="410"/>
                    <a:pt x="6914" y="410"/>
                  </a:cubicBezTo>
                  <a:close/>
                  <a:moveTo>
                    <a:pt x="6931" y="1"/>
                  </a:moveTo>
                  <a:cubicBezTo>
                    <a:pt x="6558" y="1"/>
                    <a:pt x="6179" y="35"/>
                    <a:pt x="5798" y="106"/>
                  </a:cubicBezTo>
                  <a:cubicBezTo>
                    <a:pt x="3870" y="463"/>
                    <a:pt x="2227" y="1737"/>
                    <a:pt x="1405" y="3523"/>
                  </a:cubicBezTo>
                  <a:cubicBezTo>
                    <a:pt x="0" y="6559"/>
                    <a:pt x="1322" y="10167"/>
                    <a:pt x="4358" y="11584"/>
                  </a:cubicBezTo>
                  <a:cubicBezTo>
                    <a:pt x="5160" y="11960"/>
                    <a:pt x="6033" y="12154"/>
                    <a:pt x="6914" y="12154"/>
                  </a:cubicBezTo>
                  <a:cubicBezTo>
                    <a:pt x="7288" y="12154"/>
                    <a:pt x="7664" y="12119"/>
                    <a:pt x="8037" y="12048"/>
                  </a:cubicBezTo>
                  <a:cubicBezTo>
                    <a:pt x="11335" y="11441"/>
                    <a:pt x="13526" y="8262"/>
                    <a:pt x="12895" y="4964"/>
                  </a:cubicBezTo>
                  <a:cubicBezTo>
                    <a:pt x="12347" y="2035"/>
                    <a:pt x="9803" y="1"/>
                    <a:pt x="693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800;p51">
              <a:extLst>
                <a:ext uri="{FF2B5EF4-FFF2-40B4-BE49-F238E27FC236}">
                  <a16:creationId xmlns:a16="http://schemas.microsoft.com/office/drawing/2014/main" id="{851214B3-A5C5-4A80-B0F4-DA541F575B29}"/>
                </a:ext>
              </a:extLst>
            </p:cNvPr>
            <p:cNvSpPr/>
            <p:nvPr/>
          </p:nvSpPr>
          <p:spPr>
            <a:xfrm>
              <a:off x="3673075" y="1761350"/>
              <a:ext cx="320900" cy="320025"/>
            </a:xfrm>
            <a:custGeom>
              <a:avLst/>
              <a:gdLst/>
              <a:ahLst/>
              <a:cxnLst/>
              <a:rect l="l" t="t" r="r" b="b"/>
              <a:pathLst>
                <a:path w="12836" h="12801" extrusionOk="0">
                  <a:moveTo>
                    <a:pt x="6418" y="1037"/>
                  </a:moveTo>
                  <a:cubicBezTo>
                    <a:pt x="7192" y="1037"/>
                    <a:pt x="7965" y="1215"/>
                    <a:pt x="8668" y="1549"/>
                  </a:cubicBezTo>
                  <a:cubicBezTo>
                    <a:pt x="11359" y="2799"/>
                    <a:pt x="12537" y="5990"/>
                    <a:pt x="11287" y="8692"/>
                  </a:cubicBezTo>
                  <a:cubicBezTo>
                    <a:pt x="10549" y="10252"/>
                    <a:pt x="9108" y="11371"/>
                    <a:pt x="7394" y="11693"/>
                  </a:cubicBezTo>
                  <a:cubicBezTo>
                    <a:pt x="7059" y="11756"/>
                    <a:pt x="6724" y="11787"/>
                    <a:pt x="6393" y="11787"/>
                  </a:cubicBezTo>
                  <a:cubicBezTo>
                    <a:pt x="4174" y="11787"/>
                    <a:pt x="2135" y="10407"/>
                    <a:pt x="1357" y="8252"/>
                  </a:cubicBezTo>
                  <a:cubicBezTo>
                    <a:pt x="1131" y="7657"/>
                    <a:pt x="1024" y="7037"/>
                    <a:pt x="1024" y="6406"/>
                  </a:cubicBezTo>
                  <a:cubicBezTo>
                    <a:pt x="1024" y="3430"/>
                    <a:pt x="3441" y="1037"/>
                    <a:pt x="6418" y="1037"/>
                  </a:cubicBezTo>
                  <a:close/>
                  <a:moveTo>
                    <a:pt x="6386" y="1"/>
                  </a:moveTo>
                  <a:cubicBezTo>
                    <a:pt x="2870" y="1"/>
                    <a:pt x="12" y="2873"/>
                    <a:pt x="12" y="6383"/>
                  </a:cubicBezTo>
                  <a:cubicBezTo>
                    <a:pt x="0" y="9919"/>
                    <a:pt x="2870" y="12800"/>
                    <a:pt x="6406" y="12800"/>
                  </a:cubicBezTo>
                  <a:cubicBezTo>
                    <a:pt x="7144" y="12800"/>
                    <a:pt x="7894" y="12681"/>
                    <a:pt x="8585" y="12407"/>
                  </a:cubicBezTo>
                  <a:cubicBezTo>
                    <a:pt x="11121" y="11502"/>
                    <a:pt x="12811" y="9109"/>
                    <a:pt x="12811" y="6406"/>
                  </a:cubicBezTo>
                  <a:cubicBezTo>
                    <a:pt x="12835" y="2870"/>
                    <a:pt x="9954" y="1"/>
                    <a:pt x="6430" y="1"/>
                  </a:cubicBezTo>
                  <a:cubicBezTo>
                    <a:pt x="6415" y="1"/>
                    <a:pt x="6400" y="1"/>
                    <a:pt x="63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801;p51">
              <a:extLst>
                <a:ext uri="{FF2B5EF4-FFF2-40B4-BE49-F238E27FC236}">
                  <a16:creationId xmlns:a16="http://schemas.microsoft.com/office/drawing/2014/main" id="{560DE426-2224-4138-96F6-3A1DA2F6E84C}"/>
                </a:ext>
              </a:extLst>
            </p:cNvPr>
            <p:cNvSpPr/>
            <p:nvPr/>
          </p:nvSpPr>
          <p:spPr>
            <a:xfrm>
              <a:off x="3461125" y="1760350"/>
              <a:ext cx="241725" cy="119800"/>
            </a:xfrm>
            <a:custGeom>
              <a:avLst/>
              <a:gdLst/>
              <a:ahLst/>
              <a:cxnLst/>
              <a:rect l="l" t="t" r="r" b="b"/>
              <a:pathLst>
                <a:path w="9669" h="4792" extrusionOk="0">
                  <a:moveTo>
                    <a:pt x="634" y="1"/>
                  </a:moveTo>
                  <a:cubicBezTo>
                    <a:pt x="458" y="1"/>
                    <a:pt x="256" y="157"/>
                    <a:pt x="156" y="398"/>
                  </a:cubicBezTo>
                  <a:lnTo>
                    <a:pt x="96" y="529"/>
                  </a:lnTo>
                  <a:cubicBezTo>
                    <a:pt x="1" y="815"/>
                    <a:pt x="60" y="1112"/>
                    <a:pt x="263" y="1160"/>
                  </a:cubicBezTo>
                  <a:lnTo>
                    <a:pt x="9145" y="4780"/>
                  </a:lnTo>
                  <a:cubicBezTo>
                    <a:pt x="9156" y="4788"/>
                    <a:pt x="9168" y="4792"/>
                    <a:pt x="9179" y="4792"/>
                  </a:cubicBezTo>
                  <a:cubicBezTo>
                    <a:pt x="9214" y="4792"/>
                    <a:pt x="9246" y="4753"/>
                    <a:pt x="9264" y="4708"/>
                  </a:cubicBezTo>
                  <a:lnTo>
                    <a:pt x="9645" y="3791"/>
                  </a:lnTo>
                  <a:cubicBezTo>
                    <a:pt x="9669" y="3732"/>
                    <a:pt x="9657" y="3648"/>
                    <a:pt x="9609" y="3637"/>
                  </a:cubicBezTo>
                  <a:lnTo>
                    <a:pt x="727" y="17"/>
                  </a:lnTo>
                  <a:cubicBezTo>
                    <a:pt x="697" y="6"/>
                    <a:pt x="666" y="1"/>
                    <a:pt x="6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802;p51">
              <a:extLst>
                <a:ext uri="{FF2B5EF4-FFF2-40B4-BE49-F238E27FC236}">
                  <a16:creationId xmlns:a16="http://schemas.microsoft.com/office/drawing/2014/main" id="{30255414-2892-4E00-967B-23C40C359928}"/>
                </a:ext>
              </a:extLst>
            </p:cNvPr>
            <p:cNvSpPr/>
            <p:nvPr/>
          </p:nvSpPr>
          <p:spPr>
            <a:xfrm>
              <a:off x="3754625" y="1870300"/>
              <a:ext cx="131300" cy="111650"/>
            </a:xfrm>
            <a:custGeom>
              <a:avLst/>
              <a:gdLst/>
              <a:ahLst/>
              <a:cxnLst/>
              <a:rect l="l" t="t" r="r" b="b"/>
              <a:pathLst>
                <a:path w="5252" h="4466" extrusionOk="0">
                  <a:moveTo>
                    <a:pt x="5239" y="0"/>
                  </a:moveTo>
                  <a:cubicBezTo>
                    <a:pt x="5213" y="0"/>
                    <a:pt x="4004" y="972"/>
                    <a:pt x="2584" y="2203"/>
                  </a:cubicBezTo>
                  <a:cubicBezTo>
                    <a:pt x="1155" y="3441"/>
                    <a:pt x="0" y="4453"/>
                    <a:pt x="12" y="4465"/>
                  </a:cubicBezTo>
                  <a:cubicBezTo>
                    <a:pt x="12" y="4465"/>
                    <a:pt x="13" y="4465"/>
                    <a:pt x="13" y="4465"/>
                  </a:cubicBezTo>
                  <a:cubicBezTo>
                    <a:pt x="39" y="4465"/>
                    <a:pt x="1212" y="3493"/>
                    <a:pt x="2644" y="2263"/>
                  </a:cubicBezTo>
                  <a:cubicBezTo>
                    <a:pt x="4084" y="1024"/>
                    <a:pt x="5251" y="12"/>
                    <a:pt x="5239" y="1"/>
                  </a:cubicBezTo>
                  <a:cubicBezTo>
                    <a:pt x="5239" y="0"/>
                    <a:pt x="5239" y="0"/>
                    <a:pt x="52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803;p51">
              <a:extLst>
                <a:ext uri="{FF2B5EF4-FFF2-40B4-BE49-F238E27FC236}">
                  <a16:creationId xmlns:a16="http://schemas.microsoft.com/office/drawing/2014/main" id="{5A2B5F8F-B5B8-4098-9A5F-940079A67410}"/>
                </a:ext>
              </a:extLst>
            </p:cNvPr>
            <p:cNvSpPr/>
            <p:nvPr/>
          </p:nvSpPr>
          <p:spPr>
            <a:xfrm>
              <a:off x="3812075" y="1870300"/>
              <a:ext cx="111050" cy="94400"/>
            </a:xfrm>
            <a:custGeom>
              <a:avLst/>
              <a:gdLst/>
              <a:ahLst/>
              <a:cxnLst/>
              <a:rect l="l" t="t" r="r" b="b"/>
              <a:pathLst>
                <a:path w="4442" h="3776" extrusionOk="0">
                  <a:moveTo>
                    <a:pt x="4429" y="0"/>
                  </a:moveTo>
                  <a:cubicBezTo>
                    <a:pt x="4403" y="0"/>
                    <a:pt x="3397" y="829"/>
                    <a:pt x="2191" y="1858"/>
                  </a:cubicBezTo>
                  <a:cubicBezTo>
                    <a:pt x="989" y="2906"/>
                    <a:pt x="0" y="3763"/>
                    <a:pt x="24" y="3775"/>
                  </a:cubicBezTo>
                  <a:cubicBezTo>
                    <a:pt x="24" y="3775"/>
                    <a:pt x="25" y="3775"/>
                    <a:pt x="25" y="3775"/>
                  </a:cubicBezTo>
                  <a:cubicBezTo>
                    <a:pt x="64" y="3775"/>
                    <a:pt x="1065" y="2951"/>
                    <a:pt x="2251" y="1917"/>
                  </a:cubicBezTo>
                  <a:cubicBezTo>
                    <a:pt x="3465" y="882"/>
                    <a:pt x="4441" y="12"/>
                    <a:pt x="4429" y="1"/>
                  </a:cubicBezTo>
                  <a:cubicBezTo>
                    <a:pt x="4429" y="0"/>
                    <a:pt x="4429" y="0"/>
                    <a:pt x="44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804;p51">
              <a:extLst>
                <a:ext uri="{FF2B5EF4-FFF2-40B4-BE49-F238E27FC236}">
                  <a16:creationId xmlns:a16="http://schemas.microsoft.com/office/drawing/2014/main" id="{F7E4969C-D341-4F03-AF39-D80BBC412E5A}"/>
                </a:ext>
              </a:extLst>
            </p:cNvPr>
            <p:cNvSpPr/>
            <p:nvPr/>
          </p:nvSpPr>
          <p:spPr>
            <a:xfrm>
              <a:off x="3687350" y="1776550"/>
              <a:ext cx="290850" cy="290525"/>
            </a:xfrm>
            <a:custGeom>
              <a:avLst/>
              <a:gdLst/>
              <a:ahLst/>
              <a:cxnLst/>
              <a:rect l="l" t="t" r="r" b="b"/>
              <a:pathLst>
                <a:path w="11634" h="11621" extrusionOk="0">
                  <a:moveTo>
                    <a:pt x="5811" y="0"/>
                  </a:moveTo>
                  <a:lnTo>
                    <a:pt x="5430" y="12"/>
                  </a:lnTo>
                  <a:cubicBezTo>
                    <a:pt x="5400" y="18"/>
                    <a:pt x="5367" y="18"/>
                    <a:pt x="5335" y="18"/>
                  </a:cubicBezTo>
                  <a:cubicBezTo>
                    <a:pt x="5302" y="18"/>
                    <a:pt x="5269" y="18"/>
                    <a:pt x="5239" y="24"/>
                  </a:cubicBezTo>
                  <a:lnTo>
                    <a:pt x="5037" y="60"/>
                  </a:lnTo>
                  <a:cubicBezTo>
                    <a:pt x="4918" y="71"/>
                    <a:pt x="4787" y="83"/>
                    <a:pt x="4656" y="119"/>
                  </a:cubicBezTo>
                  <a:cubicBezTo>
                    <a:pt x="4382" y="179"/>
                    <a:pt x="4132" y="250"/>
                    <a:pt x="3882" y="345"/>
                  </a:cubicBezTo>
                  <a:cubicBezTo>
                    <a:pt x="3608" y="429"/>
                    <a:pt x="3358" y="536"/>
                    <a:pt x="3120" y="667"/>
                  </a:cubicBezTo>
                  <a:lnTo>
                    <a:pt x="2763" y="893"/>
                  </a:lnTo>
                  <a:cubicBezTo>
                    <a:pt x="2703" y="941"/>
                    <a:pt x="2644" y="964"/>
                    <a:pt x="2584" y="1012"/>
                  </a:cubicBezTo>
                  <a:lnTo>
                    <a:pt x="2406" y="1143"/>
                  </a:lnTo>
                  <a:cubicBezTo>
                    <a:pt x="1929" y="1488"/>
                    <a:pt x="1513" y="1905"/>
                    <a:pt x="1167" y="2381"/>
                  </a:cubicBezTo>
                  <a:lnTo>
                    <a:pt x="1036" y="2560"/>
                  </a:lnTo>
                  <a:lnTo>
                    <a:pt x="917" y="2750"/>
                  </a:lnTo>
                  <a:lnTo>
                    <a:pt x="798" y="2941"/>
                  </a:lnTo>
                  <a:cubicBezTo>
                    <a:pt x="775" y="3000"/>
                    <a:pt x="727" y="3060"/>
                    <a:pt x="691" y="3143"/>
                  </a:cubicBezTo>
                  <a:lnTo>
                    <a:pt x="501" y="3560"/>
                  </a:lnTo>
                  <a:cubicBezTo>
                    <a:pt x="441" y="3703"/>
                    <a:pt x="382" y="3834"/>
                    <a:pt x="334" y="3989"/>
                  </a:cubicBezTo>
                  <a:cubicBezTo>
                    <a:pt x="144" y="4584"/>
                    <a:pt x="36" y="5191"/>
                    <a:pt x="36" y="5822"/>
                  </a:cubicBezTo>
                  <a:cubicBezTo>
                    <a:pt x="36" y="6441"/>
                    <a:pt x="144" y="7049"/>
                    <a:pt x="334" y="7644"/>
                  </a:cubicBezTo>
                  <a:cubicBezTo>
                    <a:pt x="394" y="7799"/>
                    <a:pt x="441" y="7930"/>
                    <a:pt x="501" y="8084"/>
                  </a:cubicBezTo>
                  <a:cubicBezTo>
                    <a:pt x="560" y="8227"/>
                    <a:pt x="632" y="8358"/>
                    <a:pt x="691" y="8501"/>
                  </a:cubicBezTo>
                  <a:lnTo>
                    <a:pt x="739" y="8596"/>
                  </a:lnTo>
                  <a:lnTo>
                    <a:pt x="798" y="8692"/>
                  </a:lnTo>
                  <a:lnTo>
                    <a:pt x="917" y="8882"/>
                  </a:lnTo>
                  <a:lnTo>
                    <a:pt x="1036" y="9073"/>
                  </a:lnTo>
                  <a:lnTo>
                    <a:pt x="1167" y="9251"/>
                  </a:lnTo>
                  <a:cubicBezTo>
                    <a:pt x="1513" y="9727"/>
                    <a:pt x="1929" y="10144"/>
                    <a:pt x="2406" y="10489"/>
                  </a:cubicBezTo>
                  <a:lnTo>
                    <a:pt x="2584" y="10620"/>
                  </a:lnTo>
                  <a:cubicBezTo>
                    <a:pt x="2644" y="10668"/>
                    <a:pt x="2703" y="10704"/>
                    <a:pt x="2763" y="10739"/>
                  </a:cubicBezTo>
                  <a:cubicBezTo>
                    <a:pt x="2882" y="10799"/>
                    <a:pt x="3001" y="10894"/>
                    <a:pt x="3120" y="10954"/>
                  </a:cubicBezTo>
                  <a:cubicBezTo>
                    <a:pt x="3370" y="11073"/>
                    <a:pt x="3632" y="11192"/>
                    <a:pt x="3882" y="11275"/>
                  </a:cubicBezTo>
                  <a:cubicBezTo>
                    <a:pt x="4132" y="11370"/>
                    <a:pt x="4382" y="11442"/>
                    <a:pt x="4656" y="11501"/>
                  </a:cubicBezTo>
                  <a:cubicBezTo>
                    <a:pt x="4775" y="11513"/>
                    <a:pt x="4906" y="11549"/>
                    <a:pt x="5037" y="11561"/>
                  </a:cubicBezTo>
                  <a:lnTo>
                    <a:pt x="5239" y="11597"/>
                  </a:lnTo>
                  <a:cubicBezTo>
                    <a:pt x="5299" y="11609"/>
                    <a:pt x="5370" y="11609"/>
                    <a:pt x="5430" y="11609"/>
                  </a:cubicBezTo>
                  <a:lnTo>
                    <a:pt x="5811" y="11621"/>
                  </a:lnTo>
                  <a:cubicBezTo>
                    <a:pt x="5930" y="11621"/>
                    <a:pt x="6073" y="11609"/>
                    <a:pt x="6192" y="11609"/>
                  </a:cubicBezTo>
                  <a:cubicBezTo>
                    <a:pt x="6430" y="11597"/>
                    <a:pt x="6680" y="11561"/>
                    <a:pt x="6918" y="11513"/>
                  </a:cubicBezTo>
                  <a:cubicBezTo>
                    <a:pt x="7037" y="11501"/>
                    <a:pt x="7156" y="11478"/>
                    <a:pt x="7275" y="11442"/>
                  </a:cubicBezTo>
                  <a:cubicBezTo>
                    <a:pt x="7394" y="11418"/>
                    <a:pt x="7513" y="11394"/>
                    <a:pt x="7621" y="11359"/>
                  </a:cubicBezTo>
                  <a:lnTo>
                    <a:pt x="7942" y="11240"/>
                  </a:lnTo>
                  <a:lnTo>
                    <a:pt x="8109" y="11180"/>
                  </a:lnTo>
                  <a:lnTo>
                    <a:pt x="8252" y="11097"/>
                  </a:lnTo>
                  <a:lnTo>
                    <a:pt x="8549" y="10954"/>
                  </a:lnTo>
                  <a:cubicBezTo>
                    <a:pt x="8656" y="10906"/>
                    <a:pt x="8752" y="10835"/>
                    <a:pt x="8835" y="10787"/>
                  </a:cubicBezTo>
                  <a:cubicBezTo>
                    <a:pt x="8918" y="10739"/>
                    <a:pt x="9014" y="10680"/>
                    <a:pt x="9109" y="10620"/>
                  </a:cubicBezTo>
                  <a:lnTo>
                    <a:pt x="9347" y="10430"/>
                  </a:lnTo>
                  <a:cubicBezTo>
                    <a:pt x="9919" y="9989"/>
                    <a:pt x="10431" y="9418"/>
                    <a:pt x="10800" y="8775"/>
                  </a:cubicBezTo>
                  <a:cubicBezTo>
                    <a:pt x="11085" y="8299"/>
                    <a:pt x="11288" y="7787"/>
                    <a:pt x="11431" y="7227"/>
                  </a:cubicBezTo>
                  <a:cubicBezTo>
                    <a:pt x="11454" y="7120"/>
                    <a:pt x="11490" y="7025"/>
                    <a:pt x="11502" y="6918"/>
                  </a:cubicBezTo>
                  <a:cubicBezTo>
                    <a:pt x="11514" y="6810"/>
                    <a:pt x="11526" y="6727"/>
                    <a:pt x="11538" y="6632"/>
                  </a:cubicBezTo>
                  <a:cubicBezTo>
                    <a:pt x="11562" y="6548"/>
                    <a:pt x="11574" y="6465"/>
                    <a:pt x="11574" y="6394"/>
                  </a:cubicBezTo>
                  <a:lnTo>
                    <a:pt x="11585" y="6191"/>
                  </a:lnTo>
                  <a:cubicBezTo>
                    <a:pt x="11609" y="6060"/>
                    <a:pt x="11609" y="5965"/>
                    <a:pt x="11609" y="5906"/>
                  </a:cubicBezTo>
                  <a:lnTo>
                    <a:pt x="11609" y="5822"/>
                  </a:lnTo>
                  <a:cubicBezTo>
                    <a:pt x="11609" y="5822"/>
                    <a:pt x="11609" y="5846"/>
                    <a:pt x="11574" y="5929"/>
                  </a:cubicBezTo>
                  <a:cubicBezTo>
                    <a:pt x="11574" y="5989"/>
                    <a:pt x="11562" y="6084"/>
                    <a:pt x="11562" y="6203"/>
                  </a:cubicBezTo>
                  <a:cubicBezTo>
                    <a:pt x="11562" y="6263"/>
                    <a:pt x="11538" y="6334"/>
                    <a:pt x="11538" y="6406"/>
                  </a:cubicBezTo>
                  <a:cubicBezTo>
                    <a:pt x="11538" y="6489"/>
                    <a:pt x="11526" y="6560"/>
                    <a:pt x="11514" y="6644"/>
                  </a:cubicBezTo>
                  <a:cubicBezTo>
                    <a:pt x="11502" y="6739"/>
                    <a:pt x="11490" y="6822"/>
                    <a:pt x="11466" y="6929"/>
                  </a:cubicBezTo>
                  <a:cubicBezTo>
                    <a:pt x="11454" y="7037"/>
                    <a:pt x="11431" y="7120"/>
                    <a:pt x="11395" y="7239"/>
                  </a:cubicBezTo>
                  <a:cubicBezTo>
                    <a:pt x="11264" y="7775"/>
                    <a:pt x="11038" y="8299"/>
                    <a:pt x="10752" y="8775"/>
                  </a:cubicBezTo>
                  <a:cubicBezTo>
                    <a:pt x="10383" y="9406"/>
                    <a:pt x="9883" y="9954"/>
                    <a:pt x="9299" y="10394"/>
                  </a:cubicBezTo>
                  <a:lnTo>
                    <a:pt x="9049" y="10573"/>
                  </a:lnTo>
                  <a:cubicBezTo>
                    <a:pt x="8954" y="10632"/>
                    <a:pt x="8871" y="10680"/>
                    <a:pt x="8776" y="10739"/>
                  </a:cubicBezTo>
                  <a:cubicBezTo>
                    <a:pt x="8692" y="10799"/>
                    <a:pt x="8597" y="10859"/>
                    <a:pt x="8490" y="10906"/>
                  </a:cubicBezTo>
                  <a:lnTo>
                    <a:pt x="8192" y="11049"/>
                  </a:lnTo>
                  <a:lnTo>
                    <a:pt x="8049" y="11132"/>
                  </a:lnTo>
                  <a:lnTo>
                    <a:pt x="7883" y="11192"/>
                  </a:lnTo>
                  <a:lnTo>
                    <a:pt x="7561" y="11311"/>
                  </a:lnTo>
                  <a:cubicBezTo>
                    <a:pt x="7442" y="11335"/>
                    <a:pt x="7335" y="11370"/>
                    <a:pt x="7216" y="11394"/>
                  </a:cubicBezTo>
                  <a:cubicBezTo>
                    <a:pt x="7109" y="11430"/>
                    <a:pt x="6990" y="11454"/>
                    <a:pt x="6871" y="11466"/>
                  </a:cubicBezTo>
                  <a:cubicBezTo>
                    <a:pt x="6632" y="11513"/>
                    <a:pt x="6382" y="11549"/>
                    <a:pt x="6144" y="11561"/>
                  </a:cubicBezTo>
                  <a:cubicBezTo>
                    <a:pt x="6025" y="11561"/>
                    <a:pt x="5894" y="11573"/>
                    <a:pt x="5775" y="11573"/>
                  </a:cubicBezTo>
                  <a:lnTo>
                    <a:pt x="5394" y="11561"/>
                  </a:lnTo>
                  <a:cubicBezTo>
                    <a:pt x="5364" y="11555"/>
                    <a:pt x="5332" y="11555"/>
                    <a:pt x="5299" y="11555"/>
                  </a:cubicBezTo>
                  <a:cubicBezTo>
                    <a:pt x="5266" y="11555"/>
                    <a:pt x="5233" y="11555"/>
                    <a:pt x="5204" y="11549"/>
                  </a:cubicBezTo>
                  <a:lnTo>
                    <a:pt x="5013" y="11513"/>
                  </a:lnTo>
                  <a:cubicBezTo>
                    <a:pt x="4882" y="11501"/>
                    <a:pt x="4763" y="11490"/>
                    <a:pt x="4620" y="11454"/>
                  </a:cubicBezTo>
                  <a:cubicBezTo>
                    <a:pt x="4084" y="11335"/>
                    <a:pt x="3584" y="11156"/>
                    <a:pt x="3108" y="10906"/>
                  </a:cubicBezTo>
                  <a:cubicBezTo>
                    <a:pt x="2989" y="10847"/>
                    <a:pt x="2870" y="10775"/>
                    <a:pt x="2751" y="10692"/>
                  </a:cubicBezTo>
                  <a:cubicBezTo>
                    <a:pt x="2691" y="10656"/>
                    <a:pt x="2632" y="10620"/>
                    <a:pt x="2572" y="10573"/>
                  </a:cubicBezTo>
                  <a:lnTo>
                    <a:pt x="2406" y="10442"/>
                  </a:lnTo>
                  <a:cubicBezTo>
                    <a:pt x="1941" y="10097"/>
                    <a:pt x="1525" y="9704"/>
                    <a:pt x="1203" y="9227"/>
                  </a:cubicBezTo>
                  <a:lnTo>
                    <a:pt x="1072" y="9049"/>
                  </a:lnTo>
                  <a:lnTo>
                    <a:pt x="953" y="8846"/>
                  </a:lnTo>
                  <a:lnTo>
                    <a:pt x="846" y="8668"/>
                  </a:lnTo>
                  <a:lnTo>
                    <a:pt x="786" y="8584"/>
                  </a:lnTo>
                  <a:lnTo>
                    <a:pt x="739" y="8477"/>
                  </a:lnTo>
                  <a:cubicBezTo>
                    <a:pt x="679" y="8346"/>
                    <a:pt x="596" y="8227"/>
                    <a:pt x="548" y="8072"/>
                  </a:cubicBezTo>
                  <a:cubicBezTo>
                    <a:pt x="501" y="7930"/>
                    <a:pt x="453" y="7799"/>
                    <a:pt x="394" y="7644"/>
                  </a:cubicBezTo>
                  <a:cubicBezTo>
                    <a:pt x="1" y="6465"/>
                    <a:pt x="1" y="5203"/>
                    <a:pt x="394" y="4024"/>
                  </a:cubicBezTo>
                  <a:lnTo>
                    <a:pt x="548" y="3596"/>
                  </a:lnTo>
                  <a:lnTo>
                    <a:pt x="739" y="3191"/>
                  </a:lnTo>
                  <a:cubicBezTo>
                    <a:pt x="775" y="3131"/>
                    <a:pt x="798" y="3060"/>
                    <a:pt x="846" y="3000"/>
                  </a:cubicBezTo>
                  <a:lnTo>
                    <a:pt x="965" y="2810"/>
                  </a:lnTo>
                  <a:lnTo>
                    <a:pt x="1084" y="2619"/>
                  </a:lnTo>
                  <a:lnTo>
                    <a:pt x="1215" y="2441"/>
                  </a:lnTo>
                  <a:cubicBezTo>
                    <a:pt x="1548" y="1976"/>
                    <a:pt x="1965" y="1560"/>
                    <a:pt x="2418" y="1214"/>
                  </a:cubicBezTo>
                  <a:lnTo>
                    <a:pt x="2584" y="1084"/>
                  </a:lnTo>
                  <a:cubicBezTo>
                    <a:pt x="2644" y="1036"/>
                    <a:pt x="2703" y="1012"/>
                    <a:pt x="2763" y="964"/>
                  </a:cubicBezTo>
                  <a:cubicBezTo>
                    <a:pt x="2882" y="905"/>
                    <a:pt x="3001" y="810"/>
                    <a:pt x="3120" y="750"/>
                  </a:cubicBezTo>
                  <a:cubicBezTo>
                    <a:pt x="3358" y="631"/>
                    <a:pt x="3608" y="512"/>
                    <a:pt x="3870" y="429"/>
                  </a:cubicBezTo>
                  <a:cubicBezTo>
                    <a:pt x="4108" y="333"/>
                    <a:pt x="4370" y="262"/>
                    <a:pt x="4620" y="202"/>
                  </a:cubicBezTo>
                  <a:cubicBezTo>
                    <a:pt x="4763" y="179"/>
                    <a:pt x="4882" y="155"/>
                    <a:pt x="5013" y="143"/>
                  </a:cubicBezTo>
                  <a:lnTo>
                    <a:pt x="5204" y="119"/>
                  </a:lnTo>
                  <a:cubicBezTo>
                    <a:pt x="5263" y="95"/>
                    <a:pt x="5335" y="95"/>
                    <a:pt x="5394" y="95"/>
                  </a:cubicBezTo>
                  <a:lnTo>
                    <a:pt x="5775" y="83"/>
                  </a:lnTo>
                  <a:cubicBezTo>
                    <a:pt x="5894" y="83"/>
                    <a:pt x="6025" y="95"/>
                    <a:pt x="6144" y="95"/>
                  </a:cubicBezTo>
                  <a:cubicBezTo>
                    <a:pt x="6394" y="119"/>
                    <a:pt x="6632" y="143"/>
                    <a:pt x="6871" y="191"/>
                  </a:cubicBezTo>
                  <a:cubicBezTo>
                    <a:pt x="6978" y="202"/>
                    <a:pt x="7097" y="238"/>
                    <a:pt x="7216" y="262"/>
                  </a:cubicBezTo>
                  <a:cubicBezTo>
                    <a:pt x="7335" y="298"/>
                    <a:pt x="7454" y="322"/>
                    <a:pt x="7561" y="357"/>
                  </a:cubicBezTo>
                  <a:lnTo>
                    <a:pt x="7883" y="476"/>
                  </a:lnTo>
                  <a:lnTo>
                    <a:pt x="8049" y="536"/>
                  </a:lnTo>
                  <a:lnTo>
                    <a:pt x="8192" y="607"/>
                  </a:lnTo>
                  <a:lnTo>
                    <a:pt x="8490" y="750"/>
                  </a:lnTo>
                  <a:cubicBezTo>
                    <a:pt x="8597" y="798"/>
                    <a:pt x="8692" y="857"/>
                    <a:pt x="8776" y="917"/>
                  </a:cubicBezTo>
                  <a:cubicBezTo>
                    <a:pt x="8859" y="976"/>
                    <a:pt x="8954" y="1024"/>
                    <a:pt x="9049" y="1084"/>
                  </a:cubicBezTo>
                  <a:lnTo>
                    <a:pt x="9299" y="1262"/>
                  </a:lnTo>
                  <a:cubicBezTo>
                    <a:pt x="9895" y="1703"/>
                    <a:pt x="10383" y="2262"/>
                    <a:pt x="10776" y="2881"/>
                  </a:cubicBezTo>
                  <a:cubicBezTo>
                    <a:pt x="11073" y="3358"/>
                    <a:pt x="11276" y="3881"/>
                    <a:pt x="11407" y="4417"/>
                  </a:cubicBezTo>
                  <a:cubicBezTo>
                    <a:pt x="11443" y="4524"/>
                    <a:pt x="11466" y="4632"/>
                    <a:pt x="11490" y="4727"/>
                  </a:cubicBezTo>
                  <a:cubicBezTo>
                    <a:pt x="11502" y="4834"/>
                    <a:pt x="11514" y="4917"/>
                    <a:pt x="11526" y="5013"/>
                  </a:cubicBezTo>
                  <a:cubicBezTo>
                    <a:pt x="11526" y="5108"/>
                    <a:pt x="11538" y="5179"/>
                    <a:pt x="11562" y="5251"/>
                  </a:cubicBezTo>
                  <a:cubicBezTo>
                    <a:pt x="11574" y="5322"/>
                    <a:pt x="11574" y="5405"/>
                    <a:pt x="11574" y="5453"/>
                  </a:cubicBezTo>
                  <a:cubicBezTo>
                    <a:pt x="11574" y="5572"/>
                    <a:pt x="11574" y="5667"/>
                    <a:pt x="11585" y="5727"/>
                  </a:cubicBezTo>
                  <a:cubicBezTo>
                    <a:pt x="11609" y="5786"/>
                    <a:pt x="11609" y="5822"/>
                    <a:pt x="11609" y="5822"/>
                  </a:cubicBezTo>
                  <a:cubicBezTo>
                    <a:pt x="11609" y="5822"/>
                    <a:pt x="11633" y="5786"/>
                    <a:pt x="11621" y="5715"/>
                  </a:cubicBezTo>
                  <a:cubicBezTo>
                    <a:pt x="11609" y="5644"/>
                    <a:pt x="11609" y="5548"/>
                    <a:pt x="11609" y="5429"/>
                  </a:cubicBezTo>
                  <a:cubicBezTo>
                    <a:pt x="11585" y="5370"/>
                    <a:pt x="11585" y="5298"/>
                    <a:pt x="11585" y="5227"/>
                  </a:cubicBezTo>
                  <a:cubicBezTo>
                    <a:pt x="11585" y="5144"/>
                    <a:pt x="11574" y="5072"/>
                    <a:pt x="11562" y="4989"/>
                  </a:cubicBezTo>
                  <a:cubicBezTo>
                    <a:pt x="11550" y="4894"/>
                    <a:pt x="11526" y="4810"/>
                    <a:pt x="11514" y="4703"/>
                  </a:cubicBezTo>
                  <a:cubicBezTo>
                    <a:pt x="11502" y="4596"/>
                    <a:pt x="11466" y="4489"/>
                    <a:pt x="11443" y="4393"/>
                  </a:cubicBezTo>
                  <a:cubicBezTo>
                    <a:pt x="11323" y="3834"/>
                    <a:pt x="11097" y="3322"/>
                    <a:pt x="10812" y="2846"/>
                  </a:cubicBezTo>
                  <a:cubicBezTo>
                    <a:pt x="10442" y="2203"/>
                    <a:pt x="9954" y="1631"/>
                    <a:pt x="9359" y="1191"/>
                  </a:cubicBezTo>
                  <a:lnTo>
                    <a:pt x="9109" y="1000"/>
                  </a:lnTo>
                  <a:cubicBezTo>
                    <a:pt x="9014" y="941"/>
                    <a:pt x="8930" y="893"/>
                    <a:pt x="8835" y="833"/>
                  </a:cubicBezTo>
                  <a:cubicBezTo>
                    <a:pt x="8752" y="774"/>
                    <a:pt x="8656" y="714"/>
                    <a:pt x="8549" y="667"/>
                  </a:cubicBezTo>
                  <a:lnTo>
                    <a:pt x="8252" y="524"/>
                  </a:lnTo>
                  <a:lnTo>
                    <a:pt x="8109" y="441"/>
                  </a:lnTo>
                  <a:lnTo>
                    <a:pt x="7942" y="381"/>
                  </a:lnTo>
                  <a:lnTo>
                    <a:pt x="7621" y="262"/>
                  </a:lnTo>
                  <a:cubicBezTo>
                    <a:pt x="7502" y="238"/>
                    <a:pt x="7394" y="202"/>
                    <a:pt x="7275" y="179"/>
                  </a:cubicBezTo>
                  <a:cubicBezTo>
                    <a:pt x="7156" y="143"/>
                    <a:pt x="7037" y="119"/>
                    <a:pt x="6918" y="107"/>
                  </a:cubicBezTo>
                  <a:cubicBezTo>
                    <a:pt x="6680" y="60"/>
                    <a:pt x="6442" y="24"/>
                    <a:pt x="6192" y="12"/>
                  </a:cubicBezTo>
                  <a:cubicBezTo>
                    <a:pt x="6073" y="12"/>
                    <a:pt x="5954" y="0"/>
                    <a:pt x="58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805;p51">
              <a:extLst>
                <a:ext uri="{FF2B5EF4-FFF2-40B4-BE49-F238E27FC236}">
                  <a16:creationId xmlns:a16="http://schemas.microsoft.com/office/drawing/2014/main" id="{5F74B98F-7975-42E8-92D5-C4152C96F0A3}"/>
                </a:ext>
              </a:extLst>
            </p:cNvPr>
            <p:cNvSpPr/>
            <p:nvPr/>
          </p:nvSpPr>
          <p:spPr>
            <a:xfrm>
              <a:off x="3924300" y="1854225"/>
              <a:ext cx="37825" cy="144400"/>
            </a:xfrm>
            <a:custGeom>
              <a:avLst/>
              <a:gdLst/>
              <a:ahLst/>
              <a:cxnLst/>
              <a:rect l="l" t="t" r="r" b="b"/>
              <a:pathLst>
                <a:path w="1513" h="5776" extrusionOk="0">
                  <a:moveTo>
                    <a:pt x="607" y="1"/>
                  </a:moveTo>
                  <a:lnTo>
                    <a:pt x="607" y="1"/>
                  </a:lnTo>
                  <a:cubicBezTo>
                    <a:pt x="643" y="72"/>
                    <a:pt x="667" y="155"/>
                    <a:pt x="714" y="227"/>
                  </a:cubicBezTo>
                  <a:cubicBezTo>
                    <a:pt x="798" y="417"/>
                    <a:pt x="893" y="632"/>
                    <a:pt x="964" y="834"/>
                  </a:cubicBezTo>
                  <a:cubicBezTo>
                    <a:pt x="1429" y="2239"/>
                    <a:pt x="1262" y="3763"/>
                    <a:pt x="524" y="5037"/>
                  </a:cubicBezTo>
                  <a:cubicBezTo>
                    <a:pt x="405" y="5227"/>
                    <a:pt x="286" y="5406"/>
                    <a:pt x="143" y="5585"/>
                  </a:cubicBezTo>
                  <a:cubicBezTo>
                    <a:pt x="83" y="5644"/>
                    <a:pt x="48" y="5704"/>
                    <a:pt x="0" y="5775"/>
                  </a:cubicBezTo>
                  <a:cubicBezTo>
                    <a:pt x="12" y="5763"/>
                    <a:pt x="24" y="5739"/>
                    <a:pt x="60" y="5727"/>
                  </a:cubicBezTo>
                  <a:cubicBezTo>
                    <a:pt x="83" y="5704"/>
                    <a:pt x="131" y="5656"/>
                    <a:pt x="179" y="5596"/>
                  </a:cubicBezTo>
                  <a:cubicBezTo>
                    <a:pt x="310" y="5430"/>
                    <a:pt x="441" y="5251"/>
                    <a:pt x="560" y="5061"/>
                  </a:cubicBezTo>
                  <a:cubicBezTo>
                    <a:pt x="1345" y="3799"/>
                    <a:pt x="1512" y="2239"/>
                    <a:pt x="1012" y="822"/>
                  </a:cubicBezTo>
                  <a:cubicBezTo>
                    <a:pt x="929" y="608"/>
                    <a:pt x="845" y="405"/>
                    <a:pt x="738" y="215"/>
                  </a:cubicBezTo>
                  <a:cubicBezTo>
                    <a:pt x="714" y="155"/>
                    <a:pt x="667" y="84"/>
                    <a:pt x="655" y="60"/>
                  </a:cubicBezTo>
                  <a:cubicBezTo>
                    <a:pt x="619" y="13"/>
                    <a:pt x="607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806;p51">
              <a:extLst>
                <a:ext uri="{FF2B5EF4-FFF2-40B4-BE49-F238E27FC236}">
                  <a16:creationId xmlns:a16="http://schemas.microsoft.com/office/drawing/2014/main" id="{27541343-9D4C-464C-92F7-6A577A075CD6}"/>
                </a:ext>
              </a:extLst>
            </p:cNvPr>
            <p:cNvSpPr/>
            <p:nvPr/>
          </p:nvSpPr>
          <p:spPr>
            <a:xfrm>
              <a:off x="3910900" y="2011575"/>
              <a:ext cx="6275" cy="3850"/>
            </a:xfrm>
            <a:custGeom>
              <a:avLst/>
              <a:gdLst/>
              <a:ahLst/>
              <a:cxnLst/>
              <a:rect l="l" t="t" r="r" b="b"/>
              <a:pathLst>
                <a:path w="251" h="154" extrusionOk="0">
                  <a:moveTo>
                    <a:pt x="219" y="0"/>
                  </a:moveTo>
                  <a:cubicBezTo>
                    <a:pt x="195" y="0"/>
                    <a:pt x="151" y="11"/>
                    <a:pt x="107" y="29"/>
                  </a:cubicBezTo>
                  <a:cubicBezTo>
                    <a:pt x="24" y="76"/>
                    <a:pt x="0" y="112"/>
                    <a:pt x="0" y="136"/>
                  </a:cubicBezTo>
                  <a:cubicBezTo>
                    <a:pt x="0" y="148"/>
                    <a:pt x="7" y="154"/>
                    <a:pt x="20" y="154"/>
                  </a:cubicBezTo>
                  <a:cubicBezTo>
                    <a:pt x="43" y="154"/>
                    <a:pt x="85" y="135"/>
                    <a:pt x="131" y="112"/>
                  </a:cubicBezTo>
                  <a:cubicBezTo>
                    <a:pt x="203" y="64"/>
                    <a:pt x="250" y="17"/>
                    <a:pt x="238" y="5"/>
                  </a:cubicBezTo>
                  <a:cubicBezTo>
                    <a:pt x="235" y="2"/>
                    <a:pt x="229" y="0"/>
                    <a:pt x="21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807;p51">
              <a:extLst>
                <a:ext uri="{FF2B5EF4-FFF2-40B4-BE49-F238E27FC236}">
                  <a16:creationId xmlns:a16="http://schemas.microsoft.com/office/drawing/2014/main" id="{67775DA9-11BB-4944-9584-EAB977F7E3E9}"/>
                </a:ext>
              </a:extLst>
            </p:cNvPr>
            <p:cNvSpPr/>
            <p:nvPr/>
          </p:nvSpPr>
          <p:spPr>
            <a:xfrm>
              <a:off x="3708775" y="1812550"/>
              <a:ext cx="64925" cy="171175"/>
            </a:xfrm>
            <a:custGeom>
              <a:avLst/>
              <a:gdLst/>
              <a:ahLst/>
              <a:cxnLst/>
              <a:rect l="l" t="t" r="r" b="b"/>
              <a:pathLst>
                <a:path w="2597" h="6847" extrusionOk="0">
                  <a:moveTo>
                    <a:pt x="2596" y="1"/>
                  </a:moveTo>
                  <a:cubicBezTo>
                    <a:pt x="2596" y="1"/>
                    <a:pt x="2573" y="13"/>
                    <a:pt x="2537" y="48"/>
                  </a:cubicBezTo>
                  <a:cubicBezTo>
                    <a:pt x="2489" y="72"/>
                    <a:pt x="2430" y="120"/>
                    <a:pt x="2346" y="179"/>
                  </a:cubicBezTo>
                  <a:cubicBezTo>
                    <a:pt x="2144" y="358"/>
                    <a:pt x="1942" y="536"/>
                    <a:pt x="1751" y="751"/>
                  </a:cubicBezTo>
                  <a:cubicBezTo>
                    <a:pt x="513" y="2096"/>
                    <a:pt x="1" y="3977"/>
                    <a:pt x="406" y="5775"/>
                  </a:cubicBezTo>
                  <a:cubicBezTo>
                    <a:pt x="465" y="6049"/>
                    <a:pt x="537" y="6311"/>
                    <a:pt x="644" y="6561"/>
                  </a:cubicBezTo>
                  <a:cubicBezTo>
                    <a:pt x="668" y="6656"/>
                    <a:pt x="715" y="6728"/>
                    <a:pt x="727" y="6775"/>
                  </a:cubicBezTo>
                  <a:cubicBezTo>
                    <a:pt x="751" y="6835"/>
                    <a:pt x="763" y="6847"/>
                    <a:pt x="763" y="6847"/>
                  </a:cubicBezTo>
                  <a:cubicBezTo>
                    <a:pt x="763" y="6847"/>
                    <a:pt x="715" y="6740"/>
                    <a:pt x="656" y="6537"/>
                  </a:cubicBezTo>
                  <a:cubicBezTo>
                    <a:pt x="560" y="6263"/>
                    <a:pt x="489" y="6013"/>
                    <a:pt x="453" y="5751"/>
                  </a:cubicBezTo>
                  <a:cubicBezTo>
                    <a:pt x="287" y="4870"/>
                    <a:pt x="310" y="3965"/>
                    <a:pt x="537" y="3096"/>
                  </a:cubicBezTo>
                  <a:cubicBezTo>
                    <a:pt x="846" y="1965"/>
                    <a:pt x="1489" y="965"/>
                    <a:pt x="2370" y="191"/>
                  </a:cubicBezTo>
                  <a:cubicBezTo>
                    <a:pt x="2513" y="72"/>
                    <a:pt x="2596" y="1"/>
                    <a:pt x="25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808;p51">
              <a:extLst>
                <a:ext uri="{FF2B5EF4-FFF2-40B4-BE49-F238E27FC236}">
                  <a16:creationId xmlns:a16="http://schemas.microsoft.com/office/drawing/2014/main" id="{EE5C21EE-FC61-4B49-8A37-24848EE8DDE4}"/>
                </a:ext>
              </a:extLst>
            </p:cNvPr>
            <p:cNvSpPr/>
            <p:nvPr/>
          </p:nvSpPr>
          <p:spPr>
            <a:xfrm>
              <a:off x="3795400" y="1803200"/>
              <a:ext cx="17300" cy="2650"/>
            </a:xfrm>
            <a:custGeom>
              <a:avLst/>
              <a:gdLst/>
              <a:ahLst/>
              <a:cxnLst/>
              <a:rect l="l" t="t" r="r" b="b"/>
              <a:pathLst>
                <a:path w="692" h="106" extrusionOk="0">
                  <a:moveTo>
                    <a:pt x="450" y="1"/>
                  </a:moveTo>
                  <a:cubicBezTo>
                    <a:pt x="416" y="1"/>
                    <a:pt x="381" y="2"/>
                    <a:pt x="346" y="6"/>
                  </a:cubicBezTo>
                  <a:cubicBezTo>
                    <a:pt x="227" y="6"/>
                    <a:pt x="108" y="29"/>
                    <a:pt x="1" y="77"/>
                  </a:cubicBezTo>
                  <a:cubicBezTo>
                    <a:pt x="60" y="97"/>
                    <a:pt x="122" y="106"/>
                    <a:pt x="186" y="106"/>
                  </a:cubicBezTo>
                  <a:cubicBezTo>
                    <a:pt x="239" y="106"/>
                    <a:pt x="292" y="100"/>
                    <a:pt x="346" y="89"/>
                  </a:cubicBezTo>
                  <a:cubicBezTo>
                    <a:pt x="465" y="89"/>
                    <a:pt x="584" y="65"/>
                    <a:pt x="691" y="18"/>
                  </a:cubicBezTo>
                  <a:cubicBezTo>
                    <a:pt x="615" y="9"/>
                    <a:pt x="534" y="1"/>
                    <a:pt x="4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809;p51">
              <a:extLst>
                <a:ext uri="{FF2B5EF4-FFF2-40B4-BE49-F238E27FC236}">
                  <a16:creationId xmlns:a16="http://schemas.microsoft.com/office/drawing/2014/main" id="{7669F4DF-547E-4618-B44F-D42670FEC1D5}"/>
                </a:ext>
              </a:extLst>
            </p:cNvPr>
            <p:cNvSpPr/>
            <p:nvPr/>
          </p:nvSpPr>
          <p:spPr>
            <a:xfrm>
              <a:off x="3598050" y="1783675"/>
              <a:ext cx="76225" cy="86500"/>
            </a:xfrm>
            <a:custGeom>
              <a:avLst/>
              <a:gdLst/>
              <a:ahLst/>
              <a:cxnLst/>
              <a:rect l="l" t="t" r="r" b="b"/>
              <a:pathLst>
                <a:path w="3049" h="3460" extrusionOk="0">
                  <a:moveTo>
                    <a:pt x="1906" y="1"/>
                  </a:moveTo>
                  <a:lnTo>
                    <a:pt x="96" y="144"/>
                  </a:lnTo>
                  <a:lnTo>
                    <a:pt x="215" y="668"/>
                  </a:lnTo>
                  <a:lnTo>
                    <a:pt x="25" y="1572"/>
                  </a:lnTo>
                  <a:cubicBezTo>
                    <a:pt x="1" y="1846"/>
                    <a:pt x="1" y="2108"/>
                    <a:pt x="36" y="2382"/>
                  </a:cubicBezTo>
                  <a:cubicBezTo>
                    <a:pt x="73" y="2500"/>
                    <a:pt x="262" y="2514"/>
                    <a:pt x="350" y="2514"/>
                  </a:cubicBezTo>
                  <a:cubicBezTo>
                    <a:pt x="377" y="2514"/>
                    <a:pt x="394" y="2513"/>
                    <a:pt x="394" y="2513"/>
                  </a:cubicBezTo>
                  <a:cubicBezTo>
                    <a:pt x="394" y="2644"/>
                    <a:pt x="441" y="2763"/>
                    <a:pt x="525" y="2858"/>
                  </a:cubicBezTo>
                  <a:cubicBezTo>
                    <a:pt x="560" y="2885"/>
                    <a:pt x="599" y="2896"/>
                    <a:pt x="639" y="2896"/>
                  </a:cubicBezTo>
                  <a:cubicBezTo>
                    <a:pt x="775" y="2896"/>
                    <a:pt x="917" y="2775"/>
                    <a:pt x="918" y="2775"/>
                  </a:cubicBezTo>
                  <a:lnTo>
                    <a:pt x="918" y="2775"/>
                  </a:lnTo>
                  <a:cubicBezTo>
                    <a:pt x="906" y="3037"/>
                    <a:pt x="953" y="3168"/>
                    <a:pt x="1156" y="3215"/>
                  </a:cubicBezTo>
                  <a:cubicBezTo>
                    <a:pt x="1178" y="3220"/>
                    <a:pt x="1201" y="3222"/>
                    <a:pt x="1223" y="3222"/>
                  </a:cubicBezTo>
                  <a:cubicBezTo>
                    <a:pt x="1331" y="3222"/>
                    <a:pt x="1436" y="3175"/>
                    <a:pt x="1525" y="3096"/>
                  </a:cubicBezTo>
                  <a:lnTo>
                    <a:pt x="1525" y="3096"/>
                  </a:lnTo>
                  <a:cubicBezTo>
                    <a:pt x="1504" y="3339"/>
                    <a:pt x="1753" y="3460"/>
                    <a:pt x="1893" y="3460"/>
                  </a:cubicBezTo>
                  <a:cubicBezTo>
                    <a:pt x="1911" y="3460"/>
                    <a:pt x="1928" y="3458"/>
                    <a:pt x="1941" y="3454"/>
                  </a:cubicBezTo>
                  <a:cubicBezTo>
                    <a:pt x="2061" y="3406"/>
                    <a:pt x="2358" y="1989"/>
                    <a:pt x="2358" y="1989"/>
                  </a:cubicBezTo>
                  <a:lnTo>
                    <a:pt x="3049" y="2263"/>
                  </a:lnTo>
                  <a:lnTo>
                    <a:pt x="2584" y="1084"/>
                  </a:lnTo>
                  <a:lnTo>
                    <a:pt x="1941" y="322"/>
                  </a:lnTo>
                  <a:lnTo>
                    <a:pt x="1906" y="1"/>
                  </a:ln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810;p51">
              <a:extLst>
                <a:ext uri="{FF2B5EF4-FFF2-40B4-BE49-F238E27FC236}">
                  <a16:creationId xmlns:a16="http://schemas.microsoft.com/office/drawing/2014/main" id="{0E7CF392-CED4-4ADD-B4C4-2223F04B4FCA}"/>
                </a:ext>
              </a:extLst>
            </p:cNvPr>
            <p:cNvSpPr/>
            <p:nvPr/>
          </p:nvSpPr>
          <p:spPr>
            <a:xfrm>
              <a:off x="3636150" y="1840825"/>
              <a:ext cx="4200" cy="20575"/>
            </a:xfrm>
            <a:custGeom>
              <a:avLst/>
              <a:gdLst/>
              <a:ahLst/>
              <a:cxnLst/>
              <a:rect l="l" t="t" r="r" b="b"/>
              <a:pathLst>
                <a:path w="168" h="823" extrusionOk="0">
                  <a:moveTo>
                    <a:pt x="156" y="1"/>
                  </a:moveTo>
                  <a:cubicBezTo>
                    <a:pt x="60" y="275"/>
                    <a:pt x="1" y="537"/>
                    <a:pt x="1" y="822"/>
                  </a:cubicBezTo>
                  <a:cubicBezTo>
                    <a:pt x="60" y="691"/>
                    <a:pt x="96" y="548"/>
                    <a:pt x="108" y="418"/>
                  </a:cubicBezTo>
                  <a:cubicBezTo>
                    <a:pt x="156" y="275"/>
                    <a:pt x="167" y="132"/>
                    <a:pt x="156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811;p51">
              <a:extLst>
                <a:ext uri="{FF2B5EF4-FFF2-40B4-BE49-F238E27FC236}">
                  <a16:creationId xmlns:a16="http://schemas.microsoft.com/office/drawing/2014/main" id="{7FFA3B2D-BBE6-45CA-B5B1-EAFE4D5F60A0}"/>
                </a:ext>
              </a:extLst>
            </p:cNvPr>
            <p:cNvSpPr/>
            <p:nvPr/>
          </p:nvSpPr>
          <p:spPr>
            <a:xfrm>
              <a:off x="3620675" y="1836675"/>
              <a:ext cx="3300" cy="16375"/>
            </a:xfrm>
            <a:custGeom>
              <a:avLst/>
              <a:gdLst/>
              <a:ahLst/>
              <a:cxnLst/>
              <a:rect l="l" t="t" r="r" b="b"/>
              <a:pathLst>
                <a:path w="132" h="655" extrusionOk="0">
                  <a:moveTo>
                    <a:pt x="132" y="0"/>
                  </a:moveTo>
                  <a:lnTo>
                    <a:pt x="132" y="0"/>
                  </a:lnTo>
                  <a:cubicBezTo>
                    <a:pt x="48" y="214"/>
                    <a:pt x="1" y="441"/>
                    <a:pt x="1" y="655"/>
                  </a:cubicBezTo>
                  <a:cubicBezTo>
                    <a:pt x="84" y="453"/>
                    <a:pt x="132" y="226"/>
                    <a:pt x="132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812;p51">
              <a:extLst>
                <a:ext uri="{FF2B5EF4-FFF2-40B4-BE49-F238E27FC236}">
                  <a16:creationId xmlns:a16="http://schemas.microsoft.com/office/drawing/2014/main" id="{1A009E7E-739D-439F-B334-31CCE1A27CB3}"/>
                </a:ext>
              </a:extLst>
            </p:cNvPr>
            <p:cNvSpPr/>
            <p:nvPr/>
          </p:nvSpPr>
          <p:spPr>
            <a:xfrm>
              <a:off x="3607875" y="1833100"/>
              <a:ext cx="3600" cy="14000"/>
            </a:xfrm>
            <a:custGeom>
              <a:avLst/>
              <a:gdLst/>
              <a:ahLst/>
              <a:cxnLst/>
              <a:rect l="l" t="t" r="r" b="b"/>
              <a:pathLst>
                <a:path w="144" h="560" extrusionOk="0">
                  <a:moveTo>
                    <a:pt x="108" y="0"/>
                  </a:moveTo>
                  <a:cubicBezTo>
                    <a:pt x="84" y="84"/>
                    <a:pt x="48" y="179"/>
                    <a:pt x="48" y="286"/>
                  </a:cubicBezTo>
                  <a:cubicBezTo>
                    <a:pt x="24" y="369"/>
                    <a:pt x="1" y="465"/>
                    <a:pt x="1" y="560"/>
                  </a:cubicBezTo>
                  <a:cubicBezTo>
                    <a:pt x="60" y="488"/>
                    <a:pt x="108" y="393"/>
                    <a:pt x="120" y="298"/>
                  </a:cubicBezTo>
                  <a:cubicBezTo>
                    <a:pt x="144" y="191"/>
                    <a:pt x="144" y="84"/>
                    <a:pt x="108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813;p51">
              <a:extLst>
                <a:ext uri="{FF2B5EF4-FFF2-40B4-BE49-F238E27FC236}">
                  <a16:creationId xmlns:a16="http://schemas.microsoft.com/office/drawing/2014/main" id="{9E1E7311-9FC7-4627-8BFC-8F2AE0F704B5}"/>
                </a:ext>
              </a:extLst>
            </p:cNvPr>
            <p:cNvSpPr/>
            <p:nvPr/>
          </p:nvSpPr>
          <p:spPr>
            <a:xfrm>
              <a:off x="3653425" y="1823275"/>
              <a:ext cx="5075" cy="20250"/>
            </a:xfrm>
            <a:custGeom>
              <a:avLst/>
              <a:gdLst/>
              <a:ahLst/>
              <a:cxnLst/>
              <a:rect l="l" t="t" r="r" b="b"/>
              <a:pathLst>
                <a:path w="203" h="810" extrusionOk="0">
                  <a:moveTo>
                    <a:pt x="191" y="0"/>
                  </a:moveTo>
                  <a:cubicBezTo>
                    <a:pt x="107" y="262"/>
                    <a:pt x="24" y="524"/>
                    <a:pt x="0" y="810"/>
                  </a:cubicBezTo>
                  <a:cubicBezTo>
                    <a:pt x="72" y="691"/>
                    <a:pt x="119" y="560"/>
                    <a:pt x="131" y="417"/>
                  </a:cubicBezTo>
                  <a:cubicBezTo>
                    <a:pt x="179" y="286"/>
                    <a:pt x="203" y="131"/>
                    <a:pt x="191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814;p51">
              <a:extLst>
                <a:ext uri="{FF2B5EF4-FFF2-40B4-BE49-F238E27FC236}">
                  <a16:creationId xmlns:a16="http://schemas.microsoft.com/office/drawing/2014/main" id="{6B46010C-4D75-438D-9C9D-E955FF6C5758}"/>
                </a:ext>
              </a:extLst>
            </p:cNvPr>
            <p:cNvSpPr/>
            <p:nvPr/>
          </p:nvSpPr>
          <p:spPr>
            <a:xfrm>
              <a:off x="3685275" y="1186000"/>
              <a:ext cx="23825" cy="102100"/>
            </a:xfrm>
            <a:custGeom>
              <a:avLst/>
              <a:gdLst/>
              <a:ahLst/>
              <a:cxnLst/>
              <a:rect l="l" t="t" r="r" b="b"/>
              <a:pathLst>
                <a:path w="953" h="4084" extrusionOk="0">
                  <a:moveTo>
                    <a:pt x="560" y="0"/>
                  </a:moveTo>
                  <a:cubicBezTo>
                    <a:pt x="465" y="0"/>
                    <a:pt x="227" y="572"/>
                    <a:pt x="203" y="655"/>
                  </a:cubicBezTo>
                  <a:cubicBezTo>
                    <a:pt x="36" y="1226"/>
                    <a:pt x="0" y="1822"/>
                    <a:pt x="119" y="2393"/>
                  </a:cubicBezTo>
                  <a:cubicBezTo>
                    <a:pt x="238" y="2965"/>
                    <a:pt x="405" y="3524"/>
                    <a:pt x="631" y="4084"/>
                  </a:cubicBezTo>
                  <a:cubicBezTo>
                    <a:pt x="798" y="3512"/>
                    <a:pt x="881" y="2929"/>
                    <a:pt x="917" y="2334"/>
                  </a:cubicBezTo>
                  <a:cubicBezTo>
                    <a:pt x="953" y="1727"/>
                    <a:pt x="822" y="1119"/>
                    <a:pt x="512" y="584"/>
                  </a:cubicBezTo>
                  <a:cubicBezTo>
                    <a:pt x="477" y="536"/>
                    <a:pt x="619" y="0"/>
                    <a:pt x="56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815;p51">
              <a:extLst>
                <a:ext uri="{FF2B5EF4-FFF2-40B4-BE49-F238E27FC236}">
                  <a16:creationId xmlns:a16="http://schemas.microsoft.com/office/drawing/2014/main" id="{FF498C5D-D5E4-46EF-8406-EA6559E1AC7F}"/>
                </a:ext>
              </a:extLst>
            </p:cNvPr>
            <p:cNvSpPr/>
            <p:nvPr/>
          </p:nvSpPr>
          <p:spPr>
            <a:xfrm>
              <a:off x="3698075" y="1161875"/>
              <a:ext cx="125025" cy="224575"/>
            </a:xfrm>
            <a:custGeom>
              <a:avLst/>
              <a:gdLst/>
              <a:ahLst/>
              <a:cxnLst/>
              <a:rect l="l" t="t" r="r" b="b"/>
              <a:pathLst>
                <a:path w="5001" h="8983" extrusionOk="0">
                  <a:moveTo>
                    <a:pt x="2131" y="1"/>
                  </a:moveTo>
                  <a:cubicBezTo>
                    <a:pt x="655" y="60"/>
                    <a:pt x="0" y="1382"/>
                    <a:pt x="84" y="2858"/>
                  </a:cubicBezTo>
                  <a:lnTo>
                    <a:pt x="346" y="8037"/>
                  </a:lnTo>
                  <a:lnTo>
                    <a:pt x="846" y="8526"/>
                  </a:lnTo>
                  <a:cubicBezTo>
                    <a:pt x="1162" y="8831"/>
                    <a:pt x="1569" y="8983"/>
                    <a:pt x="1974" y="8983"/>
                  </a:cubicBezTo>
                  <a:cubicBezTo>
                    <a:pt x="2391" y="8983"/>
                    <a:pt x="2806" y="8822"/>
                    <a:pt x="3120" y="8502"/>
                  </a:cubicBezTo>
                  <a:cubicBezTo>
                    <a:pt x="3298" y="8323"/>
                    <a:pt x="3429" y="8097"/>
                    <a:pt x="3513" y="7859"/>
                  </a:cubicBezTo>
                  <a:cubicBezTo>
                    <a:pt x="3491" y="7485"/>
                    <a:pt x="3518" y="7466"/>
                    <a:pt x="3523" y="7466"/>
                  </a:cubicBezTo>
                  <a:cubicBezTo>
                    <a:pt x="3524" y="7466"/>
                    <a:pt x="3525" y="7466"/>
                    <a:pt x="3525" y="7466"/>
                  </a:cubicBezTo>
                  <a:cubicBezTo>
                    <a:pt x="3525" y="7466"/>
                    <a:pt x="4941" y="7275"/>
                    <a:pt x="4977" y="5859"/>
                  </a:cubicBezTo>
                  <a:cubicBezTo>
                    <a:pt x="5001" y="5132"/>
                    <a:pt x="4929" y="3715"/>
                    <a:pt x="4846" y="2441"/>
                  </a:cubicBezTo>
                  <a:cubicBezTo>
                    <a:pt x="4763" y="1084"/>
                    <a:pt x="3644" y="13"/>
                    <a:pt x="2286" y="1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816;p51">
              <a:extLst>
                <a:ext uri="{FF2B5EF4-FFF2-40B4-BE49-F238E27FC236}">
                  <a16:creationId xmlns:a16="http://schemas.microsoft.com/office/drawing/2014/main" id="{C5E979B2-3C06-49EC-869B-AD318FB57E38}"/>
                </a:ext>
              </a:extLst>
            </p:cNvPr>
            <p:cNvSpPr/>
            <p:nvPr/>
          </p:nvSpPr>
          <p:spPr>
            <a:xfrm>
              <a:off x="3740325" y="1333325"/>
              <a:ext cx="46175" cy="23700"/>
            </a:xfrm>
            <a:custGeom>
              <a:avLst/>
              <a:gdLst/>
              <a:ahLst/>
              <a:cxnLst/>
              <a:rect l="l" t="t" r="r" b="b"/>
              <a:pathLst>
                <a:path w="1847" h="948" extrusionOk="0">
                  <a:moveTo>
                    <a:pt x="1" y="1"/>
                  </a:moveTo>
                  <a:cubicBezTo>
                    <a:pt x="1" y="1"/>
                    <a:pt x="404" y="947"/>
                    <a:pt x="1667" y="947"/>
                  </a:cubicBezTo>
                  <a:cubicBezTo>
                    <a:pt x="1725" y="947"/>
                    <a:pt x="1785" y="945"/>
                    <a:pt x="1846" y="941"/>
                  </a:cubicBezTo>
                  <a:lnTo>
                    <a:pt x="1835" y="584"/>
                  </a:lnTo>
                  <a:cubicBezTo>
                    <a:pt x="1180" y="572"/>
                    <a:pt x="537" y="370"/>
                    <a:pt x="1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817;p51">
              <a:extLst>
                <a:ext uri="{FF2B5EF4-FFF2-40B4-BE49-F238E27FC236}">
                  <a16:creationId xmlns:a16="http://schemas.microsoft.com/office/drawing/2014/main" id="{D463C708-45AC-43B2-A05F-3902A615F7E4}"/>
                </a:ext>
              </a:extLst>
            </p:cNvPr>
            <p:cNvSpPr/>
            <p:nvPr/>
          </p:nvSpPr>
          <p:spPr>
            <a:xfrm>
              <a:off x="3798375" y="1251750"/>
              <a:ext cx="10150" cy="9875"/>
            </a:xfrm>
            <a:custGeom>
              <a:avLst/>
              <a:gdLst/>
              <a:ahLst/>
              <a:cxnLst/>
              <a:rect l="l" t="t" r="r" b="b"/>
              <a:pathLst>
                <a:path w="406" h="395" extrusionOk="0">
                  <a:moveTo>
                    <a:pt x="219" y="0"/>
                  </a:moveTo>
                  <a:cubicBezTo>
                    <a:pt x="214" y="0"/>
                    <a:pt x="209" y="1"/>
                    <a:pt x="203" y="1"/>
                  </a:cubicBezTo>
                  <a:cubicBezTo>
                    <a:pt x="96" y="25"/>
                    <a:pt x="1" y="109"/>
                    <a:pt x="1" y="216"/>
                  </a:cubicBezTo>
                  <a:cubicBezTo>
                    <a:pt x="24" y="323"/>
                    <a:pt x="108" y="394"/>
                    <a:pt x="215" y="394"/>
                  </a:cubicBezTo>
                  <a:cubicBezTo>
                    <a:pt x="322" y="382"/>
                    <a:pt x="405" y="287"/>
                    <a:pt x="405" y="180"/>
                  </a:cubicBezTo>
                  <a:cubicBezTo>
                    <a:pt x="394" y="90"/>
                    <a:pt x="309" y="0"/>
                    <a:pt x="2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818;p51">
              <a:extLst>
                <a:ext uri="{FF2B5EF4-FFF2-40B4-BE49-F238E27FC236}">
                  <a16:creationId xmlns:a16="http://schemas.microsoft.com/office/drawing/2014/main" id="{70117BF1-B0D8-49F2-A31C-F15212614323}"/>
                </a:ext>
              </a:extLst>
            </p:cNvPr>
            <p:cNvSpPr/>
            <p:nvPr/>
          </p:nvSpPr>
          <p:spPr>
            <a:xfrm>
              <a:off x="3751350" y="1251175"/>
              <a:ext cx="9850" cy="10175"/>
            </a:xfrm>
            <a:custGeom>
              <a:avLst/>
              <a:gdLst/>
              <a:ahLst/>
              <a:cxnLst/>
              <a:rect l="l" t="t" r="r" b="b"/>
              <a:pathLst>
                <a:path w="394" h="407" extrusionOk="0">
                  <a:moveTo>
                    <a:pt x="203" y="1"/>
                  </a:moveTo>
                  <a:cubicBezTo>
                    <a:pt x="84" y="1"/>
                    <a:pt x="0" y="84"/>
                    <a:pt x="0" y="203"/>
                  </a:cubicBezTo>
                  <a:lnTo>
                    <a:pt x="0" y="227"/>
                  </a:lnTo>
                  <a:cubicBezTo>
                    <a:pt x="12" y="317"/>
                    <a:pt x="86" y="406"/>
                    <a:pt x="185" y="406"/>
                  </a:cubicBezTo>
                  <a:cubicBezTo>
                    <a:pt x="191" y="406"/>
                    <a:pt x="197" y="406"/>
                    <a:pt x="203" y="405"/>
                  </a:cubicBezTo>
                  <a:cubicBezTo>
                    <a:pt x="310" y="382"/>
                    <a:pt x="393" y="298"/>
                    <a:pt x="393" y="191"/>
                  </a:cubicBezTo>
                  <a:cubicBezTo>
                    <a:pt x="393" y="84"/>
                    <a:pt x="310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819;p51">
              <a:extLst>
                <a:ext uri="{FF2B5EF4-FFF2-40B4-BE49-F238E27FC236}">
                  <a16:creationId xmlns:a16="http://schemas.microsoft.com/office/drawing/2014/main" id="{B35EFFEE-B6CB-43DB-8D05-57E24B2702B2}"/>
                </a:ext>
              </a:extLst>
            </p:cNvPr>
            <p:cNvSpPr/>
            <p:nvPr/>
          </p:nvSpPr>
          <p:spPr>
            <a:xfrm>
              <a:off x="3789750" y="1236900"/>
              <a:ext cx="21150" cy="5450"/>
            </a:xfrm>
            <a:custGeom>
              <a:avLst/>
              <a:gdLst/>
              <a:ahLst/>
              <a:cxnLst/>
              <a:rect l="l" t="t" r="r" b="b"/>
              <a:pathLst>
                <a:path w="846" h="218" extrusionOk="0">
                  <a:moveTo>
                    <a:pt x="453" y="0"/>
                  </a:moveTo>
                  <a:cubicBezTo>
                    <a:pt x="334" y="0"/>
                    <a:pt x="215" y="36"/>
                    <a:pt x="131" y="95"/>
                  </a:cubicBezTo>
                  <a:cubicBezTo>
                    <a:pt x="48" y="143"/>
                    <a:pt x="0" y="167"/>
                    <a:pt x="36" y="202"/>
                  </a:cubicBezTo>
                  <a:cubicBezTo>
                    <a:pt x="40" y="205"/>
                    <a:pt x="44" y="206"/>
                    <a:pt x="50" y="206"/>
                  </a:cubicBezTo>
                  <a:cubicBezTo>
                    <a:pt x="101" y="206"/>
                    <a:pt x="237" y="119"/>
                    <a:pt x="441" y="119"/>
                  </a:cubicBezTo>
                  <a:cubicBezTo>
                    <a:pt x="625" y="119"/>
                    <a:pt x="770" y="218"/>
                    <a:pt x="812" y="218"/>
                  </a:cubicBezTo>
                  <a:cubicBezTo>
                    <a:pt x="817" y="218"/>
                    <a:pt x="820" y="217"/>
                    <a:pt x="822" y="214"/>
                  </a:cubicBezTo>
                  <a:cubicBezTo>
                    <a:pt x="846" y="202"/>
                    <a:pt x="810" y="155"/>
                    <a:pt x="762" y="107"/>
                  </a:cubicBezTo>
                  <a:cubicBezTo>
                    <a:pt x="679" y="48"/>
                    <a:pt x="572" y="0"/>
                    <a:pt x="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820;p51">
              <a:extLst>
                <a:ext uri="{FF2B5EF4-FFF2-40B4-BE49-F238E27FC236}">
                  <a16:creationId xmlns:a16="http://schemas.microsoft.com/office/drawing/2014/main" id="{7FE23197-3983-4D01-8FCE-198F84304254}"/>
                </a:ext>
              </a:extLst>
            </p:cNvPr>
            <p:cNvSpPr/>
            <p:nvPr/>
          </p:nvSpPr>
          <p:spPr>
            <a:xfrm>
              <a:off x="3739150" y="1237475"/>
              <a:ext cx="21150" cy="5250"/>
            </a:xfrm>
            <a:custGeom>
              <a:avLst/>
              <a:gdLst/>
              <a:ahLst/>
              <a:cxnLst/>
              <a:rect l="l" t="t" r="r" b="b"/>
              <a:pathLst>
                <a:path w="846" h="210" extrusionOk="0">
                  <a:moveTo>
                    <a:pt x="453" y="1"/>
                  </a:moveTo>
                  <a:cubicBezTo>
                    <a:pt x="334" y="1"/>
                    <a:pt x="215" y="25"/>
                    <a:pt x="131" y="84"/>
                  </a:cubicBezTo>
                  <a:cubicBezTo>
                    <a:pt x="48" y="132"/>
                    <a:pt x="0" y="156"/>
                    <a:pt x="36" y="191"/>
                  </a:cubicBezTo>
                  <a:cubicBezTo>
                    <a:pt x="40" y="194"/>
                    <a:pt x="45" y="195"/>
                    <a:pt x="52" y="195"/>
                  </a:cubicBezTo>
                  <a:cubicBezTo>
                    <a:pt x="105" y="195"/>
                    <a:pt x="240" y="120"/>
                    <a:pt x="441" y="120"/>
                  </a:cubicBezTo>
                  <a:cubicBezTo>
                    <a:pt x="617" y="120"/>
                    <a:pt x="757" y="210"/>
                    <a:pt x="806" y="210"/>
                  </a:cubicBezTo>
                  <a:cubicBezTo>
                    <a:pt x="813" y="210"/>
                    <a:pt x="819" y="208"/>
                    <a:pt x="822" y="203"/>
                  </a:cubicBezTo>
                  <a:cubicBezTo>
                    <a:pt x="846" y="191"/>
                    <a:pt x="810" y="144"/>
                    <a:pt x="762" y="96"/>
                  </a:cubicBezTo>
                  <a:cubicBezTo>
                    <a:pt x="679" y="37"/>
                    <a:pt x="572" y="1"/>
                    <a:pt x="4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821;p51">
              <a:extLst>
                <a:ext uri="{FF2B5EF4-FFF2-40B4-BE49-F238E27FC236}">
                  <a16:creationId xmlns:a16="http://schemas.microsoft.com/office/drawing/2014/main" id="{14684C22-2AC2-4E1F-B846-E7788E344C8E}"/>
                </a:ext>
              </a:extLst>
            </p:cNvPr>
            <p:cNvSpPr/>
            <p:nvPr/>
          </p:nvSpPr>
          <p:spPr>
            <a:xfrm>
              <a:off x="3775450" y="1239575"/>
              <a:ext cx="15800" cy="46075"/>
            </a:xfrm>
            <a:custGeom>
              <a:avLst/>
              <a:gdLst/>
              <a:ahLst/>
              <a:cxnLst/>
              <a:rect l="l" t="t" r="r" b="b"/>
              <a:pathLst>
                <a:path w="632" h="1843" extrusionOk="0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" y="12"/>
                    <a:pt x="144" y="512"/>
                    <a:pt x="370" y="1119"/>
                  </a:cubicBezTo>
                  <a:cubicBezTo>
                    <a:pt x="418" y="1262"/>
                    <a:pt x="477" y="1417"/>
                    <a:pt x="525" y="1548"/>
                  </a:cubicBezTo>
                  <a:cubicBezTo>
                    <a:pt x="549" y="1596"/>
                    <a:pt x="549" y="1655"/>
                    <a:pt x="549" y="1715"/>
                  </a:cubicBezTo>
                  <a:cubicBezTo>
                    <a:pt x="537" y="1762"/>
                    <a:pt x="489" y="1774"/>
                    <a:pt x="430" y="1774"/>
                  </a:cubicBezTo>
                  <a:cubicBezTo>
                    <a:pt x="310" y="1774"/>
                    <a:pt x="191" y="1798"/>
                    <a:pt x="72" y="1834"/>
                  </a:cubicBezTo>
                  <a:cubicBezTo>
                    <a:pt x="132" y="1840"/>
                    <a:pt x="191" y="1843"/>
                    <a:pt x="252" y="1843"/>
                  </a:cubicBezTo>
                  <a:cubicBezTo>
                    <a:pt x="313" y="1843"/>
                    <a:pt x="376" y="1840"/>
                    <a:pt x="441" y="1834"/>
                  </a:cubicBezTo>
                  <a:cubicBezTo>
                    <a:pt x="477" y="1834"/>
                    <a:pt x="501" y="1834"/>
                    <a:pt x="537" y="1822"/>
                  </a:cubicBezTo>
                  <a:cubicBezTo>
                    <a:pt x="584" y="1822"/>
                    <a:pt x="608" y="1786"/>
                    <a:pt x="620" y="1739"/>
                  </a:cubicBezTo>
                  <a:cubicBezTo>
                    <a:pt x="632" y="1667"/>
                    <a:pt x="620" y="1596"/>
                    <a:pt x="596" y="1524"/>
                  </a:cubicBezTo>
                  <a:cubicBezTo>
                    <a:pt x="549" y="1381"/>
                    <a:pt x="501" y="1238"/>
                    <a:pt x="441" y="1084"/>
                  </a:cubicBezTo>
                  <a:cubicBezTo>
                    <a:pt x="241" y="484"/>
                    <a:pt x="30" y="0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822;p51">
              <a:extLst>
                <a:ext uri="{FF2B5EF4-FFF2-40B4-BE49-F238E27FC236}">
                  <a16:creationId xmlns:a16="http://schemas.microsoft.com/office/drawing/2014/main" id="{17AF109C-5CBD-4A8F-86AB-E3D3E733C52F}"/>
                </a:ext>
              </a:extLst>
            </p:cNvPr>
            <p:cNvSpPr/>
            <p:nvPr/>
          </p:nvSpPr>
          <p:spPr>
            <a:xfrm>
              <a:off x="3734075" y="1219925"/>
              <a:ext cx="25325" cy="6400"/>
            </a:xfrm>
            <a:custGeom>
              <a:avLst/>
              <a:gdLst/>
              <a:ahLst/>
              <a:cxnLst/>
              <a:rect l="l" t="t" r="r" b="b"/>
              <a:pathLst>
                <a:path w="1013" h="256" extrusionOk="0">
                  <a:moveTo>
                    <a:pt x="513" y="0"/>
                  </a:moveTo>
                  <a:cubicBezTo>
                    <a:pt x="394" y="0"/>
                    <a:pt x="251" y="24"/>
                    <a:pt x="132" y="84"/>
                  </a:cubicBezTo>
                  <a:cubicBezTo>
                    <a:pt x="49" y="143"/>
                    <a:pt x="1" y="191"/>
                    <a:pt x="13" y="227"/>
                  </a:cubicBezTo>
                  <a:cubicBezTo>
                    <a:pt x="22" y="249"/>
                    <a:pt x="56" y="256"/>
                    <a:pt x="109" y="256"/>
                  </a:cubicBezTo>
                  <a:cubicBezTo>
                    <a:pt x="201" y="256"/>
                    <a:pt x="347" y="234"/>
                    <a:pt x="513" y="227"/>
                  </a:cubicBezTo>
                  <a:cubicBezTo>
                    <a:pt x="649" y="227"/>
                    <a:pt x="771" y="237"/>
                    <a:pt x="860" y="237"/>
                  </a:cubicBezTo>
                  <a:cubicBezTo>
                    <a:pt x="934" y="237"/>
                    <a:pt x="985" y="230"/>
                    <a:pt x="1001" y="203"/>
                  </a:cubicBezTo>
                  <a:cubicBezTo>
                    <a:pt x="1013" y="179"/>
                    <a:pt x="965" y="131"/>
                    <a:pt x="894" y="72"/>
                  </a:cubicBezTo>
                  <a:cubicBezTo>
                    <a:pt x="775" y="24"/>
                    <a:pt x="644" y="0"/>
                    <a:pt x="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823;p51">
              <a:extLst>
                <a:ext uri="{FF2B5EF4-FFF2-40B4-BE49-F238E27FC236}">
                  <a16:creationId xmlns:a16="http://schemas.microsoft.com/office/drawing/2014/main" id="{E3EFBAE5-7C73-432E-9DA2-F4715CF1A4B5}"/>
                </a:ext>
              </a:extLst>
            </p:cNvPr>
            <p:cNvSpPr/>
            <p:nvPr/>
          </p:nvSpPr>
          <p:spPr>
            <a:xfrm>
              <a:off x="3790650" y="1218725"/>
              <a:ext cx="22050" cy="7875"/>
            </a:xfrm>
            <a:custGeom>
              <a:avLst/>
              <a:gdLst/>
              <a:ahLst/>
              <a:cxnLst/>
              <a:rect l="l" t="t" r="r" b="b"/>
              <a:pathLst>
                <a:path w="882" h="315" extrusionOk="0">
                  <a:moveTo>
                    <a:pt x="536" y="1"/>
                  </a:moveTo>
                  <a:cubicBezTo>
                    <a:pt x="496" y="1"/>
                    <a:pt x="457" y="5"/>
                    <a:pt x="417" y="13"/>
                  </a:cubicBezTo>
                  <a:cubicBezTo>
                    <a:pt x="298" y="25"/>
                    <a:pt x="179" y="96"/>
                    <a:pt x="95" y="167"/>
                  </a:cubicBezTo>
                  <a:cubicBezTo>
                    <a:pt x="36" y="227"/>
                    <a:pt x="0" y="287"/>
                    <a:pt x="36" y="298"/>
                  </a:cubicBezTo>
                  <a:cubicBezTo>
                    <a:pt x="44" y="310"/>
                    <a:pt x="59" y="314"/>
                    <a:pt x="81" y="314"/>
                  </a:cubicBezTo>
                  <a:cubicBezTo>
                    <a:pt x="152" y="314"/>
                    <a:pt x="288" y="264"/>
                    <a:pt x="453" y="227"/>
                  </a:cubicBezTo>
                  <a:cubicBezTo>
                    <a:pt x="655" y="179"/>
                    <a:pt x="834" y="191"/>
                    <a:pt x="869" y="132"/>
                  </a:cubicBezTo>
                  <a:cubicBezTo>
                    <a:pt x="881" y="108"/>
                    <a:pt x="845" y="60"/>
                    <a:pt x="774" y="48"/>
                  </a:cubicBezTo>
                  <a:cubicBezTo>
                    <a:pt x="695" y="17"/>
                    <a:pt x="615" y="1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824;p51">
              <a:extLst>
                <a:ext uri="{FF2B5EF4-FFF2-40B4-BE49-F238E27FC236}">
                  <a16:creationId xmlns:a16="http://schemas.microsoft.com/office/drawing/2014/main" id="{E8E5C6B5-B7CB-4DA8-9393-B9A7B637C3B8}"/>
                </a:ext>
              </a:extLst>
            </p:cNvPr>
            <p:cNvSpPr/>
            <p:nvPr/>
          </p:nvSpPr>
          <p:spPr>
            <a:xfrm>
              <a:off x="3678825" y="1257600"/>
              <a:ext cx="24925" cy="36925"/>
            </a:xfrm>
            <a:custGeom>
              <a:avLst/>
              <a:gdLst/>
              <a:ahLst/>
              <a:cxnLst/>
              <a:rect l="l" t="t" r="r" b="b"/>
              <a:pathLst>
                <a:path w="997" h="1477" extrusionOk="0">
                  <a:moveTo>
                    <a:pt x="627" y="1"/>
                  </a:moveTo>
                  <a:cubicBezTo>
                    <a:pt x="349" y="1"/>
                    <a:pt x="1" y="119"/>
                    <a:pt x="8" y="708"/>
                  </a:cubicBezTo>
                  <a:cubicBezTo>
                    <a:pt x="16" y="1353"/>
                    <a:pt x="456" y="1476"/>
                    <a:pt x="746" y="1476"/>
                  </a:cubicBezTo>
                  <a:cubicBezTo>
                    <a:pt x="890" y="1476"/>
                    <a:pt x="996" y="1446"/>
                    <a:pt x="996" y="1434"/>
                  </a:cubicBezTo>
                  <a:cubicBezTo>
                    <a:pt x="996" y="1422"/>
                    <a:pt x="961" y="53"/>
                    <a:pt x="961" y="53"/>
                  </a:cubicBezTo>
                  <a:cubicBezTo>
                    <a:pt x="951" y="48"/>
                    <a:pt x="803" y="1"/>
                    <a:pt x="627" y="1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825;p51">
              <a:extLst>
                <a:ext uri="{FF2B5EF4-FFF2-40B4-BE49-F238E27FC236}">
                  <a16:creationId xmlns:a16="http://schemas.microsoft.com/office/drawing/2014/main" id="{84696615-D8E4-4B23-93A6-15BDA74AB50B}"/>
                </a:ext>
              </a:extLst>
            </p:cNvPr>
            <p:cNvSpPr/>
            <p:nvPr/>
          </p:nvSpPr>
          <p:spPr>
            <a:xfrm>
              <a:off x="3684675" y="1265500"/>
              <a:ext cx="11025" cy="21075"/>
            </a:xfrm>
            <a:custGeom>
              <a:avLst/>
              <a:gdLst/>
              <a:ahLst/>
              <a:cxnLst/>
              <a:rect l="l" t="t" r="r" b="b"/>
              <a:pathLst>
                <a:path w="441" h="843" extrusionOk="0">
                  <a:moveTo>
                    <a:pt x="281" y="1"/>
                  </a:moveTo>
                  <a:cubicBezTo>
                    <a:pt x="272" y="1"/>
                    <a:pt x="262" y="4"/>
                    <a:pt x="251" y="11"/>
                  </a:cubicBezTo>
                  <a:cubicBezTo>
                    <a:pt x="179" y="23"/>
                    <a:pt x="108" y="82"/>
                    <a:pt x="72" y="154"/>
                  </a:cubicBezTo>
                  <a:cubicBezTo>
                    <a:pt x="24" y="237"/>
                    <a:pt x="12" y="332"/>
                    <a:pt x="12" y="428"/>
                  </a:cubicBezTo>
                  <a:cubicBezTo>
                    <a:pt x="0" y="606"/>
                    <a:pt x="108" y="761"/>
                    <a:pt x="262" y="832"/>
                  </a:cubicBezTo>
                  <a:cubicBezTo>
                    <a:pt x="276" y="839"/>
                    <a:pt x="291" y="842"/>
                    <a:pt x="307" y="842"/>
                  </a:cubicBezTo>
                  <a:cubicBezTo>
                    <a:pt x="344" y="842"/>
                    <a:pt x="384" y="826"/>
                    <a:pt x="417" y="809"/>
                  </a:cubicBezTo>
                  <a:cubicBezTo>
                    <a:pt x="429" y="797"/>
                    <a:pt x="441" y="761"/>
                    <a:pt x="441" y="761"/>
                  </a:cubicBezTo>
                  <a:lnTo>
                    <a:pt x="441" y="761"/>
                  </a:lnTo>
                  <a:cubicBezTo>
                    <a:pt x="441" y="761"/>
                    <a:pt x="429" y="785"/>
                    <a:pt x="405" y="797"/>
                  </a:cubicBezTo>
                  <a:cubicBezTo>
                    <a:pt x="381" y="803"/>
                    <a:pt x="358" y="806"/>
                    <a:pt x="337" y="806"/>
                  </a:cubicBezTo>
                  <a:cubicBezTo>
                    <a:pt x="316" y="806"/>
                    <a:pt x="298" y="803"/>
                    <a:pt x="286" y="797"/>
                  </a:cubicBezTo>
                  <a:cubicBezTo>
                    <a:pt x="143" y="725"/>
                    <a:pt x="72" y="571"/>
                    <a:pt x="84" y="428"/>
                  </a:cubicBezTo>
                  <a:cubicBezTo>
                    <a:pt x="84" y="332"/>
                    <a:pt x="108" y="261"/>
                    <a:pt x="131" y="190"/>
                  </a:cubicBezTo>
                  <a:cubicBezTo>
                    <a:pt x="143" y="130"/>
                    <a:pt x="191" y="82"/>
                    <a:pt x="251" y="47"/>
                  </a:cubicBezTo>
                  <a:cubicBezTo>
                    <a:pt x="257" y="45"/>
                    <a:pt x="263" y="44"/>
                    <a:pt x="269" y="44"/>
                  </a:cubicBezTo>
                  <a:cubicBezTo>
                    <a:pt x="305" y="44"/>
                    <a:pt x="327" y="74"/>
                    <a:pt x="358" y="94"/>
                  </a:cubicBezTo>
                  <a:cubicBezTo>
                    <a:pt x="370" y="130"/>
                    <a:pt x="358" y="142"/>
                    <a:pt x="370" y="142"/>
                  </a:cubicBezTo>
                  <a:cubicBezTo>
                    <a:pt x="381" y="142"/>
                    <a:pt x="381" y="130"/>
                    <a:pt x="381" y="82"/>
                  </a:cubicBezTo>
                  <a:cubicBezTo>
                    <a:pt x="381" y="47"/>
                    <a:pt x="370" y="35"/>
                    <a:pt x="346" y="23"/>
                  </a:cubicBezTo>
                  <a:cubicBezTo>
                    <a:pt x="321" y="15"/>
                    <a:pt x="302" y="1"/>
                    <a:pt x="281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826;p51">
              <a:extLst>
                <a:ext uri="{FF2B5EF4-FFF2-40B4-BE49-F238E27FC236}">
                  <a16:creationId xmlns:a16="http://schemas.microsoft.com/office/drawing/2014/main" id="{BADF23D9-B4AB-4E77-87D2-CFA28732CE53}"/>
                </a:ext>
              </a:extLst>
            </p:cNvPr>
            <p:cNvSpPr/>
            <p:nvPr/>
          </p:nvSpPr>
          <p:spPr>
            <a:xfrm>
              <a:off x="3686450" y="1157400"/>
              <a:ext cx="120000" cy="118575"/>
            </a:xfrm>
            <a:custGeom>
              <a:avLst/>
              <a:gdLst/>
              <a:ahLst/>
              <a:cxnLst/>
              <a:rect l="l" t="t" r="r" b="b"/>
              <a:pathLst>
                <a:path w="4800" h="4743" extrusionOk="0">
                  <a:moveTo>
                    <a:pt x="2468" y="1"/>
                  </a:moveTo>
                  <a:cubicBezTo>
                    <a:pt x="2263" y="1"/>
                    <a:pt x="2074" y="23"/>
                    <a:pt x="1918" y="73"/>
                  </a:cubicBezTo>
                  <a:cubicBezTo>
                    <a:pt x="1287" y="263"/>
                    <a:pt x="751" y="608"/>
                    <a:pt x="430" y="1204"/>
                  </a:cubicBezTo>
                  <a:cubicBezTo>
                    <a:pt x="132" y="1811"/>
                    <a:pt x="1" y="2478"/>
                    <a:pt x="49" y="3156"/>
                  </a:cubicBezTo>
                  <a:cubicBezTo>
                    <a:pt x="49" y="3359"/>
                    <a:pt x="96" y="3561"/>
                    <a:pt x="191" y="3740"/>
                  </a:cubicBezTo>
                  <a:cubicBezTo>
                    <a:pt x="334" y="3942"/>
                    <a:pt x="596" y="4073"/>
                    <a:pt x="596" y="4371"/>
                  </a:cubicBezTo>
                  <a:cubicBezTo>
                    <a:pt x="596" y="4478"/>
                    <a:pt x="632" y="4597"/>
                    <a:pt x="703" y="4668"/>
                  </a:cubicBezTo>
                  <a:cubicBezTo>
                    <a:pt x="756" y="4721"/>
                    <a:pt x="812" y="4742"/>
                    <a:pt x="868" y="4742"/>
                  </a:cubicBezTo>
                  <a:cubicBezTo>
                    <a:pt x="1002" y="4742"/>
                    <a:pt x="1133" y="4616"/>
                    <a:pt x="1192" y="4490"/>
                  </a:cubicBezTo>
                  <a:cubicBezTo>
                    <a:pt x="1406" y="4109"/>
                    <a:pt x="1418" y="3656"/>
                    <a:pt x="1418" y="3216"/>
                  </a:cubicBezTo>
                  <a:cubicBezTo>
                    <a:pt x="1442" y="2906"/>
                    <a:pt x="1418" y="2585"/>
                    <a:pt x="1346" y="2287"/>
                  </a:cubicBezTo>
                  <a:cubicBezTo>
                    <a:pt x="1299" y="2132"/>
                    <a:pt x="1203" y="1978"/>
                    <a:pt x="1168" y="1811"/>
                  </a:cubicBezTo>
                  <a:cubicBezTo>
                    <a:pt x="1108" y="1656"/>
                    <a:pt x="1132" y="1477"/>
                    <a:pt x="1227" y="1323"/>
                  </a:cubicBezTo>
                  <a:cubicBezTo>
                    <a:pt x="1251" y="1287"/>
                    <a:pt x="1263" y="1263"/>
                    <a:pt x="1299" y="1251"/>
                  </a:cubicBezTo>
                  <a:cubicBezTo>
                    <a:pt x="1479" y="1071"/>
                    <a:pt x="1721" y="981"/>
                    <a:pt x="1967" y="981"/>
                  </a:cubicBezTo>
                  <a:cubicBezTo>
                    <a:pt x="2078" y="981"/>
                    <a:pt x="2191" y="1000"/>
                    <a:pt x="2299" y="1037"/>
                  </a:cubicBezTo>
                  <a:cubicBezTo>
                    <a:pt x="2710" y="1171"/>
                    <a:pt x="3341" y="1358"/>
                    <a:pt x="3732" y="1358"/>
                  </a:cubicBezTo>
                  <a:cubicBezTo>
                    <a:pt x="3862" y="1358"/>
                    <a:pt x="3966" y="1338"/>
                    <a:pt x="4025" y="1287"/>
                  </a:cubicBezTo>
                  <a:cubicBezTo>
                    <a:pt x="4180" y="1180"/>
                    <a:pt x="4335" y="1025"/>
                    <a:pt x="4454" y="846"/>
                  </a:cubicBezTo>
                  <a:lnTo>
                    <a:pt x="4644" y="1061"/>
                  </a:lnTo>
                  <a:cubicBezTo>
                    <a:pt x="4799" y="966"/>
                    <a:pt x="4323" y="477"/>
                    <a:pt x="3930" y="299"/>
                  </a:cubicBezTo>
                  <a:cubicBezTo>
                    <a:pt x="3512" y="123"/>
                    <a:pt x="2948" y="1"/>
                    <a:pt x="2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827;p51">
              <a:extLst>
                <a:ext uri="{FF2B5EF4-FFF2-40B4-BE49-F238E27FC236}">
                  <a16:creationId xmlns:a16="http://schemas.microsoft.com/office/drawing/2014/main" id="{0AA92695-609B-409A-A26C-7C8662BD7BC7}"/>
                </a:ext>
              </a:extLst>
            </p:cNvPr>
            <p:cNvSpPr/>
            <p:nvPr/>
          </p:nvSpPr>
          <p:spPr>
            <a:xfrm>
              <a:off x="3759100" y="1289875"/>
              <a:ext cx="21450" cy="11700"/>
            </a:xfrm>
            <a:custGeom>
              <a:avLst/>
              <a:gdLst/>
              <a:ahLst/>
              <a:cxnLst/>
              <a:rect l="l" t="t" r="r" b="b"/>
              <a:pathLst>
                <a:path w="858" h="468" extrusionOk="0">
                  <a:moveTo>
                    <a:pt x="12" y="0"/>
                  </a:moveTo>
                  <a:lnTo>
                    <a:pt x="12" y="0"/>
                  </a:lnTo>
                  <a:cubicBezTo>
                    <a:pt x="0" y="0"/>
                    <a:pt x="0" y="60"/>
                    <a:pt x="60" y="143"/>
                  </a:cubicBezTo>
                  <a:cubicBezTo>
                    <a:pt x="190" y="350"/>
                    <a:pt x="421" y="468"/>
                    <a:pt x="651" y="468"/>
                  </a:cubicBezTo>
                  <a:cubicBezTo>
                    <a:pt x="672" y="468"/>
                    <a:pt x="693" y="467"/>
                    <a:pt x="714" y="465"/>
                  </a:cubicBezTo>
                  <a:cubicBezTo>
                    <a:pt x="822" y="441"/>
                    <a:pt x="857" y="417"/>
                    <a:pt x="857" y="405"/>
                  </a:cubicBezTo>
                  <a:cubicBezTo>
                    <a:pt x="857" y="369"/>
                    <a:pt x="643" y="381"/>
                    <a:pt x="405" y="286"/>
                  </a:cubicBezTo>
                  <a:cubicBezTo>
                    <a:pt x="167" y="179"/>
                    <a:pt x="24" y="0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828;p51">
              <a:extLst>
                <a:ext uri="{FF2B5EF4-FFF2-40B4-BE49-F238E27FC236}">
                  <a16:creationId xmlns:a16="http://schemas.microsoft.com/office/drawing/2014/main" id="{E54B4CA6-3F6F-4A24-AAA8-C76BB2DE4B55}"/>
                </a:ext>
              </a:extLst>
            </p:cNvPr>
            <p:cNvSpPr/>
            <p:nvPr/>
          </p:nvSpPr>
          <p:spPr>
            <a:xfrm>
              <a:off x="3696275" y="1348200"/>
              <a:ext cx="95875" cy="50350"/>
            </a:xfrm>
            <a:custGeom>
              <a:avLst/>
              <a:gdLst/>
              <a:ahLst/>
              <a:cxnLst/>
              <a:rect l="l" t="t" r="r" b="b"/>
              <a:pathLst>
                <a:path w="3835" h="2014" extrusionOk="0">
                  <a:moveTo>
                    <a:pt x="382" y="1"/>
                  </a:moveTo>
                  <a:lnTo>
                    <a:pt x="1" y="799"/>
                  </a:lnTo>
                  <a:lnTo>
                    <a:pt x="1132" y="1835"/>
                  </a:lnTo>
                  <a:lnTo>
                    <a:pt x="2180" y="2013"/>
                  </a:lnTo>
                  <a:lnTo>
                    <a:pt x="2680" y="2013"/>
                  </a:lnTo>
                  <a:lnTo>
                    <a:pt x="3835" y="692"/>
                  </a:lnTo>
                  <a:lnTo>
                    <a:pt x="3597" y="132"/>
                  </a:lnTo>
                  <a:lnTo>
                    <a:pt x="2680" y="1084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829;p51">
              <a:extLst>
                <a:ext uri="{FF2B5EF4-FFF2-40B4-BE49-F238E27FC236}">
                  <a16:creationId xmlns:a16="http://schemas.microsoft.com/office/drawing/2014/main" id="{8F6F141D-9829-4A6D-AEF5-3FE17CD03F93}"/>
                </a:ext>
              </a:extLst>
            </p:cNvPr>
            <p:cNvSpPr/>
            <p:nvPr/>
          </p:nvSpPr>
          <p:spPr>
            <a:xfrm>
              <a:off x="3698675" y="1369050"/>
              <a:ext cx="62525" cy="30675"/>
            </a:xfrm>
            <a:custGeom>
              <a:avLst/>
              <a:gdLst/>
              <a:ahLst/>
              <a:cxnLst/>
              <a:rect l="l" t="t" r="r" b="b"/>
              <a:pathLst>
                <a:path w="2501" h="1227" extrusionOk="0">
                  <a:moveTo>
                    <a:pt x="0" y="0"/>
                  </a:moveTo>
                  <a:lnTo>
                    <a:pt x="0" y="0"/>
                  </a:lnTo>
                  <a:cubicBezTo>
                    <a:pt x="143" y="108"/>
                    <a:pt x="274" y="191"/>
                    <a:pt x="417" y="274"/>
                  </a:cubicBezTo>
                  <a:cubicBezTo>
                    <a:pt x="667" y="429"/>
                    <a:pt x="1024" y="643"/>
                    <a:pt x="1429" y="881"/>
                  </a:cubicBezTo>
                  <a:cubicBezTo>
                    <a:pt x="1643" y="1001"/>
                    <a:pt x="1822" y="1108"/>
                    <a:pt x="2000" y="1203"/>
                  </a:cubicBezTo>
                  <a:lnTo>
                    <a:pt x="2024" y="1227"/>
                  </a:lnTo>
                  <a:lnTo>
                    <a:pt x="2048" y="1191"/>
                  </a:lnTo>
                  <a:cubicBezTo>
                    <a:pt x="2191" y="1001"/>
                    <a:pt x="2310" y="774"/>
                    <a:pt x="2417" y="548"/>
                  </a:cubicBezTo>
                  <a:cubicBezTo>
                    <a:pt x="2465" y="465"/>
                    <a:pt x="2488" y="358"/>
                    <a:pt x="2500" y="262"/>
                  </a:cubicBezTo>
                  <a:lnTo>
                    <a:pt x="2500" y="262"/>
                  </a:lnTo>
                  <a:cubicBezTo>
                    <a:pt x="2361" y="575"/>
                    <a:pt x="2200" y="843"/>
                    <a:pt x="2004" y="1132"/>
                  </a:cubicBezTo>
                  <a:lnTo>
                    <a:pt x="2004" y="1132"/>
                  </a:lnTo>
                  <a:lnTo>
                    <a:pt x="1465" y="822"/>
                  </a:lnTo>
                  <a:cubicBezTo>
                    <a:pt x="1060" y="584"/>
                    <a:pt x="703" y="370"/>
                    <a:pt x="441" y="227"/>
                  </a:cubicBezTo>
                  <a:cubicBezTo>
                    <a:pt x="298" y="131"/>
                    <a:pt x="155" y="6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830;p51">
              <a:extLst>
                <a:ext uri="{FF2B5EF4-FFF2-40B4-BE49-F238E27FC236}">
                  <a16:creationId xmlns:a16="http://schemas.microsoft.com/office/drawing/2014/main" id="{DE858045-3126-4A8A-A980-EB923786041F}"/>
                </a:ext>
              </a:extLst>
            </p:cNvPr>
            <p:cNvSpPr/>
            <p:nvPr/>
          </p:nvSpPr>
          <p:spPr>
            <a:xfrm>
              <a:off x="3764150" y="1356850"/>
              <a:ext cx="27400" cy="39000"/>
            </a:xfrm>
            <a:custGeom>
              <a:avLst/>
              <a:gdLst/>
              <a:ahLst/>
              <a:cxnLst/>
              <a:rect l="l" t="t" r="r" b="b"/>
              <a:pathLst>
                <a:path w="1096" h="1560" extrusionOk="0">
                  <a:moveTo>
                    <a:pt x="1060" y="0"/>
                  </a:moveTo>
                  <a:cubicBezTo>
                    <a:pt x="1048" y="0"/>
                    <a:pt x="1060" y="131"/>
                    <a:pt x="1036" y="357"/>
                  </a:cubicBezTo>
                  <a:cubicBezTo>
                    <a:pt x="989" y="643"/>
                    <a:pt x="882" y="905"/>
                    <a:pt x="739" y="1143"/>
                  </a:cubicBezTo>
                  <a:cubicBezTo>
                    <a:pt x="662" y="1252"/>
                    <a:pt x="586" y="1351"/>
                    <a:pt x="500" y="1450"/>
                  </a:cubicBezTo>
                  <a:lnTo>
                    <a:pt x="500" y="1450"/>
                  </a:lnTo>
                  <a:cubicBezTo>
                    <a:pt x="330" y="1256"/>
                    <a:pt x="160" y="1062"/>
                    <a:pt x="0" y="858"/>
                  </a:cubicBezTo>
                  <a:lnTo>
                    <a:pt x="0" y="858"/>
                  </a:lnTo>
                  <a:cubicBezTo>
                    <a:pt x="36" y="941"/>
                    <a:pt x="60" y="1012"/>
                    <a:pt x="108" y="1072"/>
                  </a:cubicBezTo>
                  <a:cubicBezTo>
                    <a:pt x="215" y="1250"/>
                    <a:pt x="346" y="1393"/>
                    <a:pt x="477" y="1536"/>
                  </a:cubicBezTo>
                  <a:lnTo>
                    <a:pt x="512" y="1560"/>
                  </a:lnTo>
                  <a:lnTo>
                    <a:pt x="536" y="1536"/>
                  </a:lnTo>
                  <a:cubicBezTo>
                    <a:pt x="643" y="1429"/>
                    <a:pt x="739" y="1310"/>
                    <a:pt x="810" y="1191"/>
                  </a:cubicBezTo>
                  <a:cubicBezTo>
                    <a:pt x="953" y="941"/>
                    <a:pt x="1048" y="655"/>
                    <a:pt x="1072" y="357"/>
                  </a:cubicBezTo>
                  <a:cubicBezTo>
                    <a:pt x="1096" y="238"/>
                    <a:pt x="1096" y="119"/>
                    <a:pt x="10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831;p51">
              <a:extLst>
                <a:ext uri="{FF2B5EF4-FFF2-40B4-BE49-F238E27FC236}">
                  <a16:creationId xmlns:a16="http://schemas.microsoft.com/office/drawing/2014/main" id="{755C2468-4A99-4ECD-BF18-D7A7218F8A38}"/>
                </a:ext>
              </a:extLst>
            </p:cNvPr>
            <p:cNvSpPr/>
            <p:nvPr/>
          </p:nvSpPr>
          <p:spPr>
            <a:xfrm>
              <a:off x="3759375" y="1379175"/>
              <a:ext cx="43500" cy="372675"/>
            </a:xfrm>
            <a:custGeom>
              <a:avLst/>
              <a:gdLst/>
              <a:ahLst/>
              <a:cxnLst/>
              <a:rect l="l" t="t" r="r" b="b"/>
              <a:pathLst>
                <a:path w="1740" h="14907" extrusionOk="0">
                  <a:moveTo>
                    <a:pt x="1" y="0"/>
                  </a:moveTo>
                  <a:lnTo>
                    <a:pt x="1" y="36"/>
                  </a:lnTo>
                  <a:cubicBezTo>
                    <a:pt x="13" y="72"/>
                    <a:pt x="13" y="119"/>
                    <a:pt x="37" y="155"/>
                  </a:cubicBezTo>
                  <a:cubicBezTo>
                    <a:pt x="60" y="262"/>
                    <a:pt x="108" y="417"/>
                    <a:pt x="132" y="596"/>
                  </a:cubicBezTo>
                  <a:cubicBezTo>
                    <a:pt x="168" y="774"/>
                    <a:pt x="227" y="1012"/>
                    <a:pt x="287" y="1262"/>
                  </a:cubicBezTo>
                  <a:cubicBezTo>
                    <a:pt x="346" y="1512"/>
                    <a:pt x="418" y="1822"/>
                    <a:pt x="477" y="2155"/>
                  </a:cubicBezTo>
                  <a:cubicBezTo>
                    <a:pt x="608" y="2822"/>
                    <a:pt x="763" y="3608"/>
                    <a:pt x="906" y="4501"/>
                  </a:cubicBezTo>
                  <a:cubicBezTo>
                    <a:pt x="1049" y="5394"/>
                    <a:pt x="1180" y="6382"/>
                    <a:pt x="1299" y="7406"/>
                  </a:cubicBezTo>
                  <a:cubicBezTo>
                    <a:pt x="1525" y="9478"/>
                    <a:pt x="1608" y="11347"/>
                    <a:pt x="1656" y="12704"/>
                  </a:cubicBezTo>
                  <a:cubicBezTo>
                    <a:pt x="1680" y="13371"/>
                    <a:pt x="1704" y="13942"/>
                    <a:pt x="1704" y="14312"/>
                  </a:cubicBezTo>
                  <a:cubicBezTo>
                    <a:pt x="1715" y="14490"/>
                    <a:pt x="1715" y="14645"/>
                    <a:pt x="1715" y="14752"/>
                  </a:cubicBezTo>
                  <a:lnTo>
                    <a:pt x="1715" y="14871"/>
                  </a:lnTo>
                  <a:lnTo>
                    <a:pt x="1715" y="14907"/>
                  </a:lnTo>
                  <a:cubicBezTo>
                    <a:pt x="1727" y="14895"/>
                    <a:pt x="1739" y="14883"/>
                    <a:pt x="1727" y="14847"/>
                  </a:cubicBezTo>
                  <a:lnTo>
                    <a:pt x="1727" y="14728"/>
                  </a:lnTo>
                  <a:lnTo>
                    <a:pt x="1727" y="14300"/>
                  </a:lnTo>
                  <a:cubicBezTo>
                    <a:pt x="1727" y="13931"/>
                    <a:pt x="1727" y="13371"/>
                    <a:pt x="1715" y="12692"/>
                  </a:cubicBezTo>
                  <a:cubicBezTo>
                    <a:pt x="1680" y="11335"/>
                    <a:pt x="1596" y="9466"/>
                    <a:pt x="1370" y="7394"/>
                  </a:cubicBezTo>
                  <a:cubicBezTo>
                    <a:pt x="1263" y="6370"/>
                    <a:pt x="1132" y="5382"/>
                    <a:pt x="989" y="4489"/>
                  </a:cubicBezTo>
                  <a:cubicBezTo>
                    <a:pt x="834" y="3596"/>
                    <a:pt x="692" y="2810"/>
                    <a:pt x="537" y="2143"/>
                  </a:cubicBezTo>
                  <a:cubicBezTo>
                    <a:pt x="465" y="1810"/>
                    <a:pt x="394" y="1512"/>
                    <a:pt x="334" y="1250"/>
                  </a:cubicBezTo>
                  <a:cubicBezTo>
                    <a:pt x="275" y="977"/>
                    <a:pt x="215" y="750"/>
                    <a:pt x="168" y="572"/>
                  </a:cubicBezTo>
                  <a:cubicBezTo>
                    <a:pt x="108" y="381"/>
                    <a:pt x="72" y="250"/>
                    <a:pt x="49" y="143"/>
                  </a:cubicBezTo>
                  <a:cubicBezTo>
                    <a:pt x="37" y="95"/>
                    <a:pt x="13" y="72"/>
                    <a:pt x="13" y="36"/>
                  </a:cubicBezTo>
                  <a:cubicBezTo>
                    <a:pt x="13" y="24"/>
                    <a:pt x="1" y="1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TextBox 124">
            <a:extLst>
              <a:ext uri="{FF2B5EF4-FFF2-40B4-BE49-F238E27FC236}">
                <a16:creationId xmlns:a16="http://schemas.microsoft.com/office/drawing/2014/main" id="{E05AF954-65CF-4EC8-97B9-CA88DE81F250}"/>
              </a:ext>
            </a:extLst>
          </p:cNvPr>
          <p:cNvSpPr txBox="1"/>
          <p:nvPr/>
        </p:nvSpPr>
        <p:spPr>
          <a:xfrm>
            <a:off x="989110" y="1736619"/>
            <a:ext cx="7011856" cy="6472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000000"/>
                </a:solidFill>
                <a:latin typeface="#9Slide03 SVNAvo" panose="02040603050506020204" pitchFamily="18" charset="0"/>
              </a:defRPr>
            </a:lvl1pPr>
          </a:lstStyle>
          <a:p>
            <a:pPr marL="457200" indent="-457200">
              <a:lnSpc>
                <a:spcPct val="150000"/>
              </a:lnSpc>
              <a:buBlip>
                <a:blip r:embed="rId4"/>
              </a:buBlip>
            </a:pPr>
            <a:r>
              <a:rPr lang="en-US"/>
              <a:t>Với hai số thực x, y bất kì, ta luôn có:</a:t>
            </a:r>
            <a:endParaRPr lang="en-US" dirty="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BC4CC1F7-4806-440D-8A3E-B99721A629F6}"/>
              </a:ext>
            </a:extLst>
          </p:cNvPr>
          <p:cNvSpPr txBox="1"/>
          <p:nvPr/>
        </p:nvSpPr>
        <p:spPr>
          <a:xfrm>
            <a:off x="3251311" y="2414810"/>
            <a:ext cx="5689378" cy="6472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000000"/>
                </a:solidFill>
                <a:latin typeface="#9Slide03 SVNAvo" panose="02040603050506020204" pitchFamily="18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/>
              <a:t>x = y    hoặc   x &lt; y   hoặc   x &gt; y</a:t>
            </a:r>
            <a:endParaRPr lang="en-US" dirty="0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03909B1E-24F7-4AF3-A753-03EB132EEF3F}"/>
              </a:ext>
            </a:extLst>
          </p:cNvPr>
          <p:cNvSpPr txBox="1"/>
          <p:nvPr/>
        </p:nvSpPr>
        <p:spPr>
          <a:xfrm>
            <a:off x="989110" y="3206984"/>
            <a:ext cx="9422486" cy="1293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000000"/>
                </a:solidFill>
                <a:latin typeface="#9Slide03 SVNAvo" panose="02040603050506020204" pitchFamily="18" charset="0"/>
              </a:defRPr>
            </a:lvl1pPr>
          </a:lstStyle>
          <a:p>
            <a:pPr marL="457200" indent="-457200">
              <a:lnSpc>
                <a:spcPct val="150000"/>
              </a:lnSpc>
              <a:buBlip>
                <a:blip r:embed="rId4"/>
              </a:buBlip>
            </a:pPr>
            <a:r>
              <a:rPr lang="en-US" dirty="0"/>
              <a:t>Ta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so </a:t>
            </a:r>
            <a:r>
              <a:rPr lang="en-US" dirty="0" err="1"/>
              <a:t>sánh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so </a:t>
            </a:r>
            <a:r>
              <a:rPr lang="en-US" dirty="0" err="1"/>
              <a:t>sánh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hữu</a:t>
            </a:r>
            <a:r>
              <a:rPr lang="en-US" dirty="0"/>
              <a:t> </a:t>
            </a:r>
            <a:r>
              <a:rPr lang="en-US" dirty="0" err="1"/>
              <a:t>tỉ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thập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2832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1" grpId="0"/>
      <p:bldP spid="42" grpId="0"/>
      <p:bldP spid="125" grpId="0"/>
      <p:bldP spid="126" grpId="0"/>
      <p:bldP spid="1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FCE9F44-BE7E-4169-8C2E-C062FF18EE3A}"/>
              </a:ext>
            </a:extLst>
          </p:cNvPr>
          <p:cNvSpPr txBox="1"/>
          <p:nvPr/>
        </p:nvSpPr>
        <p:spPr>
          <a:xfrm>
            <a:off x="4912022" y="240655"/>
            <a:ext cx="23679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725E"/>
                </a:solidFill>
                <a:latin typeface="#9Slide03 Neutra" panose="02040603050506020204" pitchFamily="18" charset="0"/>
              </a:rPr>
              <a:t>Câu hỏi 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1A2A798-7242-4DDA-B9E1-626A49CA2E36}"/>
              </a:ext>
            </a:extLst>
          </p:cNvPr>
          <p:cNvGrpSpPr/>
          <p:nvPr/>
        </p:nvGrpSpPr>
        <p:grpSpPr>
          <a:xfrm>
            <a:off x="2454814" y="3443668"/>
            <a:ext cx="2368062" cy="773289"/>
            <a:chOff x="2082019" y="3516489"/>
            <a:chExt cx="2368062" cy="773289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B8C6F04-D3BE-46AD-AD83-AEB16694ED44}"/>
                </a:ext>
              </a:extLst>
            </p:cNvPr>
            <p:cNvSpPr/>
            <p:nvPr/>
          </p:nvSpPr>
          <p:spPr>
            <a:xfrm>
              <a:off x="2082019" y="3516489"/>
              <a:ext cx="2368062" cy="773289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B4DFA4D-BBBB-48C2-9B13-02E1FD963398}"/>
                </a:ext>
              </a:extLst>
            </p:cNvPr>
            <p:cNvSpPr txBox="1"/>
            <p:nvPr/>
          </p:nvSpPr>
          <p:spPr>
            <a:xfrm>
              <a:off x="2421909" y="3610746"/>
              <a:ext cx="1688283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err="1">
                  <a:solidFill>
                    <a:schemeClr val="accent3"/>
                  </a:solidFill>
                  <a:latin typeface="#9Slide03 SVNAvo" panose="02040603050506020204" pitchFamily="18" charset="0"/>
                </a:rPr>
                <a:t>Số</a:t>
              </a:r>
              <a:r>
                <a:rPr lang="en-US" sz="3200" dirty="0">
                  <a:solidFill>
                    <a:schemeClr val="accent3"/>
                  </a:solidFill>
                  <a:latin typeface="#9Slide03 SVN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chemeClr val="accent3"/>
                  </a:solidFill>
                  <a:latin typeface="#9Slide03 SVNAvo" panose="02040603050506020204" pitchFamily="18" charset="0"/>
                </a:rPr>
                <a:t>hữu</a:t>
              </a:r>
              <a:r>
                <a:rPr lang="en-US" sz="3200" dirty="0">
                  <a:solidFill>
                    <a:schemeClr val="accent3"/>
                  </a:solidFill>
                  <a:latin typeface="#9Slide03 SVN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chemeClr val="accent3"/>
                  </a:solidFill>
                  <a:latin typeface="#9Slide03 SVNAvo" panose="02040603050506020204" pitchFamily="18" charset="0"/>
                </a:rPr>
                <a:t>tỉ</a:t>
              </a:r>
              <a:endParaRPr lang="en-US" sz="3200" dirty="0">
                <a:solidFill>
                  <a:schemeClr val="accent3"/>
                </a:solidFill>
                <a:latin typeface="#9Slide03 SVNAvo" panose="020406030505060202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FD839F8-17C0-469F-8A45-8F7244F9E408}"/>
              </a:ext>
            </a:extLst>
          </p:cNvPr>
          <p:cNvSpPr txBox="1"/>
          <p:nvPr/>
        </p:nvSpPr>
        <p:spPr>
          <a:xfrm>
            <a:off x="890235" y="934956"/>
            <a:ext cx="3892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#9Slide03 SVNAvo" panose="02040603050506020204" pitchFamily="18" charset="0"/>
              </a:rPr>
              <a:t>Phân</a:t>
            </a:r>
            <a:r>
              <a:rPr lang="en-US" sz="2800" dirty="0"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latin typeface="#9Slide03 SVNAvo" panose="02040603050506020204" pitchFamily="18" charset="0"/>
              </a:rPr>
              <a:t>loại</a:t>
            </a:r>
            <a:r>
              <a:rPr lang="en-US" sz="2800" dirty="0"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latin typeface="#9Slide03 SVNAvo" panose="02040603050506020204" pitchFamily="18" charset="0"/>
              </a:rPr>
              <a:t>các</a:t>
            </a:r>
            <a:r>
              <a:rPr lang="en-US" sz="2800" dirty="0"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latin typeface="#9Slide03 SVNAvo" panose="02040603050506020204" pitchFamily="18" charset="0"/>
              </a:rPr>
              <a:t>số</a:t>
            </a:r>
            <a:r>
              <a:rPr lang="en-US" sz="2800" dirty="0">
                <a:latin typeface="#9Slide03 SVNAvo" panose="02040603050506020204" pitchFamily="18" charset="0"/>
              </a:rPr>
              <a:t> </a:t>
            </a:r>
            <a:r>
              <a:rPr lang="en-US" sz="2800" dirty="0" err="1">
                <a:latin typeface="#9Slide03 SVNAvo" panose="02040603050506020204" pitchFamily="18" charset="0"/>
              </a:rPr>
              <a:t>sau</a:t>
            </a:r>
            <a:r>
              <a:rPr lang="en-US" sz="2800" dirty="0">
                <a:latin typeface="#9Slide03 SVNAvo" panose="02040603050506020204" pitchFamily="18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F5F0BA-0592-4345-BD0E-3217DB6A925A}"/>
              </a:ext>
            </a:extLst>
          </p:cNvPr>
          <p:cNvSpPr txBox="1"/>
          <p:nvPr/>
        </p:nvSpPr>
        <p:spPr>
          <a:xfrm>
            <a:off x="1540632" y="1944823"/>
            <a:ext cx="880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#9Slide03 SVNAvo" panose="02040603050506020204" pitchFamily="18" charset="0"/>
              </a:rPr>
              <a:t>0,12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BDD360-A92E-4908-95A8-096F4741201F}"/>
              </a:ext>
            </a:extLst>
          </p:cNvPr>
          <p:cNvSpPr txBox="1"/>
          <p:nvPr/>
        </p:nvSpPr>
        <p:spPr>
          <a:xfrm>
            <a:off x="7406398" y="1944823"/>
            <a:ext cx="1040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#9Slide03 SVNAvo" panose="02040603050506020204" pitchFamily="18" charset="0"/>
              </a:rPr>
              <a:t>3,(45)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109FD95-34D9-49C3-B67B-2E5DDB9FD0B5}"/>
                  </a:ext>
                </a:extLst>
              </p:cNvPr>
              <p:cNvSpPr txBox="1"/>
              <p:nvPr/>
            </p:nvSpPr>
            <p:spPr>
              <a:xfrm>
                <a:off x="5574574" y="1740825"/>
                <a:ext cx="482824" cy="9312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0" i="0" smtClean="0">
                              <a:latin typeface="#9Slide03 SVNAvo" panose="0204060305050602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0" i="0" smtClean="0">
                              <a:latin typeface="#9Slide03 SVNAvo" panose="0204060305050602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>
                  <a:latin typeface="#9Slide03 SVN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109FD95-34D9-49C3-B67B-2E5DDB9FD0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4574" y="1740825"/>
                <a:ext cx="482824" cy="9312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8F95862-D211-461F-8D5E-6FEC41AA4537}"/>
                  </a:ext>
                </a:extLst>
              </p:cNvPr>
              <p:cNvSpPr txBox="1"/>
              <p:nvPr/>
            </p:nvSpPr>
            <p:spPr>
              <a:xfrm>
                <a:off x="3770001" y="1944823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smtClean="0">
                          <a:latin typeface="#9Slide03 SVNAvo" panose="02040603050506020204"/>
                          <a:cs typeface="Times New Roman" panose="02020603050405020304" pitchFamily="18" charset="0"/>
                        </a:rPr>
                        <m:t>π</m:t>
                      </m:r>
                    </m:oMath>
                  </m:oMathPara>
                </a14:m>
                <a:endParaRPr lang="en-US" sz="2800" dirty="0">
                  <a:latin typeface="#9Slide03 SVNAvo" panose="02040603050506020204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8F95862-D211-461F-8D5E-6FEC41AA4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001" y="1944823"/>
                <a:ext cx="46519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9A75E74-E906-4EF6-A07D-354E253C4C32}"/>
                  </a:ext>
                </a:extLst>
              </p:cNvPr>
              <p:cNvSpPr txBox="1"/>
              <p:nvPr/>
            </p:nvSpPr>
            <p:spPr>
              <a:xfrm>
                <a:off x="9901868" y="1891892"/>
                <a:ext cx="749501" cy="6290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en-US" sz="2800" b="0" i="0" smtClean="0">
                              <a:latin typeface="#9Slide03 SVNAvo" panose="0204060305050602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800">
                  <a:latin typeface="#9Slide03 SVN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9A75E74-E906-4EF6-A07D-354E253C4C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1868" y="1891892"/>
                <a:ext cx="749501" cy="6290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46499396-65BA-457F-B737-7E3225BF7E39}"/>
              </a:ext>
            </a:extLst>
          </p:cNvPr>
          <p:cNvGrpSpPr/>
          <p:nvPr/>
        </p:nvGrpSpPr>
        <p:grpSpPr>
          <a:xfrm>
            <a:off x="7284716" y="3443668"/>
            <a:ext cx="2368062" cy="773289"/>
            <a:chOff x="7338646" y="3516489"/>
            <a:chExt cx="2368062" cy="77328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5ECE198-FBB4-4A5C-9A89-BDB3BBF17C9F}"/>
                </a:ext>
              </a:extLst>
            </p:cNvPr>
            <p:cNvSpPr/>
            <p:nvPr/>
          </p:nvSpPr>
          <p:spPr>
            <a:xfrm>
              <a:off x="7338646" y="3516489"/>
              <a:ext cx="2368062" cy="77328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2EFFD17-096B-4B13-846B-815D0709CDF1}"/>
                </a:ext>
              </a:extLst>
            </p:cNvPr>
            <p:cNvSpPr txBox="1"/>
            <p:nvPr/>
          </p:nvSpPr>
          <p:spPr>
            <a:xfrm>
              <a:off x="7819087" y="3610746"/>
              <a:ext cx="140718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err="1">
                  <a:solidFill>
                    <a:schemeClr val="accent3"/>
                  </a:solidFill>
                  <a:latin typeface="#9Slide03 SVNAvo" panose="02040603050506020204" pitchFamily="18" charset="0"/>
                </a:rPr>
                <a:t>Số</a:t>
              </a:r>
              <a:r>
                <a:rPr lang="en-US" sz="3200" dirty="0">
                  <a:solidFill>
                    <a:schemeClr val="accent3"/>
                  </a:solidFill>
                  <a:latin typeface="#9Slide03 SVN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chemeClr val="accent3"/>
                  </a:solidFill>
                  <a:latin typeface="#9Slide03 SVNAvo" panose="02040603050506020204" pitchFamily="18" charset="0"/>
                </a:rPr>
                <a:t>vô</a:t>
              </a:r>
              <a:r>
                <a:rPr lang="en-US" sz="3200" dirty="0">
                  <a:solidFill>
                    <a:schemeClr val="accent3"/>
                  </a:solidFill>
                  <a:latin typeface="#9Slide03 SVN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chemeClr val="accent3"/>
                  </a:solidFill>
                  <a:latin typeface="#9Slide03 SVNAvo" panose="02040603050506020204" pitchFamily="18" charset="0"/>
                </a:rPr>
                <a:t>tỉ</a:t>
              </a:r>
              <a:endParaRPr lang="en-US" sz="3200" dirty="0">
                <a:solidFill>
                  <a:schemeClr val="accent3"/>
                </a:solidFill>
                <a:latin typeface="#9Slide03 SVNAvo" panose="02040603050506020204" pitchFamily="18" charset="0"/>
              </a:endParaRPr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4FF8BF4-63E3-4701-B0BE-ECEEF28A995A}"/>
              </a:ext>
            </a:extLst>
          </p:cNvPr>
          <p:cNvCxnSpPr>
            <a:cxnSpLocks/>
          </p:cNvCxnSpPr>
          <p:nvPr/>
        </p:nvCxnSpPr>
        <p:spPr>
          <a:xfrm>
            <a:off x="6053796" y="3446586"/>
            <a:ext cx="0" cy="2391507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07F9E896-CC95-4144-8F5A-6F29438A6801}"/>
              </a:ext>
            </a:extLst>
          </p:cNvPr>
          <p:cNvSpPr/>
          <p:nvPr/>
        </p:nvSpPr>
        <p:spPr>
          <a:xfrm>
            <a:off x="1369256" y="3221502"/>
            <a:ext cx="9453489" cy="2855742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556D098E-7C65-4714-9937-A42F91ABC3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6519" y="305009"/>
            <a:ext cx="297052" cy="5100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9708E5-4A38-588B-BA14-C58F65AFC9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530" y="100806"/>
            <a:ext cx="658718" cy="24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3073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20" grpId="0"/>
      <p:bldP spid="21" grpId="0"/>
      <p:bldP spid="22" grpId="0"/>
      <p:bldP spid="23" grpId="0"/>
      <p:bldP spid="24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1A2A798-7242-4DDA-B9E1-626A49CA2E36}"/>
              </a:ext>
            </a:extLst>
          </p:cNvPr>
          <p:cNvGrpSpPr/>
          <p:nvPr/>
        </p:nvGrpSpPr>
        <p:grpSpPr>
          <a:xfrm>
            <a:off x="2454814" y="2636839"/>
            <a:ext cx="2368062" cy="773289"/>
            <a:chOff x="2082019" y="3516489"/>
            <a:chExt cx="2368062" cy="773289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B8C6F04-D3BE-46AD-AD83-AEB16694ED44}"/>
                </a:ext>
              </a:extLst>
            </p:cNvPr>
            <p:cNvSpPr/>
            <p:nvPr/>
          </p:nvSpPr>
          <p:spPr>
            <a:xfrm>
              <a:off x="2082019" y="3516489"/>
              <a:ext cx="2368062" cy="773289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B4DFA4D-BBBB-48C2-9B13-02E1FD963398}"/>
                </a:ext>
              </a:extLst>
            </p:cNvPr>
            <p:cNvSpPr txBox="1"/>
            <p:nvPr/>
          </p:nvSpPr>
          <p:spPr>
            <a:xfrm>
              <a:off x="2421909" y="3610746"/>
              <a:ext cx="1688283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err="1">
                  <a:solidFill>
                    <a:schemeClr val="accent3"/>
                  </a:solidFill>
                  <a:latin typeface="#9Slide03 SVNAvo" panose="02040603050506020204" pitchFamily="18" charset="0"/>
                </a:rPr>
                <a:t>Số</a:t>
              </a:r>
              <a:r>
                <a:rPr lang="en-US" sz="3200" dirty="0">
                  <a:solidFill>
                    <a:schemeClr val="accent3"/>
                  </a:solidFill>
                  <a:latin typeface="#9Slide03 SVN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chemeClr val="accent3"/>
                  </a:solidFill>
                  <a:latin typeface="#9Slide03 SVNAvo" panose="02040603050506020204" pitchFamily="18" charset="0"/>
                </a:rPr>
                <a:t>hữu</a:t>
              </a:r>
              <a:r>
                <a:rPr lang="en-US" sz="3200" dirty="0">
                  <a:solidFill>
                    <a:schemeClr val="accent3"/>
                  </a:solidFill>
                  <a:latin typeface="#9Slide03 SVN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chemeClr val="accent3"/>
                  </a:solidFill>
                  <a:latin typeface="#9Slide03 SVNAvo" panose="02040603050506020204" pitchFamily="18" charset="0"/>
                </a:rPr>
                <a:t>tỉ</a:t>
              </a:r>
              <a:endParaRPr lang="en-US" sz="3200" dirty="0">
                <a:solidFill>
                  <a:schemeClr val="accent3"/>
                </a:solidFill>
                <a:latin typeface="#9Slide03 SVNAvo" panose="020406030505060202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FD839F8-17C0-469F-8A45-8F7244F9E408}"/>
              </a:ext>
            </a:extLst>
          </p:cNvPr>
          <p:cNvSpPr txBox="1"/>
          <p:nvPr/>
        </p:nvSpPr>
        <p:spPr>
          <a:xfrm>
            <a:off x="890235" y="934956"/>
            <a:ext cx="3892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#9Slide03 SVNAvo" panose="02040603050506020204" pitchFamily="18" charset="0"/>
              </a:rPr>
              <a:t>Phân loại các số sau: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3F5F0BA-0592-4345-BD0E-3217DB6A925A}"/>
              </a:ext>
            </a:extLst>
          </p:cNvPr>
          <p:cNvSpPr txBox="1"/>
          <p:nvPr/>
        </p:nvSpPr>
        <p:spPr>
          <a:xfrm>
            <a:off x="1836057" y="4176615"/>
            <a:ext cx="880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#9Slide03 SVNAvo" panose="02040603050506020204" pitchFamily="18" charset="0"/>
              </a:rPr>
              <a:t>0,12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BDD360-A92E-4908-95A8-096F4741201F}"/>
              </a:ext>
            </a:extLst>
          </p:cNvPr>
          <p:cNvSpPr txBox="1"/>
          <p:nvPr/>
        </p:nvSpPr>
        <p:spPr>
          <a:xfrm>
            <a:off x="4605032" y="4176615"/>
            <a:ext cx="1040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#9Slide03 SVNAvo" panose="02040603050506020204" pitchFamily="18" charset="0"/>
              </a:rPr>
              <a:t>3,(45)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109FD95-34D9-49C3-B67B-2E5DDB9FD0B5}"/>
                  </a:ext>
                </a:extLst>
              </p:cNvPr>
              <p:cNvSpPr txBox="1"/>
              <p:nvPr/>
            </p:nvSpPr>
            <p:spPr>
              <a:xfrm>
                <a:off x="3419317" y="3972616"/>
                <a:ext cx="482824" cy="9312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0" i="0" smtClean="0">
                              <a:latin typeface="#9Slide03 SVNAvo" panose="0204060305050602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0" i="0" smtClean="0">
                              <a:latin typeface="#9Slide03 SVNAvo" panose="0204060305050602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#9Slide03 SVN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109FD95-34D9-49C3-B67B-2E5DDB9FD0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317" y="3972616"/>
                <a:ext cx="482824" cy="9312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8F95862-D211-461F-8D5E-6FEC41AA4537}"/>
                  </a:ext>
                </a:extLst>
              </p:cNvPr>
              <p:cNvSpPr txBox="1"/>
              <p:nvPr/>
            </p:nvSpPr>
            <p:spPr>
              <a:xfrm>
                <a:off x="7534268" y="4176613"/>
                <a:ext cx="4651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smtClean="0">
                          <a:latin typeface="#9Slide03 SVNAvo" panose="02040603050506020204"/>
                          <a:cs typeface="Times New Roman" panose="02020603050405020304" pitchFamily="18" charset="0"/>
                        </a:rPr>
                        <m:t>π</m:t>
                      </m:r>
                    </m:oMath>
                  </m:oMathPara>
                </a14:m>
                <a:endParaRPr lang="en-US" sz="2800" dirty="0">
                  <a:latin typeface="#9Slide03 SVNAvo" panose="02040603050506020204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8F95862-D211-461F-8D5E-6FEC41AA4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4268" y="4176613"/>
                <a:ext cx="46519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9A75E74-E906-4EF6-A07D-354E253C4C32}"/>
                  </a:ext>
                </a:extLst>
              </p:cNvPr>
              <p:cNvSpPr txBox="1"/>
              <p:nvPr/>
            </p:nvSpPr>
            <p:spPr>
              <a:xfrm>
                <a:off x="8874927" y="4123682"/>
                <a:ext cx="749501" cy="6290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en-US" sz="2800" b="0" i="0" smtClean="0">
                              <a:latin typeface="#9Slide03 SVNAvo" panose="0204060305050602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sz="2800" dirty="0">
                  <a:latin typeface="#9Slide03 SVN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9A75E74-E906-4EF6-A07D-354E253C4C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4927" y="4123682"/>
                <a:ext cx="749501" cy="6290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46499396-65BA-457F-B737-7E3225BF7E39}"/>
              </a:ext>
            </a:extLst>
          </p:cNvPr>
          <p:cNvGrpSpPr/>
          <p:nvPr/>
        </p:nvGrpSpPr>
        <p:grpSpPr>
          <a:xfrm>
            <a:off x="7284716" y="2636839"/>
            <a:ext cx="2368062" cy="773289"/>
            <a:chOff x="7338646" y="3516489"/>
            <a:chExt cx="2368062" cy="77328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5ECE198-FBB4-4A5C-9A89-BDB3BBF17C9F}"/>
                </a:ext>
              </a:extLst>
            </p:cNvPr>
            <p:cNvSpPr/>
            <p:nvPr/>
          </p:nvSpPr>
          <p:spPr>
            <a:xfrm>
              <a:off x="7338646" y="3516489"/>
              <a:ext cx="2368062" cy="77328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2EFFD17-096B-4B13-846B-815D0709CDF1}"/>
                </a:ext>
              </a:extLst>
            </p:cNvPr>
            <p:cNvSpPr txBox="1"/>
            <p:nvPr/>
          </p:nvSpPr>
          <p:spPr>
            <a:xfrm>
              <a:off x="7819087" y="3610746"/>
              <a:ext cx="1407180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 err="1">
                  <a:solidFill>
                    <a:schemeClr val="accent3"/>
                  </a:solidFill>
                  <a:latin typeface="#9Slide03 SVNAvo" panose="02040603050506020204" pitchFamily="18" charset="0"/>
                </a:rPr>
                <a:t>Số</a:t>
              </a:r>
              <a:r>
                <a:rPr lang="en-US" sz="3200" dirty="0">
                  <a:solidFill>
                    <a:schemeClr val="accent3"/>
                  </a:solidFill>
                  <a:latin typeface="#9Slide03 SVN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chemeClr val="accent3"/>
                  </a:solidFill>
                  <a:latin typeface="#9Slide03 SVNAvo" panose="02040603050506020204" pitchFamily="18" charset="0"/>
                </a:rPr>
                <a:t>vô</a:t>
              </a:r>
              <a:r>
                <a:rPr lang="en-US" sz="3200" dirty="0">
                  <a:solidFill>
                    <a:schemeClr val="accent3"/>
                  </a:solidFill>
                  <a:latin typeface="#9Slide03 SVNAvo" panose="02040603050506020204" pitchFamily="18" charset="0"/>
                </a:rPr>
                <a:t> </a:t>
              </a:r>
              <a:r>
                <a:rPr lang="en-US" sz="3200" dirty="0" err="1">
                  <a:solidFill>
                    <a:schemeClr val="accent3"/>
                  </a:solidFill>
                  <a:latin typeface="#9Slide03 SVNAvo" panose="02040603050506020204" pitchFamily="18" charset="0"/>
                </a:rPr>
                <a:t>tỉ</a:t>
              </a:r>
              <a:endParaRPr lang="en-US" sz="3200" dirty="0">
                <a:solidFill>
                  <a:schemeClr val="accent3"/>
                </a:solidFill>
                <a:latin typeface="#9Slide03 SVNAvo" panose="02040603050506020204" pitchFamily="18" charset="0"/>
              </a:endParaRPr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4FF8BF4-63E3-4701-B0BE-ECEEF28A995A}"/>
              </a:ext>
            </a:extLst>
          </p:cNvPr>
          <p:cNvCxnSpPr>
            <a:cxnSpLocks/>
          </p:cNvCxnSpPr>
          <p:nvPr/>
        </p:nvCxnSpPr>
        <p:spPr>
          <a:xfrm>
            <a:off x="6053796" y="2639757"/>
            <a:ext cx="0" cy="2391507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07F9E896-CC95-4144-8F5A-6F29438A6801}"/>
              </a:ext>
            </a:extLst>
          </p:cNvPr>
          <p:cNvSpPr/>
          <p:nvPr/>
        </p:nvSpPr>
        <p:spPr>
          <a:xfrm>
            <a:off x="1369256" y="2414673"/>
            <a:ext cx="9453489" cy="2855742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FF1714-0788-4B8A-8772-66FB78366AFE}"/>
              </a:ext>
            </a:extLst>
          </p:cNvPr>
          <p:cNvSpPr txBox="1"/>
          <p:nvPr/>
        </p:nvSpPr>
        <p:spPr>
          <a:xfrm>
            <a:off x="4912022" y="240655"/>
            <a:ext cx="23679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725E"/>
                </a:solidFill>
                <a:latin typeface="#9Slide03 Neutra" panose="02040603050506020204" pitchFamily="18" charset="0"/>
              </a:rPr>
              <a:t>Câu hỏi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0690DD-78F1-D98B-4964-44007A0449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530" y="100806"/>
            <a:ext cx="658718" cy="24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4881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FD839F8-17C0-469F-8A45-8F7244F9E408}"/>
              </a:ext>
            </a:extLst>
          </p:cNvPr>
          <p:cNvSpPr txBox="1"/>
          <p:nvPr/>
        </p:nvSpPr>
        <p:spPr>
          <a:xfrm>
            <a:off x="890235" y="934956"/>
            <a:ext cx="7143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#9Slide03 SVNAvo" panose="02040603050506020204" pitchFamily="18" charset="0"/>
              </a:rPr>
              <a:t>Tìm căn bậc hai số học của các số sau: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AFF1714-0788-4B8A-8772-66FB78366AFE}"/>
              </a:ext>
            </a:extLst>
          </p:cNvPr>
          <p:cNvSpPr txBox="1"/>
          <p:nvPr/>
        </p:nvSpPr>
        <p:spPr>
          <a:xfrm>
            <a:off x="4912022" y="240655"/>
            <a:ext cx="2465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725E"/>
                </a:solidFill>
                <a:latin typeface="#9Slide03 Neutra" panose="02040603050506020204" pitchFamily="18" charset="0"/>
              </a:rPr>
              <a:t>Câu hỏi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1B8A96C-7946-4FA3-B8BD-2636026ADEA5}"/>
                  </a:ext>
                </a:extLst>
              </p:cNvPr>
              <p:cNvSpPr txBox="1"/>
              <p:nvPr/>
            </p:nvSpPr>
            <p:spPr>
              <a:xfrm>
                <a:off x="1708810" y="1914767"/>
                <a:ext cx="88036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0" smtClean="0">
                          <a:latin typeface="#9Slide03 SVNAvo" panose="02040603050506020204" pitchFamily="18" charset="0"/>
                        </a:rPr>
                        <m:t>144</m:t>
                      </m:r>
                    </m:oMath>
                  </m:oMathPara>
                </a14:m>
                <a:endParaRPr lang="en-US" sz="2800">
                  <a:latin typeface="#9Slide03 SVN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1B8A96C-7946-4FA3-B8BD-2636026ADE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810" y="1914767"/>
                <a:ext cx="880369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D0800F0-F607-44F1-89C9-C49A5DF87202}"/>
                  </a:ext>
                </a:extLst>
              </p:cNvPr>
              <p:cNvSpPr txBox="1"/>
              <p:nvPr/>
            </p:nvSpPr>
            <p:spPr>
              <a:xfrm>
                <a:off x="4499049" y="1914767"/>
                <a:ext cx="68159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0" smtClean="0">
                          <a:latin typeface="#9Slide03 SVNAvo" panose="02040603050506020204" pitchFamily="18" charset="0"/>
                        </a:rPr>
                        <m:t>25</m:t>
                      </m:r>
                    </m:oMath>
                  </m:oMathPara>
                </a14:m>
                <a:endParaRPr lang="en-US" sz="2800">
                  <a:latin typeface="#9Slide03 SVN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D0800F0-F607-44F1-89C9-C49A5DF872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049" y="1914767"/>
                <a:ext cx="681597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5505D1C-4C02-4B61-A92F-986268A6E317}"/>
                  </a:ext>
                </a:extLst>
              </p:cNvPr>
              <p:cNvSpPr txBox="1"/>
              <p:nvPr/>
            </p:nvSpPr>
            <p:spPr>
              <a:xfrm>
                <a:off x="7090516" y="1914767"/>
                <a:ext cx="4828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0" smtClean="0">
                          <a:latin typeface="#9Slide03 SVNAvo" panose="02040603050506020204" pitchFamily="18" charset="0"/>
                        </a:rPr>
                        <m:t>3</m:t>
                      </m:r>
                    </m:oMath>
                  </m:oMathPara>
                </a14:m>
                <a:endParaRPr lang="en-US" sz="2800">
                  <a:latin typeface="#9Slide03 SVN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5505D1C-4C02-4B61-A92F-986268A6E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0516" y="1914767"/>
                <a:ext cx="48282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48703A4-B128-47EF-9952-870A258FCD6B}"/>
                  </a:ext>
                </a:extLst>
              </p:cNvPr>
              <p:cNvSpPr txBox="1"/>
              <p:nvPr/>
            </p:nvSpPr>
            <p:spPr>
              <a:xfrm>
                <a:off x="9483209" y="1712949"/>
                <a:ext cx="681597" cy="9268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0" i="0" smtClean="0">
                              <a:latin typeface="#9Slide03 SVNAvo" panose="02040603050506020204" pitchFamily="18" charset="0"/>
                            </a:rPr>
                            <m:t>16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0" i="0" smtClean="0">
                              <a:latin typeface="#9Slide03 SVNAvo" panose="0204060305050602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sz="2800">
                  <a:latin typeface="#9Slide03 SVN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48703A4-B128-47EF-9952-870A258FC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3209" y="1712949"/>
                <a:ext cx="681597" cy="92685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81FABB8-D736-4AC6-BA28-EBD91E88807B}"/>
              </a:ext>
            </a:extLst>
          </p:cNvPr>
          <p:cNvSpPr txBox="1"/>
          <p:nvPr/>
        </p:nvSpPr>
        <p:spPr>
          <a:xfrm>
            <a:off x="890235" y="2862774"/>
            <a:ext cx="15231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#9Slide03 SVNAvo" panose="02040603050506020204" pitchFamily="18" charset="0"/>
              </a:rPr>
              <a:t>Đáp án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B884D06-8209-457D-9B07-9458CDF3546C}"/>
              </a:ext>
            </a:extLst>
          </p:cNvPr>
          <p:cNvSpPr/>
          <p:nvPr/>
        </p:nvSpPr>
        <p:spPr>
          <a:xfrm>
            <a:off x="964727" y="3732869"/>
            <a:ext cx="7194536" cy="253445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C18CE51-B4CD-4CBD-BC05-698ED081F62A}"/>
              </a:ext>
            </a:extLst>
          </p:cNvPr>
          <p:cNvCxnSpPr>
            <a:cxnSpLocks/>
          </p:cNvCxnSpPr>
          <p:nvPr/>
        </p:nvCxnSpPr>
        <p:spPr>
          <a:xfrm>
            <a:off x="3679276" y="3729519"/>
            <a:ext cx="0" cy="252452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8518D1B-9BC3-4EE4-94DD-90F705C1BE8E}"/>
              </a:ext>
            </a:extLst>
          </p:cNvPr>
          <p:cNvCxnSpPr>
            <a:cxnSpLocks/>
          </p:cNvCxnSpPr>
          <p:nvPr/>
        </p:nvCxnSpPr>
        <p:spPr>
          <a:xfrm>
            <a:off x="976489" y="4924799"/>
            <a:ext cx="717973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C9CDC8F-61BD-4AA2-B34A-FD6EA0550FC8}"/>
              </a:ext>
            </a:extLst>
          </p:cNvPr>
          <p:cNvSpPr txBox="1"/>
          <p:nvPr/>
        </p:nvSpPr>
        <p:spPr>
          <a:xfrm>
            <a:off x="2029906" y="4050394"/>
            <a:ext cx="599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#9Slide03 SVNAvo" panose="02040603050506020204" pitchFamily="18" charset="0"/>
              </a:rPr>
              <a:t>Số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E44B8CA-58B7-4B3B-80B6-E4972E0D19C0}"/>
              </a:ext>
            </a:extLst>
          </p:cNvPr>
          <p:cNvSpPr txBox="1"/>
          <p:nvPr/>
        </p:nvSpPr>
        <p:spPr>
          <a:xfrm>
            <a:off x="1120928" y="5126044"/>
            <a:ext cx="24000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>
                <a:solidFill>
                  <a:srgbClr val="002060"/>
                </a:solidFill>
                <a:latin typeface="#9Slide03 SVNAvo" panose="02040603050506020204" pitchFamily="18" charset="0"/>
              </a:rPr>
              <a:t>Căn bậc hai</a:t>
            </a:r>
          </a:p>
          <a:p>
            <a:pPr algn="ctr"/>
            <a:r>
              <a:rPr lang="en-US" sz="2800">
                <a:solidFill>
                  <a:srgbClr val="002060"/>
                </a:solidFill>
                <a:latin typeface="#9Slide03 SVNAvo" panose="02040603050506020204" pitchFamily="18" charset="0"/>
              </a:rPr>
              <a:t>số học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DA70D61-88D9-4157-94E0-D0C4EE5D1A81}"/>
                  </a:ext>
                </a:extLst>
              </p:cNvPr>
              <p:cNvSpPr txBox="1"/>
              <p:nvPr/>
            </p:nvSpPr>
            <p:spPr>
              <a:xfrm>
                <a:off x="3764843" y="4050394"/>
                <a:ext cx="88036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0" smtClean="0">
                          <a:solidFill>
                            <a:srgbClr val="002060"/>
                          </a:solidFill>
                          <a:latin typeface="#9Slide03 SVNAvo" panose="02040603050506020204" pitchFamily="18" charset="0"/>
                        </a:rPr>
                        <m:t>144</m:t>
                      </m:r>
                    </m:oMath>
                  </m:oMathPara>
                </a14:m>
                <a:endParaRPr lang="en-US" sz="2800">
                  <a:solidFill>
                    <a:srgbClr val="002060"/>
                  </a:solidFill>
                  <a:latin typeface="#9Slide03 SVN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DA70D61-88D9-4157-94E0-D0C4EE5D1A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4843" y="4050394"/>
                <a:ext cx="880369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1D7BC21-FF68-4E34-A081-F9FC40399689}"/>
                  </a:ext>
                </a:extLst>
              </p:cNvPr>
              <p:cNvSpPr txBox="1"/>
              <p:nvPr/>
            </p:nvSpPr>
            <p:spPr>
              <a:xfrm>
                <a:off x="4947644" y="4050394"/>
                <a:ext cx="68159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0" smtClean="0">
                          <a:solidFill>
                            <a:srgbClr val="002060"/>
                          </a:solidFill>
                          <a:latin typeface="#9Slide03 SVNAvo" panose="02040603050506020204" pitchFamily="18" charset="0"/>
                        </a:rPr>
                        <m:t>25</m:t>
                      </m:r>
                    </m:oMath>
                  </m:oMathPara>
                </a14:m>
                <a:endParaRPr lang="en-US" sz="2800">
                  <a:solidFill>
                    <a:srgbClr val="002060"/>
                  </a:solidFill>
                  <a:latin typeface="#9Slide03 SVN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1D7BC21-FF68-4E34-A081-F9FC40399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644" y="4050394"/>
                <a:ext cx="681597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3AEF4CC-AEE3-4967-98F8-7F3349CFA864}"/>
                  </a:ext>
                </a:extLst>
              </p:cNvPr>
              <p:cNvSpPr txBox="1"/>
              <p:nvPr/>
            </p:nvSpPr>
            <p:spPr>
              <a:xfrm>
                <a:off x="6050578" y="4050394"/>
                <a:ext cx="4828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0" smtClean="0">
                          <a:solidFill>
                            <a:srgbClr val="002060"/>
                          </a:solidFill>
                          <a:latin typeface="#9Slide03 SVNAvo" panose="02040603050506020204" pitchFamily="18" charset="0"/>
                        </a:rPr>
                        <m:t>3</m:t>
                      </m:r>
                    </m:oMath>
                  </m:oMathPara>
                </a14:m>
                <a:endParaRPr lang="en-US" sz="2800">
                  <a:solidFill>
                    <a:srgbClr val="002060"/>
                  </a:solidFill>
                  <a:latin typeface="#9Slide03 SVN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3AEF4CC-AEE3-4967-98F8-7F3349CFA8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578" y="4050394"/>
                <a:ext cx="48282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5BB84CC-F9E7-4015-B9F9-68D6140395D0}"/>
                  </a:ext>
                </a:extLst>
              </p:cNvPr>
              <p:cNvSpPr txBox="1"/>
              <p:nvPr/>
            </p:nvSpPr>
            <p:spPr>
              <a:xfrm>
                <a:off x="6997597" y="3861378"/>
                <a:ext cx="681597" cy="9268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srgbClr val="002060"/>
                              </a:solidFill>
                              <a:latin typeface="#9Slide03 SVNAvo" panose="02040603050506020204" pitchFamily="18" charset="0"/>
                            </a:rPr>
                            <m:t>16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srgbClr val="002060"/>
                              </a:solidFill>
                              <a:latin typeface="#9Slide03 SVNAvo" panose="0204060305050602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sz="2800">
                  <a:solidFill>
                    <a:srgbClr val="002060"/>
                  </a:solidFill>
                  <a:latin typeface="#9Slide03 SVN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5BB84CC-F9E7-4015-B9F9-68D6140395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7597" y="3861378"/>
                <a:ext cx="681597" cy="92685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27B7553-6BC7-404B-94BA-17BD6F8D079C}"/>
                  </a:ext>
                </a:extLst>
              </p:cNvPr>
              <p:cNvSpPr txBox="1"/>
              <p:nvPr/>
            </p:nvSpPr>
            <p:spPr>
              <a:xfrm>
                <a:off x="3851911" y="5374843"/>
                <a:ext cx="68159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0" smtClean="0">
                          <a:solidFill>
                            <a:srgbClr val="002060"/>
                          </a:solidFill>
                          <a:latin typeface="#9Slide03 SVNAvo" panose="02040603050506020204" pitchFamily="18" charset="0"/>
                        </a:rPr>
                        <m:t>12</m:t>
                      </m:r>
                    </m:oMath>
                  </m:oMathPara>
                </a14:m>
                <a:endParaRPr lang="en-US" sz="2800">
                  <a:solidFill>
                    <a:srgbClr val="002060"/>
                  </a:solidFill>
                  <a:latin typeface="#9Slide03 SVN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27B7553-6BC7-404B-94BA-17BD6F8D0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11" y="5374843"/>
                <a:ext cx="681597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923959A-B1C8-472E-B77D-77F7288DC695}"/>
                  </a:ext>
                </a:extLst>
              </p:cNvPr>
              <p:cNvSpPr txBox="1"/>
              <p:nvPr/>
            </p:nvSpPr>
            <p:spPr>
              <a:xfrm>
                <a:off x="5034712" y="5374843"/>
                <a:ext cx="4828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0" smtClean="0">
                          <a:solidFill>
                            <a:srgbClr val="002060"/>
                          </a:solidFill>
                          <a:latin typeface="#9Slide03 SVNAvo" panose="02040603050506020204" pitchFamily="18" charset="0"/>
                        </a:rPr>
                        <m:t>5</m:t>
                      </m:r>
                    </m:oMath>
                  </m:oMathPara>
                </a14:m>
                <a:endParaRPr lang="en-US" sz="2800">
                  <a:solidFill>
                    <a:srgbClr val="002060"/>
                  </a:solidFill>
                  <a:latin typeface="#9Slide03 SVN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923959A-B1C8-472E-B77D-77F7288DC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712" y="5374843"/>
                <a:ext cx="482824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FB023AF-06FF-4B11-8F6A-B83131A170AC}"/>
                  </a:ext>
                </a:extLst>
              </p:cNvPr>
              <p:cNvSpPr txBox="1"/>
              <p:nvPr/>
            </p:nvSpPr>
            <p:spPr>
              <a:xfrm>
                <a:off x="5860630" y="5329511"/>
                <a:ext cx="749500" cy="6267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srgbClr val="002060"/>
                              </a:solidFill>
                              <a:latin typeface="#9Slide03 SVNAvo" panose="0204060305050602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sz="2800">
                  <a:solidFill>
                    <a:srgbClr val="002060"/>
                  </a:solidFill>
                  <a:latin typeface="#9Slide03 SVN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FB023AF-06FF-4B11-8F6A-B83131A170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630" y="5329511"/>
                <a:ext cx="749500" cy="6267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ABF9D31-690D-467F-AA1C-F44CA56D53CC}"/>
                  </a:ext>
                </a:extLst>
              </p:cNvPr>
              <p:cNvSpPr txBox="1"/>
              <p:nvPr/>
            </p:nvSpPr>
            <p:spPr>
              <a:xfrm>
                <a:off x="7084666" y="5198038"/>
                <a:ext cx="482824" cy="9268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srgbClr val="002060"/>
                              </a:solidFill>
                              <a:latin typeface="#9Slide03 SVNAvo" panose="0204060305050602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srgbClr val="002060"/>
                              </a:solidFill>
                              <a:latin typeface="#9Slide03 SVNAvo" panose="0204060305050602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800">
                  <a:solidFill>
                    <a:srgbClr val="002060"/>
                  </a:solidFill>
                  <a:latin typeface="#9Slide03 SVN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ABF9D31-690D-467F-AA1C-F44CA56D53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4666" y="5198038"/>
                <a:ext cx="482824" cy="92685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5D51230-9E95-42BB-A971-DA56503EAE87}"/>
                  </a:ext>
                </a:extLst>
              </p:cNvPr>
              <p:cNvSpPr txBox="1"/>
              <p:nvPr/>
            </p:nvSpPr>
            <p:spPr>
              <a:xfrm>
                <a:off x="8972148" y="3567977"/>
                <a:ext cx="1890196" cy="11565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800" b="0" i="0" smtClean="0">
                                      <a:solidFill>
                                        <a:srgbClr val="002060"/>
                                      </a:solidFill>
                                      <a:latin typeface="#9Slide03 SVNAvo" panose="0204060305050602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800" b="0" i="0" smtClean="0">
                                      <a:solidFill>
                                        <a:srgbClr val="002060"/>
                                      </a:solidFill>
                                      <a:latin typeface="#9Slide03 SVNAvo" panose="0204060305050602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rgbClr val="002060"/>
                          </a:solidFill>
                          <a:latin typeface="#9Slide03 SVN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srgbClr val="002060"/>
                              </a:solidFill>
                              <a:latin typeface="#9Slide03 SVNAvo" panose="02040603050506020204" pitchFamily="18" charset="0"/>
                            </a:rPr>
                            <m:t>16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srgbClr val="002060"/>
                              </a:solidFill>
                              <a:latin typeface="#9Slide03 SVNAvo" panose="0204060305050602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sz="2800">
                  <a:solidFill>
                    <a:srgbClr val="002060"/>
                  </a:solidFill>
                  <a:latin typeface="#9Slide03 SVN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5D51230-9E95-42BB-A971-DA56503EA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2148" y="3567977"/>
                <a:ext cx="1890196" cy="1156599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EF0BA3F6-6367-4FD2-8AC0-2D821D023FA2}"/>
              </a:ext>
            </a:extLst>
          </p:cNvPr>
          <p:cNvCxnSpPr>
            <a:cxnSpLocks/>
          </p:cNvCxnSpPr>
          <p:nvPr/>
        </p:nvCxnSpPr>
        <p:spPr>
          <a:xfrm flipH="1">
            <a:off x="7655091" y="5003515"/>
            <a:ext cx="893008" cy="520025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5133289-962A-4FA3-80BF-BCDB7D72BB30}"/>
                  </a:ext>
                </a:extLst>
              </p:cNvPr>
              <p:cNvSpPr txBox="1"/>
              <p:nvPr/>
            </p:nvSpPr>
            <p:spPr>
              <a:xfrm>
                <a:off x="9313828" y="5151752"/>
                <a:ext cx="1116523" cy="9268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srgbClr val="002060"/>
                              </a:solidFill>
                              <a:latin typeface="#9Slide03 SVNAvo" panose="0204060305050602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0" i="0" smtClean="0">
                              <a:solidFill>
                                <a:srgbClr val="002060"/>
                              </a:solidFill>
                              <a:latin typeface="#9Slide03 SVNAvo" panose="020406030505060202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rgbClr val="002060"/>
                          </a:solidFill>
                          <a:latin typeface="#9Slide03 SVNAvo" panose="02040603050506020204" pitchFamily="18" charset="0"/>
                        </a:rPr>
                        <m:t>≥ 0</m:t>
                      </m:r>
                    </m:oMath>
                  </m:oMathPara>
                </a14:m>
                <a:endParaRPr lang="en-US" sz="2800">
                  <a:solidFill>
                    <a:srgbClr val="002060"/>
                  </a:solidFill>
                  <a:latin typeface="#9Slide03 SVN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5133289-962A-4FA3-80BF-BCDB7D72B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3828" y="5151752"/>
                <a:ext cx="1116523" cy="92685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Left Brace 66">
            <a:extLst>
              <a:ext uri="{FF2B5EF4-FFF2-40B4-BE49-F238E27FC236}">
                <a16:creationId xmlns:a16="http://schemas.microsoft.com/office/drawing/2014/main" id="{46CB4B1E-E9D4-49FD-9555-87843632F40E}"/>
              </a:ext>
            </a:extLst>
          </p:cNvPr>
          <p:cNvSpPr/>
          <p:nvPr/>
        </p:nvSpPr>
        <p:spPr>
          <a:xfrm>
            <a:off x="8687562" y="4028485"/>
            <a:ext cx="278608" cy="1927990"/>
          </a:xfrm>
          <a:prstGeom prst="leftBrace">
            <a:avLst>
              <a:gd name="adj1" fmla="val 71025"/>
              <a:gd name="adj2" fmla="val 50000"/>
            </a:avLst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" name="Graphic 68">
            <a:extLst>
              <a:ext uri="{FF2B5EF4-FFF2-40B4-BE49-F238E27FC236}">
                <a16:creationId xmlns:a16="http://schemas.microsoft.com/office/drawing/2014/main" id="{E38DCAA3-8154-46AA-AD98-64B025267A2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56519" y="305009"/>
            <a:ext cx="297052" cy="51005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446840A-1998-DECD-3BF1-F98A562B5A7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530" y="100806"/>
            <a:ext cx="658718" cy="24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916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32" grpId="0"/>
      <p:bldP spid="33" grpId="0"/>
      <p:bldP spid="34" grpId="0"/>
      <p:bldP spid="8" grpId="0"/>
      <p:bldP spid="54" grpId="0" animBg="1"/>
      <p:bldP spid="37" grpId="0"/>
      <p:bldP spid="38" grpId="0"/>
      <p:bldP spid="41" grpId="0"/>
      <p:bldP spid="42" grpId="0"/>
      <p:bldP spid="43" grpId="0"/>
      <p:bldP spid="44" grpId="0"/>
      <p:bldP spid="47" grpId="0"/>
      <p:bldP spid="48" grpId="0"/>
      <p:bldP spid="49" grpId="0"/>
      <p:bldP spid="50" grpId="0"/>
      <p:bldP spid="56" grpId="0"/>
      <p:bldP spid="62" grpId="0"/>
      <p:bldP spid="6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75A4B8-8FB5-429E-8E78-60BE0BB46A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6442" y="97267"/>
            <a:ext cx="658718" cy="24334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AFF1714-0788-4B8A-8772-66FB78366AFE}"/>
              </a:ext>
            </a:extLst>
          </p:cNvPr>
          <p:cNvSpPr txBox="1"/>
          <p:nvPr/>
        </p:nvSpPr>
        <p:spPr>
          <a:xfrm>
            <a:off x="4912022" y="240655"/>
            <a:ext cx="2465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725E"/>
                </a:solidFill>
                <a:latin typeface="#9Slide03 Neutra" panose="02040603050506020204" pitchFamily="18" charset="0"/>
              </a:rPr>
              <a:t>Câu hỏi 3</a:t>
            </a:r>
          </a:p>
        </p:txBody>
      </p:sp>
      <p:pic>
        <p:nvPicPr>
          <p:cNvPr id="69" name="Graphic 68">
            <a:extLst>
              <a:ext uri="{FF2B5EF4-FFF2-40B4-BE49-F238E27FC236}">
                <a16:creationId xmlns:a16="http://schemas.microsoft.com/office/drawing/2014/main" id="{E38DCAA3-8154-46AA-AD98-64B025267A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6519" y="305009"/>
            <a:ext cx="297052" cy="51005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57E3581-702E-4E95-BCED-458788A6E327}"/>
              </a:ext>
            </a:extLst>
          </p:cNvPr>
          <p:cNvSpPr txBox="1"/>
          <p:nvPr/>
        </p:nvSpPr>
        <p:spPr>
          <a:xfrm>
            <a:off x="890235" y="967230"/>
            <a:ext cx="4562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#9Slide03 SVNAvo" panose="02040603050506020204" pitchFamily="18" charset="0"/>
              </a:rPr>
              <a:t>Tính giá trị của biểu thức: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F58638D-C98F-4FDD-9EE5-E8260544D263}"/>
                  </a:ext>
                </a:extLst>
              </p:cNvPr>
              <p:cNvSpPr txBox="1"/>
              <p:nvPr/>
            </p:nvSpPr>
            <p:spPr>
              <a:xfrm>
                <a:off x="1520350" y="1853380"/>
                <a:ext cx="3181833" cy="6170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latin typeface="#9Slide03 SVNAvo" panose="02040603050506020204" pitchFamily="18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2800" b="0" i="0" smtClean="0">
                            <a:latin typeface="#9Slide03 SVNAvo" panose="02040603050506020204" pitchFamily="18" charset="0"/>
                          </a:rPr>
                          <m:t>0,49</m:t>
                        </m:r>
                      </m:e>
                    </m:rad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smtClean="0">
                        <a:latin typeface="#9Slide03 SVNAvo" panose="02040603050506020204" pitchFamily="18" charset="0"/>
                      </a:rPr>
                      <m:t>+ 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2800" b="0" i="0" smtClean="0">
                            <a:latin typeface="#9Slide03 SVNAvo" panose="02040603050506020204" pitchFamily="18" charset="0"/>
                          </a:rPr>
                          <m:t>0,64</m:t>
                        </m:r>
                      </m:e>
                    </m:rad>
                  </m:oMath>
                </a14:m>
                <a:r>
                  <a:rPr lang="en-US" sz="2800">
                    <a:latin typeface="#9Slide03 SVNAvo" panose="02040603050506020204" pitchFamily="18" charset="0"/>
                  </a:rPr>
                  <a:t> ;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F58638D-C98F-4FDD-9EE5-E8260544D2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350" y="1853380"/>
                <a:ext cx="3181833" cy="617092"/>
              </a:xfrm>
              <a:prstGeom prst="rect">
                <a:avLst/>
              </a:prstGeom>
              <a:blipFill>
                <a:blip r:embed="rId6"/>
                <a:stretch>
                  <a:fillRect l="-3831" r="-3065" b="-24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80B9BED-6F7B-45BE-ABB8-4258D09A091A}"/>
                  </a:ext>
                </a:extLst>
              </p:cNvPr>
              <p:cNvSpPr txBox="1"/>
              <p:nvPr/>
            </p:nvSpPr>
            <p:spPr>
              <a:xfrm>
                <a:off x="6214899" y="1853380"/>
                <a:ext cx="3181833" cy="6170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latin typeface="#9Slide03 SVNAvo" panose="02040603050506020204" pitchFamily="18" charset="0"/>
                  </a:rPr>
                  <a:t>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2800" b="0" i="0" smtClean="0">
                            <a:latin typeface="#9Slide03 SVNAvo" panose="02040603050506020204" pitchFamily="18" charset="0"/>
                          </a:rPr>
                          <m:t>0,36</m:t>
                        </m:r>
                      </m:e>
                    </m:rad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smtClean="0">
                        <a:latin typeface="#9Slide03 SVNAvo" panose="02040603050506020204" pitchFamily="18" charset="0"/>
                      </a:rPr>
                      <m:t>+ 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2800" b="0" i="0" smtClean="0">
                            <a:latin typeface="#9Slide03 SVNAvo" panose="02040603050506020204" pitchFamily="18" charset="0"/>
                          </a:rPr>
                          <m:t>0,81</m:t>
                        </m:r>
                      </m:e>
                    </m:rad>
                  </m:oMath>
                </a14:m>
                <a:r>
                  <a:rPr lang="en-US" sz="2800">
                    <a:latin typeface="#9Slide03 SVNAvo" panose="02040603050506020204" pitchFamily="18" charset="0"/>
                  </a:rPr>
                  <a:t> ;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80B9BED-6F7B-45BE-ABB8-4258D09A09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899" y="1853380"/>
                <a:ext cx="3181833" cy="617092"/>
              </a:xfrm>
              <a:prstGeom prst="rect">
                <a:avLst/>
              </a:prstGeom>
              <a:blipFill>
                <a:blip r:embed="rId7"/>
                <a:stretch>
                  <a:fillRect l="-4031" r="-3071" b="-24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05FE670-5183-4905-A998-98BBD68C4D2A}"/>
                  </a:ext>
                </a:extLst>
              </p:cNvPr>
              <p:cNvSpPr txBox="1"/>
              <p:nvPr/>
            </p:nvSpPr>
            <p:spPr>
              <a:xfrm>
                <a:off x="1520350" y="2946889"/>
                <a:ext cx="2741071" cy="5789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latin typeface="#9Slide03 SVNAvo" panose="020406030505060202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latin typeface="#9Slide03 SVNAvo" panose="02040603050506020204" pitchFamily="18" charset="0"/>
                      </a:rPr>
                      <m:t>8.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2800" b="0" i="0" smtClean="0">
                            <a:latin typeface="#9Slide03 SVNAvo" panose="02040603050506020204" pitchFamily="18" charset="0"/>
                          </a:rPr>
                          <m:t>9</m:t>
                        </m:r>
                      </m:e>
                    </m:rad>
                    <m:r>
                      <m:rPr>
                        <m:nor/>
                      </m:rPr>
                      <a:rPr lang="en-US" sz="2800" b="0" i="0" smtClean="0">
                        <a:latin typeface="#9Slide03 SVNAvo" panose="0204060305050602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2800" b="0" i="0" smtClean="0">
                            <a:latin typeface="#9Slide03 SVNAvo" panose="02040603050506020204" pitchFamily="18" charset="0"/>
                          </a:rPr>
                          <m:t>64</m:t>
                        </m:r>
                      </m:e>
                    </m:rad>
                  </m:oMath>
                </a14:m>
                <a:r>
                  <a:rPr lang="en-US" sz="2800">
                    <a:latin typeface="#9Slide03 SVNAvo" panose="02040603050506020204" pitchFamily="18" charset="0"/>
                  </a:rPr>
                  <a:t> ;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05FE670-5183-4905-A998-98BBD68C4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350" y="2946889"/>
                <a:ext cx="2741071" cy="578941"/>
              </a:xfrm>
              <a:prstGeom prst="rect">
                <a:avLst/>
              </a:prstGeom>
              <a:blipFill>
                <a:blip r:embed="rId8"/>
                <a:stretch>
                  <a:fillRect l="-4444" t="-3158" r="-3556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A3EF197-871A-447F-9628-3C84A88D9BE6}"/>
                  </a:ext>
                </a:extLst>
              </p:cNvPr>
              <p:cNvSpPr txBox="1"/>
              <p:nvPr/>
            </p:nvSpPr>
            <p:spPr>
              <a:xfrm>
                <a:off x="6214899" y="2949262"/>
                <a:ext cx="4710328" cy="576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latin typeface="#9Slide03 SVNAvo" panose="020406030505060202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en-US" sz="2800" b="0" i="0" smtClean="0">
                        <a:latin typeface="#9Slide03 SVNAvo" panose="02040603050506020204" pitchFamily="18" charset="0"/>
                      </a:rPr>
                      <m:t>) 0,1 .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2800" b="0" i="0" smtClean="0">
                            <a:latin typeface="#9Slide03 SVNAvo" panose="02040603050506020204" pitchFamily="18" charset="0"/>
                          </a:rPr>
                          <m:t>400</m:t>
                        </m:r>
                      </m:e>
                    </m:rad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smtClean="0">
                        <a:latin typeface="#9Slide03 SVNAvo" panose="02040603050506020204" pitchFamily="18" charset="0"/>
                      </a:rPr>
                      <m:t>+ 0,2 . 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2800" b="0" i="0" smtClean="0">
                            <a:latin typeface="#9Slide03 SVNAvo" panose="02040603050506020204" pitchFamily="18" charset="0"/>
                          </a:rPr>
                          <m:t>1 600</m:t>
                        </m:r>
                      </m:e>
                    </m:rad>
                  </m:oMath>
                </a14:m>
                <a:r>
                  <a:rPr lang="en-US" sz="2800">
                    <a:latin typeface="#9Slide03 SVNAvo" panose="02040603050506020204" pitchFamily="18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A3EF197-871A-447F-9628-3C84A88D9B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899" y="2949262"/>
                <a:ext cx="4710328" cy="576568"/>
              </a:xfrm>
              <a:prstGeom prst="rect">
                <a:avLst/>
              </a:prstGeom>
              <a:blipFill>
                <a:blip r:embed="rId9"/>
                <a:stretch>
                  <a:fillRect t="-4255" r="-1684" b="-27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18049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75A4B8-8FB5-429E-8E78-60BE0BB46A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6442" y="97267"/>
            <a:ext cx="658718" cy="24334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AFF1714-0788-4B8A-8772-66FB78366AFE}"/>
              </a:ext>
            </a:extLst>
          </p:cNvPr>
          <p:cNvSpPr txBox="1"/>
          <p:nvPr/>
        </p:nvSpPr>
        <p:spPr>
          <a:xfrm>
            <a:off x="4912022" y="240655"/>
            <a:ext cx="2465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FF725E"/>
                </a:solidFill>
                <a:latin typeface="#9Slide03 Neutra" panose="02040603050506020204" pitchFamily="18" charset="0"/>
              </a:rPr>
              <a:t>Câu hỏi 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57E3581-702E-4E95-BCED-458788A6E327}"/>
              </a:ext>
            </a:extLst>
          </p:cNvPr>
          <p:cNvSpPr txBox="1"/>
          <p:nvPr/>
        </p:nvSpPr>
        <p:spPr>
          <a:xfrm>
            <a:off x="890235" y="967230"/>
            <a:ext cx="4562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latin typeface="#9Slide03 SVNAvo" panose="02040603050506020204" pitchFamily="18" charset="0"/>
              </a:rPr>
              <a:t>Tính giá trị của biểu thức: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F58638D-C98F-4FDD-9EE5-E8260544D263}"/>
                  </a:ext>
                </a:extLst>
              </p:cNvPr>
              <p:cNvSpPr txBox="1"/>
              <p:nvPr/>
            </p:nvSpPr>
            <p:spPr>
              <a:xfrm>
                <a:off x="1520350" y="1777964"/>
                <a:ext cx="3181833" cy="6170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latin typeface="#9Slide03 SVNAvo" panose="02040603050506020204" pitchFamily="18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2800" b="0" i="0" smtClean="0">
                            <a:latin typeface="#9Slide03 SVNAvo" panose="02040603050506020204" pitchFamily="18" charset="0"/>
                          </a:rPr>
                          <m:t>0,49</m:t>
                        </m:r>
                      </m:e>
                    </m:rad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smtClean="0">
                        <a:latin typeface="#9Slide03 SVNAvo" panose="02040603050506020204" pitchFamily="18" charset="0"/>
                      </a:rPr>
                      <m:t>+ 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2800" b="0" i="0" smtClean="0">
                            <a:latin typeface="#9Slide03 SVNAvo" panose="02040603050506020204" pitchFamily="18" charset="0"/>
                          </a:rPr>
                          <m:t>0,64</m:t>
                        </m:r>
                      </m:e>
                    </m:rad>
                  </m:oMath>
                </a14:m>
                <a:r>
                  <a:rPr lang="en-US" sz="2800">
                    <a:latin typeface="#9Slide03 SVNAvo" panose="02040603050506020204" pitchFamily="18" charset="0"/>
                  </a:rPr>
                  <a:t> ;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F58638D-C98F-4FDD-9EE5-E8260544D2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350" y="1777964"/>
                <a:ext cx="3181833" cy="617092"/>
              </a:xfrm>
              <a:prstGeom prst="rect">
                <a:avLst/>
              </a:prstGeom>
              <a:blipFill>
                <a:blip r:embed="rId4"/>
                <a:stretch>
                  <a:fillRect l="-3831" r="-3065" b="-24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80B9BED-6F7B-45BE-ABB8-4258D09A091A}"/>
                  </a:ext>
                </a:extLst>
              </p:cNvPr>
              <p:cNvSpPr txBox="1"/>
              <p:nvPr/>
            </p:nvSpPr>
            <p:spPr>
              <a:xfrm>
                <a:off x="6214899" y="1777964"/>
                <a:ext cx="3181833" cy="6170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latin typeface="#9Slide03 SVNAvo" panose="02040603050506020204" pitchFamily="18" charset="0"/>
                  </a:rPr>
                  <a:t>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2800" b="0" i="0" smtClean="0">
                            <a:latin typeface="#9Slide03 SVNAvo" panose="02040603050506020204" pitchFamily="18" charset="0"/>
                          </a:rPr>
                          <m:t>0,36</m:t>
                        </m:r>
                      </m:e>
                    </m:rad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smtClean="0">
                        <a:latin typeface="#9Slide03 SVNAvo" panose="02040603050506020204" pitchFamily="18" charset="0"/>
                      </a:rPr>
                      <m:t>+ 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2800" b="0" i="0" smtClean="0">
                            <a:latin typeface="#9Slide03 SVNAvo" panose="02040603050506020204" pitchFamily="18" charset="0"/>
                          </a:rPr>
                          <m:t>0,81</m:t>
                        </m:r>
                      </m:e>
                    </m:rad>
                  </m:oMath>
                </a14:m>
                <a:r>
                  <a:rPr lang="en-US" sz="2800">
                    <a:latin typeface="#9Slide03 SVNAvo" panose="02040603050506020204" pitchFamily="18" charset="0"/>
                  </a:rPr>
                  <a:t> ;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80B9BED-6F7B-45BE-ABB8-4258D09A09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899" y="1777964"/>
                <a:ext cx="3181833" cy="617092"/>
              </a:xfrm>
              <a:prstGeom prst="rect">
                <a:avLst/>
              </a:prstGeom>
              <a:blipFill>
                <a:blip r:embed="rId5"/>
                <a:stretch>
                  <a:fillRect l="-4031" r="-3071" b="-24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05FE670-5183-4905-A998-98BBD68C4D2A}"/>
                  </a:ext>
                </a:extLst>
              </p:cNvPr>
              <p:cNvSpPr txBox="1"/>
              <p:nvPr/>
            </p:nvSpPr>
            <p:spPr>
              <a:xfrm>
                <a:off x="1520350" y="4251921"/>
                <a:ext cx="2741071" cy="5789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latin typeface="#9Slide03 SVNAvo" panose="020406030505060202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latin typeface="#9Slide03 SVNAvo" panose="02040603050506020204" pitchFamily="18" charset="0"/>
                      </a:rPr>
                      <m:t>8.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2800" b="0" i="0" smtClean="0">
                            <a:latin typeface="#9Slide03 SVNAvo" panose="02040603050506020204" pitchFamily="18" charset="0"/>
                          </a:rPr>
                          <m:t>9</m:t>
                        </m:r>
                      </m:e>
                    </m:rad>
                    <m:r>
                      <m:rPr>
                        <m:nor/>
                      </m:rPr>
                      <a:rPr lang="en-US" sz="2800" b="0" i="0" smtClean="0">
                        <a:latin typeface="#9Slide03 SVNAvo" panose="0204060305050602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2800" b="0" i="0" smtClean="0">
                            <a:latin typeface="#9Slide03 SVNAvo" panose="02040603050506020204" pitchFamily="18" charset="0"/>
                          </a:rPr>
                          <m:t>64</m:t>
                        </m:r>
                      </m:e>
                    </m:rad>
                  </m:oMath>
                </a14:m>
                <a:r>
                  <a:rPr lang="en-US" sz="2800">
                    <a:latin typeface="#9Slide03 SVNAvo" panose="02040603050506020204" pitchFamily="18" charset="0"/>
                  </a:rPr>
                  <a:t> ;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05FE670-5183-4905-A998-98BBD68C4D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350" y="4251921"/>
                <a:ext cx="2741071" cy="578941"/>
              </a:xfrm>
              <a:prstGeom prst="rect">
                <a:avLst/>
              </a:prstGeom>
              <a:blipFill>
                <a:blip r:embed="rId6"/>
                <a:stretch>
                  <a:fillRect l="-4444" t="-3158" r="-3556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A3EF197-871A-447F-9628-3C84A88D9BE6}"/>
                  </a:ext>
                </a:extLst>
              </p:cNvPr>
              <p:cNvSpPr txBox="1"/>
              <p:nvPr/>
            </p:nvSpPr>
            <p:spPr>
              <a:xfrm>
                <a:off x="6214899" y="4254294"/>
                <a:ext cx="4710328" cy="576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latin typeface="#9Slide03 SVNAvo" panose="020406030505060202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en-US" sz="2800" b="0" i="0" smtClean="0">
                        <a:latin typeface="#9Slide03 SVNAvo" panose="02040603050506020204" pitchFamily="18" charset="0"/>
                      </a:rPr>
                      <m:t>) 0,1 .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2800" b="0" i="0" smtClean="0">
                            <a:latin typeface="#9Slide03 SVNAvo" panose="02040603050506020204" pitchFamily="18" charset="0"/>
                          </a:rPr>
                          <m:t>400</m:t>
                        </m:r>
                      </m:e>
                    </m:rad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smtClean="0">
                        <a:latin typeface="#9Slide03 SVNAvo" panose="02040603050506020204" pitchFamily="18" charset="0"/>
                      </a:rPr>
                      <m:t>+ 0,2 . </m:t>
                    </m:r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2800" b="0" i="0" smtClean="0">
                            <a:latin typeface="#9Slide03 SVNAvo" panose="0204060305050602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latin typeface="#9Slide03 SVNAvo" panose="0204060305050602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latin typeface="#9Slide03 SVNAvo" panose="02040603050506020204" pitchFamily="18" charset="0"/>
                          </a:rPr>
                          <m:t>600</m:t>
                        </m:r>
                      </m:e>
                    </m:rad>
                  </m:oMath>
                </a14:m>
                <a:r>
                  <a:rPr lang="en-US" sz="2800" dirty="0">
                    <a:latin typeface="#9Slide03 SVNAvo" panose="02040603050506020204" pitchFamily="18" charset="0"/>
                  </a:rPr>
                  <a:t> .</a:t>
                </a: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A3EF197-871A-447F-9628-3C84A88D9B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899" y="4254294"/>
                <a:ext cx="4710328" cy="576568"/>
              </a:xfrm>
              <a:prstGeom prst="rect">
                <a:avLst/>
              </a:prstGeom>
              <a:blipFill>
                <a:blip r:embed="rId7"/>
                <a:stretch>
                  <a:fillRect t="-4255" r="-1684" b="-27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06C9FFA-483C-4346-9E02-3B8DC9C9B237}"/>
                  </a:ext>
                </a:extLst>
              </p:cNvPr>
              <p:cNvSpPr txBox="1"/>
              <p:nvPr/>
            </p:nvSpPr>
            <p:spPr>
              <a:xfrm>
                <a:off x="2093230" y="2585842"/>
                <a:ext cx="21900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0">
                    <a:solidFill>
                      <a:srgbClr val="002060"/>
                    </a:solidFill>
                    <a:latin typeface="#9Slide03 SVNAvo" panose="02040603050506020204" pitchFamily="18" charset="0"/>
                  </a:rPr>
                  <a:t>=  0,7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002060"/>
                        </a:solidFill>
                        <a:latin typeface="#9Slide03 SVNAvo" panose="02040603050506020204" pitchFamily="18" charset="0"/>
                      </a:rPr>
                      <m:t>+  0,8</m:t>
                    </m:r>
                  </m:oMath>
                </a14:m>
                <a:endParaRPr lang="en-US" sz="2800">
                  <a:solidFill>
                    <a:srgbClr val="002060"/>
                  </a:solidFill>
                  <a:latin typeface="#9Slide03 SVN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06C9FFA-483C-4346-9E02-3B8DC9C9B2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3230" y="2585842"/>
                <a:ext cx="2190023" cy="523220"/>
              </a:xfrm>
              <a:prstGeom prst="rect">
                <a:avLst/>
              </a:prstGeom>
              <a:blipFill>
                <a:blip r:embed="rId8"/>
                <a:stretch>
                  <a:fillRect l="-5556" t="-13953" b="-29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2EE6FBAA-D5B6-4BE4-AEAD-DE5EB7495C06}"/>
              </a:ext>
            </a:extLst>
          </p:cNvPr>
          <p:cNvSpPr txBox="1"/>
          <p:nvPr/>
        </p:nvSpPr>
        <p:spPr>
          <a:xfrm>
            <a:off x="2093230" y="3299848"/>
            <a:ext cx="1098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>
                <a:solidFill>
                  <a:srgbClr val="002060"/>
                </a:solidFill>
                <a:latin typeface="#9Slide03 SVNAvo" panose="02040603050506020204" pitchFamily="18" charset="0"/>
              </a:rPr>
              <a:t>=  1,5</a:t>
            </a:r>
            <a:endParaRPr lang="en-US" sz="280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A89A719-F660-49AA-A6DD-C5F199AF05E0}"/>
                  </a:ext>
                </a:extLst>
              </p:cNvPr>
              <p:cNvSpPr txBox="1"/>
              <p:nvPr/>
            </p:nvSpPr>
            <p:spPr>
              <a:xfrm>
                <a:off x="6710803" y="2585842"/>
                <a:ext cx="21900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0">
                    <a:solidFill>
                      <a:srgbClr val="002060"/>
                    </a:solidFill>
                    <a:latin typeface="#9Slide03 SVNAvo" panose="02040603050506020204" pitchFamily="18" charset="0"/>
                  </a:rPr>
                  <a:t>=  0,6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002060"/>
                        </a:solidFill>
                        <a:latin typeface="#9Slide03 SVNAvo" panose="02040603050506020204" pitchFamily="18" charset="0"/>
                      </a:rPr>
                      <m:t>+  0,9</m:t>
                    </m:r>
                  </m:oMath>
                </a14:m>
                <a:endParaRPr lang="en-US" sz="2800">
                  <a:solidFill>
                    <a:srgbClr val="002060"/>
                  </a:solidFill>
                  <a:latin typeface="#9Slide03 SVN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A89A719-F660-49AA-A6DD-C5F199AF05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0803" y="2585842"/>
                <a:ext cx="2190023" cy="523220"/>
              </a:xfrm>
              <a:prstGeom prst="rect">
                <a:avLst/>
              </a:prstGeom>
              <a:blipFill>
                <a:blip r:embed="rId9"/>
                <a:stretch>
                  <a:fillRect l="-5850" t="-13953" b="-29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8516177F-DC2D-4FE4-9DC2-891B499D8C26}"/>
              </a:ext>
            </a:extLst>
          </p:cNvPr>
          <p:cNvSpPr txBox="1"/>
          <p:nvPr/>
        </p:nvSpPr>
        <p:spPr>
          <a:xfrm>
            <a:off x="6710803" y="3350186"/>
            <a:ext cx="1098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>
                <a:solidFill>
                  <a:srgbClr val="002060"/>
                </a:solidFill>
                <a:latin typeface="#9Slide03 SVNAvo" panose="02040603050506020204" pitchFamily="18" charset="0"/>
              </a:rPr>
              <a:t>=  1,5</a:t>
            </a:r>
            <a:endParaRPr lang="en-US" sz="2800">
              <a:solidFill>
                <a:srgbClr val="002060"/>
              </a:solidFill>
              <a:latin typeface="#9Slide03 SVNAvo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C6E9F61-7B5A-4BF6-9343-18F232CC41FB}"/>
                  </a:ext>
                </a:extLst>
              </p:cNvPr>
              <p:cNvSpPr txBox="1"/>
              <p:nvPr/>
            </p:nvSpPr>
            <p:spPr>
              <a:xfrm>
                <a:off x="1889232" y="5097162"/>
                <a:ext cx="182376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rgbClr val="002060"/>
                          </a:solidFill>
                          <a:latin typeface="#9Slide03 SVNAvo" panose="02040603050506020204" pitchFamily="18" charset="0"/>
                        </a:rPr>
                        <m:t>=  8.3</m:t>
                      </m:r>
                      <m:r>
                        <a:rPr lang="en-US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rgbClr val="002060"/>
                          </a:solidFill>
                          <a:latin typeface="#9Slide03 SVNAvo" panose="02040603050506020204" pitchFamily="18" charset="0"/>
                        </a:rPr>
                        <m:t>8</m:t>
                      </m:r>
                    </m:oMath>
                  </m:oMathPara>
                </a14:m>
                <a:endParaRPr lang="en-US" sz="2800">
                  <a:solidFill>
                    <a:srgbClr val="002060"/>
                  </a:solidFill>
                  <a:latin typeface="#9Slide03 SVN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C6E9F61-7B5A-4BF6-9343-18F232CC4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9232" y="5097162"/>
                <a:ext cx="1823768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ED8FF3E-56CA-4691-B73D-5E4909D00D73}"/>
                  </a:ext>
                </a:extLst>
              </p:cNvPr>
              <p:cNvSpPr txBox="1"/>
              <p:nvPr/>
            </p:nvSpPr>
            <p:spPr>
              <a:xfrm>
                <a:off x="1889232" y="5886682"/>
                <a:ext cx="9989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rgbClr val="002060"/>
                          </a:solidFill>
                          <a:latin typeface="#9Slide03 SVNAvo" panose="02040603050506020204" pitchFamily="18" charset="0"/>
                        </a:rPr>
                        <m:t>= 16</m:t>
                      </m:r>
                    </m:oMath>
                  </m:oMathPara>
                </a14:m>
                <a:endParaRPr lang="en-US" sz="2800">
                  <a:solidFill>
                    <a:srgbClr val="002060"/>
                  </a:solidFill>
                  <a:latin typeface="#9Slide03 SVN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ED8FF3E-56CA-4691-B73D-5E4909D00D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9232" y="5886682"/>
                <a:ext cx="998991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AB74ED4-C7EC-434A-9146-5446A40B8BB9}"/>
                  </a:ext>
                </a:extLst>
              </p:cNvPr>
              <p:cNvSpPr txBox="1"/>
              <p:nvPr/>
            </p:nvSpPr>
            <p:spPr>
              <a:xfrm>
                <a:off x="6640448" y="5097162"/>
                <a:ext cx="370165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rgbClr val="002060"/>
                          </a:solidFill>
                          <a:latin typeface="#9Slide03 SVNAvo" panose="02040603050506020204" pitchFamily="18" charset="0"/>
                        </a:rPr>
                        <m:t>=  0,1 . 20  +  0,2 . 40</m:t>
                      </m:r>
                    </m:oMath>
                  </m:oMathPara>
                </a14:m>
                <a:endParaRPr lang="en-US" sz="2800">
                  <a:solidFill>
                    <a:srgbClr val="002060"/>
                  </a:solidFill>
                  <a:latin typeface="#9Slide03 SVN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AB74ED4-C7EC-434A-9146-5446A40B8B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0448" y="5097162"/>
                <a:ext cx="370165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632B930-2EE2-497C-A602-74339DF8260D}"/>
                  </a:ext>
                </a:extLst>
              </p:cNvPr>
              <p:cNvSpPr txBox="1"/>
              <p:nvPr/>
            </p:nvSpPr>
            <p:spPr>
              <a:xfrm>
                <a:off x="6640448" y="5886682"/>
                <a:ext cx="22300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002060"/>
                        </a:solidFill>
                        <a:latin typeface="#9Slide03 SVNAvo" panose="02040603050506020204" pitchFamily="18" charset="0"/>
                      </a:rPr>
                      <m:t>=  2 + 8</m:t>
                    </m:r>
                  </m:oMath>
                </a14:m>
                <a:r>
                  <a:rPr lang="en-US" sz="2800">
                    <a:solidFill>
                      <a:srgbClr val="002060"/>
                    </a:solidFill>
                    <a:latin typeface="#9Slide03 SVNAvo" panose="02040603050506020204" pitchFamily="18" charset="0"/>
                  </a:rPr>
                  <a:t> = 10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632B930-2EE2-497C-A602-74339DF826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0448" y="5886682"/>
                <a:ext cx="2230098" cy="523220"/>
              </a:xfrm>
              <a:prstGeom prst="rect">
                <a:avLst/>
              </a:prstGeom>
              <a:blipFill>
                <a:blip r:embed="rId13"/>
                <a:stretch>
                  <a:fillRect t="-15294" r="-4645" b="-3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86560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DF603EA-6B18-7927-2626-365F801CF7D2}"/>
              </a:ext>
            </a:extLst>
          </p:cNvPr>
          <p:cNvSpPr/>
          <p:nvPr/>
        </p:nvSpPr>
        <p:spPr>
          <a:xfrm>
            <a:off x="-461914" y="-311086"/>
            <a:ext cx="1140644" cy="10558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oogle Shape;1016;p39">
            <a:extLst>
              <a:ext uri="{FF2B5EF4-FFF2-40B4-BE49-F238E27FC236}">
                <a16:creationId xmlns:a16="http://schemas.microsoft.com/office/drawing/2014/main" id="{4DC33DB9-6830-E83E-7BBC-538A617EEA5C}"/>
              </a:ext>
            </a:extLst>
          </p:cNvPr>
          <p:cNvGrpSpPr/>
          <p:nvPr/>
        </p:nvGrpSpPr>
        <p:grpSpPr>
          <a:xfrm>
            <a:off x="244114" y="208881"/>
            <a:ext cx="746135" cy="710599"/>
            <a:chOff x="1513275" y="1160975"/>
            <a:chExt cx="290225" cy="272975"/>
          </a:xfrm>
        </p:grpSpPr>
        <p:sp>
          <p:nvSpPr>
            <p:cNvPr id="6" name="Google Shape;1017;p39">
              <a:extLst>
                <a:ext uri="{FF2B5EF4-FFF2-40B4-BE49-F238E27FC236}">
                  <a16:creationId xmlns:a16="http://schemas.microsoft.com/office/drawing/2014/main" id="{EC07F5B9-E9C2-5109-F852-7EC906537181}"/>
                </a:ext>
              </a:extLst>
            </p:cNvPr>
            <p:cNvSpPr/>
            <p:nvPr/>
          </p:nvSpPr>
          <p:spPr>
            <a:xfrm>
              <a:off x="1513875" y="1161875"/>
              <a:ext cx="288450" cy="270900"/>
            </a:xfrm>
            <a:custGeom>
              <a:avLst/>
              <a:gdLst/>
              <a:ahLst/>
              <a:cxnLst/>
              <a:rect l="l" t="t" r="r" b="b"/>
              <a:pathLst>
                <a:path w="11538" h="10836" extrusionOk="0">
                  <a:moveTo>
                    <a:pt x="643" y="1"/>
                  </a:moveTo>
                  <a:cubicBezTo>
                    <a:pt x="286" y="1"/>
                    <a:pt x="0" y="286"/>
                    <a:pt x="0" y="644"/>
                  </a:cubicBezTo>
                  <a:lnTo>
                    <a:pt x="0" y="10192"/>
                  </a:lnTo>
                  <a:cubicBezTo>
                    <a:pt x="0" y="10550"/>
                    <a:pt x="286" y="10835"/>
                    <a:pt x="643" y="10835"/>
                  </a:cubicBezTo>
                  <a:lnTo>
                    <a:pt x="10894" y="10835"/>
                  </a:lnTo>
                  <a:cubicBezTo>
                    <a:pt x="11252" y="10835"/>
                    <a:pt x="11537" y="10550"/>
                    <a:pt x="11537" y="10192"/>
                  </a:cubicBezTo>
                  <a:lnTo>
                    <a:pt x="11537" y="644"/>
                  </a:lnTo>
                  <a:cubicBezTo>
                    <a:pt x="11537" y="286"/>
                    <a:pt x="11252" y="1"/>
                    <a:pt x="108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1018;p39">
              <a:extLst>
                <a:ext uri="{FF2B5EF4-FFF2-40B4-BE49-F238E27FC236}">
                  <a16:creationId xmlns:a16="http://schemas.microsoft.com/office/drawing/2014/main" id="{0EEF7B0D-E23B-D723-191D-71A2FE236E1B}"/>
                </a:ext>
              </a:extLst>
            </p:cNvPr>
            <p:cNvSpPr/>
            <p:nvPr/>
          </p:nvSpPr>
          <p:spPr>
            <a:xfrm>
              <a:off x="1513275" y="1160975"/>
              <a:ext cx="290225" cy="272975"/>
            </a:xfrm>
            <a:custGeom>
              <a:avLst/>
              <a:gdLst/>
              <a:ahLst/>
              <a:cxnLst/>
              <a:rect l="l" t="t" r="r" b="b"/>
              <a:pathLst>
                <a:path w="11609" h="10919" extrusionOk="0">
                  <a:moveTo>
                    <a:pt x="6037" y="1"/>
                  </a:moveTo>
                  <a:lnTo>
                    <a:pt x="1370" y="25"/>
                  </a:lnTo>
                  <a:lnTo>
                    <a:pt x="631" y="25"/>
                  </a:lnTo>
                  <a:cubicBezTo>
                    <a:pt x="441" y="25"/>
                    <a:pt x="286" y="108"/>
                    <a:pt x="155" y="263"/>
                  </a:cubicBezTo>
                  <a:cubicBezTo>
                    <a:pt x="84" y="346"/>
                    <a:pt x="48" y="453"/>
                    <a:pt x="24" y="561"/>
                  </a:cubicBezTo>
                  <a:lnTo>
                    <a:pt x="24" y="680"/>
                  </a:lnTo>
                  <a:cubicBezTo>
                    <a:pt x="24" y="680"/>
                    <a:pt x="24" y="644"/>
                    <a:pt x="48" y="572"/>
                  </a:cubicBezTo>
                  <a:cubicBezTo>
                    <a:pt x="60" y="465"/>
                    <a:pt x="108" y="358"/>
                    <a:pt x="179" y="275"/>
                  </a:cubicBezTo>
                  <a:cubicBezTo>
                    <a:pt x="298" y="144"/>
                    <a:pt x="465" y="61"/>
                    <a:pt x="643" y="49"/>
                  </a:cubicBezTo>
                  <a:lnTo>
                    <a:pt x="1382" y="49"/>
                  </a:lnTo>
                  <a:lnTo>
                    <a:pt x="6037" y="96"/>
                  </a:lnTo>
                  <a:lnTo>
                    <a:pt x="10799" y="96"/>
                  </a:lnTo>
                  <a:cubicBezTo>
                    <a:pt x="10824" y="93"/>
                    <a:pt x="10847" y="91"/>
                    <a:pt x="10870" y="91"/>
                  </a:cubicBezTo>
                  <a:cubicBezTo>
                    <a:pt x="10925" y="91"/>
                    <a:pt x="10975" y="100"/>
                    <a:pt x="11026" y="108"/>
                  </a:cubicBezTo>
                  <a:cubicBezTo>
                    <a:pt x="11180" y="156"/>
                    <a:pt x="11299" y="239"/>
                    <a:pt x="11383" y="358"/>
                  </a:cubicBezTo>
                  <a:cubicBezTo>
                    <a:pt x="11454" y="501"/>
                    <a:pt x="11502" y="644"/>
                    <a:pt x="11490" y="799"/>
                  </a:cubicBezTo>
                  <a:lnTo>
                    <a:pt x="11490" y="1763"/>
                  </a:lnTo>
                  <a:lnTo>
                    <a:pt x="11490" y="10264"/>
                  </a:lnTo>
                  <a:cubicBezTo>
                    <a:pt x="11490" y="10526"/>
                    <a:pt x="11311" y="10764"/>
                    <a:pt x="11037" y="10836"/>
                  </a:cubicBezTo>
                  <a:cubicBezTo>
                    <a:pt x="10954" y="10871"/>
                    <a:pt x="10859" y="10871"/>
                    <a:pt x="10776" y="10871"/>
                  </a:cubicBezTo>
                  <a:lnTo>
                    <a:pt x="596" y="10871"/>
                  </a:lnTo>
                  <a:cubicBezTo>
                    <a:pt x="310" y="10836"/>
                    <a:pt x="72" y="10598"/>
                    <a:pt x="48" y="10324"/>
                  </a:cubicBezTo>
                  <a:cubicBezTo>
                    <a:pt x="24" y="9157"/>
                    <a:pt x="24" y="8073"/>
                    <a:pt x="24" y="7085"/>
                  </a:cubicBezTo>
                  <a:cubicBezTo>
                    <a:pt x="12" y="5121"/>
                    <a:pt x="12" y="3513"/>
                    <a:pt x="12" y="2418"/>
                  </a:cubicBezTo>
                  <a:cubicBezTo>
                    <a:pt x="12" y="3513"/>
                    <a:pt x="0" y="5109"/>
                    <a:pt x="0" y="7085"/>
                  </a:cubicBezTo>
                  <a:lnTo>
                    <a:pt x="0" y="10324"/>
                  </a:lnTo>
                  <a:cubicBezTo>
                    <a:pt x="12" y="10467"/>
                    <a:pt x="84" y="10621"/>
                    <a:pt x="191" y="10717"/>
                  </a:cubicBezTo>
                  <a:cubicBezTo>
                    <a:pt x="310" y="10824"/>
                    <a:pt x="441" y="10895"/>
                    <a:pt x="608" y="10919"/>
                  </a:cubicBezTo>
                  <a:lnTo>
                    <a:pt x="10799" y="10919"/>
                  </a:lnTo>
                  <a:cubicBezTo>
                    <a:pt x="10895" y="10919"/>
                    <a:pt x="10990" y="10895"/>
                    <a:pt x="11085" y="10883"/>
                  </a:cubicBezTo>
                  <a:cubicBezTo>
                    <a:pt x="11192" y="10871"/>
                    <a:pt x="11276" y="10812"/>
                    <a:pt x="11347" y="10752"/>
                  </a:cubicBezTo>
                  <a:cubicBezTo>
                    <a:pt x="11502" y="10621"/>
                    <a:pt x="11585" y="10443"/>
                    <a:pt x="11585" y="10228"/>
                  </a:cubicBezTo>
                  <a:lnTo>
                    <a:pt x="11585" y="1727"/>
                  </a:lnTo>
                  <a:lnTo>
                    <a:pt x="11585" y="763"/>
                  </a:lnTo>
                  <a:cubicBezTo>
                    <a:pt x="11609" y="692"/>
                    <a:pt x="11585" y="596"/>
                    <a:pt x="11573" y="525"/>
                  </a:cubicBezTo>
                  <a:cubicBezTo>
                    <a:pt x="11549" y="453"/>
                    <a:pt x="11514" y="382"/>
                    <a:pt x="11466" y="299"/>
                  </a:cubicBezTo>
                  <a:cubicBezTo>
                    <a:pt x="11371" y="168"/>
                    <a:pt x="11228" y="84"/>
                    <a:pt x="11073" y="37"/>
                  </a:cubicBezTo>
                  <a:cubicBezTo>
                    <a:pt x="10990" y="1"/>
                    <a:pt x="10907" y="1"/>
                    <a:pt x="10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C13EFB9-B18B-9A08-74BC-178D65C5BB85}"/>
              </a:ext>
            </a:extLst>
          </p:cNvPr>
          <p:cNvSpPr txBox="1"/>
          <p:nvPr/>
        </p:nvSpPr>
        <p:spPr>
          <a:xfrm>
            <a:off x="448769" y="271434"/>
            <a:ext cx="3353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accent3"/>
                </a:solidFill>
                <a:latin typeface="#9Slide03 Neutra" panose="02040603050506020204" pitchFamily="18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70569E-964B-FDB7-E4C7-DEBF07154EEF}"/>
              </a:ext>
            </a:extLst>
          </p:cNvPr>
          <p:cNvSpPr txBox="1"/>
          <p:nvPr/>
        </p:nvSpPr>
        <p:spPr>
          <a:xfrm>
            <a:off x="987229" y="240655"/>
            <a:ext cx="6056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725E"/>
                </a:solidFill>
                <a:latin typeface="#9Slide03 Neutra" panose="02040603050506020204" pitchFamily="18" charset="0"/>
              </a:rPr>
              <a:t>SỐ THỰC VÀ TẬP HỢP SỐ THỰC</a:t>
            </a:r>
          </a:p>
        </p:txBody>
      </p:sp>
      <p:pic>
        <p:nvPicPr>
          <p:cNvPr id="143" name="Picture 142">
            <a:extLst>
              <a:ext uri="{FF2B5EF4-FFF2-40B4-BE49-F238E27FC236}">
                <a16:creationId xmlns:a16="http://schemas.microsoft.com/office/drawing/2014/main" id="{4C963EBD-B88F-4528-A92B-C4BA6F0EDA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6442" y="97267"/>
            <a:ext cx="658718" cy="243348"/>
          </a:xfrm>
          <a:prstGeom prst="rect">
            <a:avLst/>
          </a:prstGeom>
        </p:spPr>
      </p:pic>
      <p:sp>
        <p:nvSpPr>
          <p:cNvPr id="144" name="TextBox 143">
            <a:extLst>
              <a:ext uri="{FF2B5EF4-FFF2-40B4-BE49-F238E27FC236}">
                <a16:creationId xmlns:a16="http://schemas.microsoft.com/office/drawing/2014/main" id="{2D0DBDF8-3C77-4DBF-957B-52AC867B2328}"/>
              </a:ext>
            </a:extLst>
          </p:cNvPr>
          <p:cNvSpPr txBox="1"/>
          <p:nvPr/>
        </p:nvSpPr>
        <p:spPr>
          <a:xfrm>
            <a:off x="1153494" y="3781674"/>
            <a:ext cx="981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000000"/>
                </a:solidFill>
                <a:latin typeface="#9Slide03 Neutra" panose="02040603050506020204" pitchFamily="18" charset="0"/>
              </a:defRPr>
            </a:lvl1pPr>
          </a:lstStyle>
          <a:p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endParaRPr lang="en-US" dirty="0"/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66170DD8-4374-4057-B65B-94CACDC2CF7A}"/>
              </a:ext>
            </a:extLst>
          </p:cNvPr>
          <p:cNvGrpSpPr/>
          <p:nvPr/>
        </p:nvGrpSpPr>
        <p:grpSpPr>
          <a:xfrm>
            <a:off x="444003" y="3751375"/>
            <a:ext cx="532933" cy="501257"/>
            <a:chOff x="441834" y="4393989"/>
            <a:chExt cx="532933" cy="501257"/>
          </a:xfrm>
        </p:grpSpPr>
        <p:grpSp>
          <p:nvGrpSpPr>
            <p:cNvPr id="149" name="Google Shape;1155;p42">
              <a:extLst>
                <a:ext uri="{FF2B5EF4-FFF2-40B4-BE49-F238E27FC236}">
                  <a16:creationId xmlns:a16="http://schemas.microsoft.com/office/drawing/2014/main" id="{593E2257-97EC-4D90-A895-CC2FEC30992C}"/>
                </a:ext>
              </a:extLst>
            </p:cNvPr>
            <p:cNvGrpSpPr/>
            <p:nvPr/>
          </p:nvGrpSpPr>
          <p:grpSpPr>
            <a:xfrm>
              <a:off x="441834" y="4393989"/>
              <a:ext cx="532933" cy="501257"/>
              <a:chOff x="1513276" y="1161111"/>
              <a:chExt cx="290225" cy="273007"/>
            </a:xfrm>
          </p:grpSpPr>
          <p:sp>
            <p:nvSpPr>
              <p:cNvPr id="153" name="Google Shape;1156;p42">
                <a:extLst>
                  <a:ext uri="{FF2B5EF4-FFF2-40B4-BE49-F238E27FC236}">
                    <a16:creationId xmlns:a16="http://schemas.microsoft.com/office/drawing/2014/main" id="{6919CD8A-4C82-4F55-897C-E5384087E4AB}"/>
                  </a:ext>
                </a:extLst>
              </p:cNvPr>
              <p:cNvSpPr/>
              <p:nvPr/>
            </p:nvSpPr>
            <p:spPr>
              <a:xfrm>
                <a:off x="1513875" y="1162011"/>
                <a:ext cx="288450" cy="270932"/>
              </a:xfrm>
              <a:custGeom>
                <a:avLst/>
                <a:gdLst/>
                <a:ahLst/>
                <a:cxnLst/>
                <a:rect l="l" t="t" r="r" b="b"/>
                <a:pathLst>
                  <a:path w="11538" h="10836" extrusionOk="0">
                    <a:moveTo>
                      <a:pt x="643" y="1"/>
                    </a:moveTo>
                    <a:cubicBezTo>
                      <a:pt x="286" y="1"/>
                      <a:pt x="0" y="286"/>
                      <a:pt x="0" y="644"/>
                    </a:cubicBezTo>
                    <a:lnTo>
                      <a:pt x="0" y="10192"/>
                    </a:lnTo>
                    <a:cubicBezTo>
                      <a:pt x="0" y="10550"/>
                      <a:pt x="286" y="10835"/>
                      <a:pt x="643" y="10835"/>
                    </a:cubicBezTo>
                    <a:lnTo>
                      <a:pt x="10894" y="10835"/>
                    </a:lnTo>
                    <a:cubicBezTo>
                      <a:pt x="11252" y="10835"/>
                      <a:pt x="11537" y="10550"/>
                      <a:pt x="11537" y="10192"/>
                    </a:cubicBezTo>
                    <a:lnTo>
                      <a:pt x="11537" y="644"/>
                    </a:lnTo>
                    <a:cubicBezTo>
                      <a:pt x="11537" y="286"/>
                      <a:pt x="11252" y="1"/>
                      <a:pt x="108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157;p42">
                <a:extLst>
                  <a:ext uri="{FF2B5EF4-FFF2-40B4-BE49-F238E27FC236}">
                    <a16:creationId xmlns:a16="http://schemas.microsoft.com/office/drawing/2014/main" id="{E082494B-E936-4A18-B1E5-70272C4F8585}"/>
                  </a:ext>
                </a:extLst>
              </p:cNvPr>
              <p:cNvSpPr/>
              <p:nvPr/>
            </p:nvSpPr>
            <p:spPr>
              <a:xfrm>
                <a:off x="1513276" y="1161111"/>
                <a:ext cx="290225" cy="273007"/>
              </a:xfrm>
              <a:custGeom>
                <a:avLst/>
                <a:gdLst/>
                <a:ahLst/>
                <a:cxnLst/>
                <a:rect l="l" t="t" r="r" b="b"/>
                <a:pathLst>
                  <a:path w="11609" h="10919" extrusionOk="0">
                    <a:moveTo>
                      <a:pt x="6037" y="1"/>
                    </a:moveTo>
                    <a:lnTo>
                      <a:pt x="1370" y="25"/>
                    </a:lnTo>
                    <a:lnTo>
                      <a:pt x="631" y="25"/>
                    </a:lnTo>
                    <a:cubicBezTo>
                      <a:pt x="441" y="25"/>
                      <a:pt x="286" y="108"/>
                      <a:pt x="155" y="263"/>
                    </a:cubicBezTo>
                    <a:cubicBezTo>
                      <a:pt x="84" y="346"/>
                      <a:pt x="48" y="453"/>
                      <a:pt x="24" y="561"/>
                    </a:cubicBezTo>
                    <a:lnTo>
                      <a:pt x="24" y="680"/>
                    </a:lnTo>
                    <a:cubicBezTo>
                      <a:pt x="24" y="680"/>
                      <a:pt x="24" y="644"/>
                      <a:pt x="48" y="572"/>
                    </a:cubicBezTo>
                    <a:cubicBezTo>
                      <a:pt x="60" y="465"/>
                      <a:pt x="108" y="358"/>
                      <a:pt x="179" y="275"/>
                    </a:cubicBezTo>
                    <a:cubicBezTo>
                      <a:pt x="298" y="144"/>
                      <a:pt x="465" y="61"/>
                      <a:pt x="643" y="49"/>
                    </a:cubicBezTo>
                    <a:lnTo>
                      <a:pt x="1382" y="49"/>
                    </a:lnTo>
                    <a:lnTo>
                      <a:pt x="6037" y="96"/>
                    </a:lnTo>
                    <a:lnTo>
                      <a:pt x="10799" y="96"/>
                    </a:lnTo>
                    <a:cubicBezTo>
                      <a:pt x="10824" y="93"/>
                      <a:pt x="10847" y="91"/>
                      <a:pt x="10870" y="91"/>
                    </a:cubicBezTo>
                    <a:cubicBezTo>
                      <a:pt x="10925" y="91"/>
                      <a:pt x="10975" y="100"/>
                      <a:pt x="11026" y="108"/>
                    </a:cubicBezTo>
                    <a:cubicBezTo>
                      <a:pt x="11180" y="156"/>
                      <a:pt x="11299" y="239"/>
                      <a:pt x="11383" y="358"/>
                    </a:cubicBezTo>
                    <a:cubicBezTo>
                      <a:pt x="11454" y="501"/>
                      <a:pt x="11502" y="644"/>
                      <a:pt x="11490" y="799"/>
                    </a:cubicBezTo>
                    <a:lnTo>
                      <a:pt x="11490" y="1763"/>
                    </a:lnTo>
                    <a:lnTo>
                      <a:pt x="11490" y="10264"/>
                    </a:lnTo>
                    <a:cubicBezTo>
                      <a:pt x="11490" y="10526"/>
                      <a:pt x="11311" y="10764"/>
                      <a:pt x="11037" y="10836"/>
                    </a:cubicBezTo>
                    <a:cubicBezTo>
                      <a:pt x="10954" y="10871"/>
                      <a:pt x="10859" y="10871"/>
                      <a:pt x="10776" y="10871"/>
                    </a:cubicBezTo>
                    <a:lnTo>
                      <a:pt x="596" y="10871"/>
                    </a:lnTo>
                    <a:cubicBezTo>
                      <a:pt x="310" y="10836"/>
                      <a:pt x="72" y="10598"/>
                      <a:pt x="48" y="10324"/>
                    </a:cubicBezTo>
                    <a:cubicBezTo>
                      <a:pt x="24" y="9157"/>
                      <a:pt x="24" y="8073"/>
                      <a:pt x="24" y="7085"/>
                    </a:cubicBezTo>
                    <a:cubicBezTo>
                      <a:pt x="12" y="5121"/>
                      <a:pt x="12" y="3513"/>
                      <a:pt x="12" y="2418"/>
                    </a:cubicBezTo>
                    <a:cubicBezTo>
                      <a:pt x="12" y="3513"/>
                      <a:pt x="0" y="5109"/>
                      <a:pt x="0" y="7085"/>
                    </a:cubicBezTo>
                    <a:lnTo>
                      <a:pt x="0" y="10324"/>
                    </a:lnTo>
                    <a:cubicBezTo>
                      <a:pt x="12" y="10467"/>
                      <a:pt x="84" y="10621"/>
                      <a:pt x="191" y="10717"/>
                    </a:cubicBezTo>
                    <a:cubicBezTo>
                      <a:pt x="310" y="10824"/>
                      <a:pt x="441" y="10895"/>
                      <a:pt x="608" y="10919"/>
                    </a:cubicBezTo>
                    <a:lnTo>
                      <a:pt x="10799" y="10919"/>
                    </a:lnTo>
                    <a:cubicBezTo>
                      <a:pt x="10895" y="10919"/>
                      <a:pt x="10990" y="10895"/>
                      <a:pt x="11085" y="10883"/>
                    </a:cubicBezTo>
                    <a:cubicBezTo>
                      <a:pt x="11192" y="10871"/>
                      <a:pt x="11276" y="10812"/>
                      <a:pt x="11347" y="10752"/>
                    </a:cubicBezTo>
                    <a:cubicBezTo>
                      <a:pt x="11502" y="10621"/>
                      <a:pt x="11585" y="10443"/>
                      <a:pt x="11585" y="10228"/>
                    </a:cubicBezTo>
                    <a:lnTo>
                      <a:pt x="11585" y="1727"/>
                    </a:lnTo>
                    <a:lnTo>
                      <a:pt x="11585" y="763"/>
                    </a:lnTo>
                    <a:cubicBezTo>
                      <a:pt x="11609" y="692"/>
                      <a:pt x="11585" y="596"/>
                      <a:pt x="11573" y="525"/>
                    </a:cubicBezTo>
                    <a:cubicBezTo>
                      <a:pt x="11549" y="453"/>
                      <a:pt x="11514" y="382"/>
                      <a:pt x="11466" y="299"/>
                    </a:cubicBezTo>
                    <a:cubicBezTo>
                      <a:pt x="11371" y="168"/>
                      <a:pt x="11228" y="84"/>
                      <a:pt x="11073" y="37"/>
                    </a:cubicBezTo>
                    <a:cubicBezTo>
                      <a:pt x="10990" y="1"/>
                      <a:pt x="10907" y="1"/>
                      <a:pt x="108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158;p42">
                <a:extLst>
                  <a:ext uri="{FF2B5EF4-FFF2-40B4-BE49-F238E27FC236}">
                    <a16:creationId xmlns:a16="http://schemas.microsoft.com/office/drawing/2014/main" id="{CA249E10-87BB-41D5-BB1D-953F192BFB01}"/>
                  </a:ext>
                </a:extLst>
              </p:cNvPr>
              <p:cNvSpPr/>
              <p:nvPr/>
            </p:nvSpPr>
            <p:spPr>
              <a:xfrm>
                <a:off x="1583225" y="1392433"/>
                <a:ext cx="147350" cy="1500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60" extrusionOk="0">
                    <a:moveTo>
                      <a:pt x="2941" y="0"/>
                    </a:moveTo>
                    <a:cubicBezTo>
                      <a:pt x="1322" y="0"/>
                      <a:pt x="0" y="12"/>
                      <a:pt x="0" y="24"/>
                    </a:cubicBezTo>
                    <a:cubicBezTo>
                      <a:pt x="0" y="36"/>
                      <a:pt x="1322" y="60"/>
                      <a:pt x="2941" y="60"/>
                    </a:cubicBezTo>
                    <a:cubicBezTo>
                      <a:pt x="4572" y="60"/>
                      <a:pt x="5894" y="36"/>
                      <a:pt x="5894" y="24"/>
                    </a:cubicBezTo>
                    <a:cubicBezTo>
                      <a:pt x="5894" y="12"/>
                      <a:pt x="4572" y="0"/>
                      <a:pt x="29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159;p42">
                <a:extLst>
                  <a:ext uri="{FF2B5EF4-FFF2-40B4-BE49-F238E27FC236}">
                    <a16:creationId xmlns:a16="http://schemas.microsoft.com/office/drawing/2014/main" id="{9F79BEAF-1B0A-4D1E-AC4A-5CFFF12F89CB}"/>
                  </a:ext>
                </a:extLst>
              </p:cNvPr>
              <p:cNvSpPr/>
              <p:nvPr/>
            </p:nvSpPr>
            <p:spPr>
              <a:xfrm>
                <a:off x="1615975" y="1405950"/>
                <a:ext cx="81875" cy="1525"/>
              </a:xfrm>
              <a:custGeom>
                <a:avLst/>
                <a:gdLst/>
                <a:ahLst/>
                <a:cxnLst/>
                <a:rect l="l" t="t" r="r" b="b"/>
                <a:pathLst>
                  <a:path w="3275" h="61" extrusionOk="0">
                    <a:moveTo>
                      <a:pt x="1631" y="1"/>
                    </a:moveTo>
                    <a:cubicBezTo>
                      <a:pt x="726" y="1"/>
                      <a:pt x="0" y="13"/>
                      <a:pt x="0" y="25"/>
                    </a:cubicBezTo>
                    <a:cubicBezTo>
                      <a:pt x="0" y="48"/>
                      <a:pt x="726" y="60"/>
                      <a:pt x="1631" y="60"/>
                    </a:cubicBezTo>
                    <a:cubicBezTo>
                      <a:pt x="2548" y="60"/>
                      <a:pt x="3274" y="48"/>
                      <a:pt x="3274" y="25"/>
                    </a:cubicBezTo>
                    <a:cubicBezTo>
                      <a:pt x="3274" y="1"/>
                      <a:pt x="2548" y="1"/>
                      <a:pt x="16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" name="Google Shape;1204;p42">
              <a:extLst>
                <a:ext uri="{FF2B5EF4-FFF2-40B4-BE49-F238E27FC236}">
                  <a16:creationId xmlns:a16="http://schemas.microsoft.com/office/drawing/2014/main" id="{58AE98F9-FD4D-4DCF-AB2B-FF07ADB9F52B}"/>
                </a:ext>
              </a:extLst>
            </p:cNvPr>
            <p:cNvGrpSpPr/>
            <p:nvPr/>
          </p:nvGrpSpPr>
          <p:grpSpPr>
            <a:xfrm>
              <a:off x="570394" y="4508692"/>
              <a:ext cx="275812" cy="271851"/>
              <a:chOff x="-64774725" y="1916550"/>
              <a:chExt cx="319000" cy="314400"/>
            </a:xfrm>
          </p:grpSpPr>
          <p:sp>
            <p:nvSpPr>
              <p:cNvPr id="151" name="Google Shape;1205;p42">
                <a:extLst>
                  <a:ext uri="{FF2B5EF4-FFF2-40B4-BE49-F238E27FC236}">
                    <a16:creationId xmlns:a16="http://schemas.microsoft.com/office/drawing/2014/main" id="{621AA8E8-F70F-417F-B7C3-A3FB24A121A5}"/>
                  </a:ext>
                </a:extLst>
              </p:cNvPr>
              <p:cNvSpPr/>
              <p:nvPr/>
            </p:nvSpPr>
            <p:spPr>
              <a:xfrm>
                <a:off x="-64774725" y="1916550"/>
                <a:ext cx="319000" cy="314400"/>
              </a:xfrm>
              <a:custGeom>
                <a:avLst/>
                <a:gdLst/>
                <a:ahLst/>
                <a:cxnLst/>
                <a:rect l="l" t="t" r="r" b="b"/>
                <a:pathLst>
                  <a:path w="12760" h="12576" extrusionOk="0">
                    <a:moveTo>
                      <a:pt x="11436" y="856"/>
                    </a:moveTo>
                    <a:cubicBezTo>
                      <a:pt x="11562" y="856"/>
                      <a:pt x="11657" y="888"/>
                      <a:pt x="11783" y="951"/>
                    </a:cubicBezTo>
                    <a:cubicBezTo>
                      <a:pt x="11877" y="1077"/>
                      <a:pt x="11940" y="1203"/>
                      <a:pt x="11909" y="1329"/>
                    </a:cubicBezTo>
                    <a:cubicBezTo>
                      <a:pt x="11814" y="2431"/>
                      <a:pt x="11562" y="3440"/>
                      <a:pt x="11090" y="4416"/>
                    </a:cubicBezTo>
                    <a:lnTo>
                      <a:pt x="8317" y="1675"/>
                    </a:lnTo>
                    <a:cubicBezTo>
                      <a:pt x="9263" y="1234"/>
                      <a:pt x="10334" y="951"/>
                      <a:pt x="11436" y="856"/>
                    </a:cubicBezTo>
                    <a:close/>
                    <a:moveTo>
                      <a:pt x="3781" y="4542"/>
                    </a:moveTo>
                    <a:lnTo>
                      <a:pt x="3781" y="4542"/>
                    </a:lnTo>
                    <a:cubicBezTo>
                      <a:pt x="3529" y="4983"/>
                      <a:pt x="3245" y="5456"/>
                      <a:pt x="3056" y="5960"/>
                    </a:cubicBezTo>
                    <a:cubicBezTo>
                      <a:pt x="2878" y="5949"/>
                      <a:pt x="2699" y="5942"/>
                      <a:pt x="2522" y="5942"/>
                    </a:cubicBezTo>
                    <a:cubicBezTo>
                      <a:pt x="2167" y="5942"/>
                      <a:pt x="1817" y="5970"/>
                      <a:pt x="1481" y="6054"/>
                    </a:cubicBezTo>
                    <a:cubicBezTo>
                      <a:pt x="1544" y="5928"/>
                      <a:pt x="1670" y="5802"/>
                      <a:pt x="1733" y="5739"/>
                    </a:cubicBezTo>
                    <a:cubicBezTo>
                      <a:pt x="2331" y="5141"/>
                      <a:pt x="2993" y="4731"/>
                      <a:pt x="3781" y="4542"/>
                    </a:cubicBezTo>
                    <a:close/>
                    <a:moveTo>
                      <a:pt x="7561" y="2022"/>
                    </a:moveTo>
                    <a:lnTo>
                      <a:pt x="10680" y="5141"/>
                    </a:lnTo>
                    <a:cubicBezTo>
                      <a:pt x="9546" y="7157"/>
                      <a:pt x="7687" y="8669"/>
                      <a:pt x="5419" y="9331"/>
                    </a:cubicBezTo>
                    <a:lnTo>
                      <a:pt x="3403" y="7346"/>
                    </a:lnTo>
                    <a:cubicBezTo>
                      <a:pt x="4064" y="5109"/>
                      <a:pt x="5576" y="3219"/>
                      <a:pt x="7561" y="2022"/>
                    </a:cubicBezTo>
                    <a:close/>
                    <a:moveTo>
                      <a:pt x="2899" y="8008"/>
                    </a:moveTo>
                    <a:lnTo>
                      <a:pt x="4789" y="9898"/>
                    </a:lnTo>
                    <a:lnTo>
                      <a:pt x="4316" y="10623"/>
                    </a:lnTo>
                    <a:lnTo>
                      <a:pt x="2142" y="8449"/>
                    </a:lnTo>
                    <a:lnTo>
                      <a:pt x="2899" y="8008"/>
                    </a:lnTo>
                    <a:close/>
                    <a:moveTo>
                      <a:pt x="2363" y="9867"/>
                    </a:moveTo>
                    <a:lnTo>
                      <a:pt x="2899" y="10371"/>
                    </a:lnTo>
                    <a:cubicBezTo>
                      <a:pt x="2741" y="10497"/>
                      <a:pt x="2520" y="10654"/>
                      <a:pt x="2300" y="10780"/>
                    </a:cubicBezTo>
                    <a:cubicBezTo>
                      <a:pt x="1985" y="10969"/>
                      <a:pt x="1733" y="11095"/>
                      <a:pt x="1638" y="11127"/>
                    </a:cubicBezTo>
                    <a:cubicBezTo>
                      <a:pt x="1701" y="10969"/>
                      <a:pt x="1796" y="10780"/>
                      <a:pt x="1985" y="10465"/>
                    </a:cubicBezTo>
                    <a:cubicBezTo>
                      <a:pt x="2142" y="10213"/>
                      <a:pt x="2268" y="10024"/>
                      <a:pt x="2363" y="9867"/>
                    </a:cubicBezTo>
                    <a:close/>
                    <a:moveTo>
                      <a:pt x="8191" y="8984"/>
                    </a:moveTo>
                    <a:lnTo>
                      <a:pt x="8191" y="8984"/>
                    </a:lnTo>
                    <a:cubicBezTo>
                      <a:pt x="7971" y="9867"/>
                      <a:pt x="7467" y="10686"/>
                      <a:pt x="6711" y="11284"/>
                    </a:cubicBezTo>
                    <a:cubicBezTo>
                      <a:pt x="6837" y="10749"/>
                      <a:pt x="6837" y="10245"/>
                      <a:pt x="6774" y="9741"/>
                    </a:cubicBezTo>
                    <a:cubicBezTo>
                      <a:pt x="7309" y="9551"/>
                      <a:pt x="7782" y="9268"/>
                      <a:pt x="8191" y="8984"/>
                    </a:cubicBezTo>
                    <a:close/>
                    <a:moveTo>
                      <a:pt x="11509" y="1"/>
                    </a:moveTo>
                    <a:cubicBezTo>
                      <a:pt x="11474" y="1"/>
                      <a:pt x="11440" y="2"/>
                      <a:pt x="11405" y="6"/>
                    </a:cubicBezTo>
                    <a:cubicBezTo>
                      <a:pt x="10365" y="100"/>
                      <a:pt x="9389" y="321"/>
                      <a:pt x="8412" y="730"/>
                    </a:cubicBezTo>
                    <a:cubicBezTo>
                      <a:pt x="7498" y="1077"/>
                      <a:pt x="6616" y="1644"/>
                      <a:pt x="5797" y="2274"/>
                    </a:cubicBezTo>
                    <a:cubicBezTo>
                      <a:pt x="5324" y="2652"/>
                      <a:pt x="4852" y="3093"/>
                      <a:pt x="4474" y="3566"/>
                    </a:cubicBezTo>
                    <a:cubicBezTo>
                      <a:pt x="3245" y="3629"/>
                      <a:pt x="2048" y="4196"/>
                      <a:pt x="1166" y="5109"/>
                    </a:cubicBezTo>
                    <a:cubicBezTo>
                      <a:pt x="725" y="5519"/>
                      <a:pt x="378" y="6054"/>
                      <a:pt x="95" y="6590"/>
                    </a:cubicBezTo>
                    <a:cubicBezTo>
                      <a:pt x="0" y="6748"/>
                      <a:pt x="63" y="6937"/>
                      <a:pt x="158" y="7063"/>
                    </a:cubicBezTo>
                    <a:cubicBezTo>
                      <a:pt x="252" y="7157"/>
                      <a:pt x="378" y="7189"/>
                      <a:pt x="441" y="7189"/>
                    </a:cubicBezTo>
                    <a:cubicBezTo>
                      <a:pt x="536" y="7189"/>
                      <a:pt x="567" y="7189"/>
                      <a:pt x="630" y="7157"/>
                    </a:cubicBezTo>
                    <a:cubicBezTo>
                      <a:pt x="1198" y="6873"/>
                      <a:pt x="1842" y="6743"/>
                      <a:pt x="2471" y="6743"/>
                    </a:cubicBezTo>
                    <a:cubicBezTo>
                      <a:pt x="2540" y="6743"/>
                      <a:pt x="2609" y="6744"/>
                      <a:pt x="2678" y="6748"/>
                    </a:cubicBezTo>
                    <a:cubicBezTo>
                      <a:pt x="2647" y="6905"/>
                      <a:pt x="2615" y="7031"/>
                      <a:pt x="2584" y="7189"/>
                    </a:cubicBezTo>
                    <a:lnTo>
                      <a:pt x="1229" y="7976"/>
                    </a:lnTo>
                    <a:cubicBezTo>
                      <a:pt x="1008" y="8134"/>
                      <a:pt x="945" y="8449"/>
                      <a:pt x="1166" y="8606"/>
                    </a:cubicBezTo>
                    <a:lnTo>
                      <a:pt x="1733" y="9173"/>
                    </a:lnTo>
                    <a:cubicBezTo>
                      <a:pt x="1544" y="9425"/>
                      <a:pt x="1323" y="9772"/>
                      <a:pt x="1103" y="10119"/>
                    </a:cubicBezTo>
                    <a:cubicBezTo>
                      <a:pt x="945" y="10465"/>
                      <a:pt x="788" y="10717"/>
                      <a:pt x="725" y="10906"/>
                    </a:cubicBezTo>
                    <a:cubicBezTo>
                      <a:pt x="599" y="11316"/>
                      <a:pt x="630" y="11599"/>
                      <a:pt x="851" y="11788"/>
                    </a:cubicBezTo>
                    <a:cubicBezTo>
                      <a:pt x="981" y="11918"/>
                      <a:pt x="1144" y="11961"/>
                      <a:pt x="1320" y="11961"/>
                    </a:cubicBezTo>
                    <a:cubicBezTo>
                      <a:pt x="1443" y="11961"/>
                      <a:pt x="1572" y="11940"/>
                      <a:pt x="1701" y="11914"/>
                    </a:cubicBezTo>
                    <a:cubicBezTo>
                      <a:pt x="1953" y="11820"/>
                      <a:pt x="2174" y="11694"/>
                      <a:pt x="2489" y="11505"/>
                    </a:cubicBezTo>
                    <a:cubicBezTo>
                      <a:pt x="2836" y="11316"/>
                      <a:pt x="3151" y="11095"/>
                      <a:pt x="3434" y="10875"/>
                    </a:cubicBezTo>
                    <a:lnTo>
                      <a:pt x="4033" y="11473"/>
                    </a:lnTo>
                    <a:cubicBezTo>
                      <a:pt x="4116" y="11557"/>
                      <a:pt x="4225" y="11597"/>
                      <a:pt x="4330" y="11597"/>
                    </a:cubicBezTo>
                    <a:cubicBezTo>
                      <a:pt x="4464" y="11597"/>
                      <a:pt x="4593" y="11533"/>
                      <a:pt x="4663" y="11410"/>
                    </a:cubicBezTo>
                    <a:lnTo>
                      <a:pt x="5450" y="10056"/>
                    </a:lnTo>
                    <a:cubicBezTo>
                      <a:pt x="5608" y="10024"/>
                      <a:pt x="5734" y="9993"/>
                      <a:pt x="5892" y="9930"/>
                    </a:cubicBezTo>
                    <a:lnTo>
                      <a:pt x="5892" y="9930"/>
                    </a:lnTo>
                    <a:cubicBezTo>
                      <a:pt x="5923" y="10591"/>
                      <a:pt x="5797" y="11316"/>
                      <a:pt x="5482" y="11977"/>
                    </a:cubicBezTo>
                    <a:cubicBezTo>
                      <a:pt x="5419" y="12135"/>
                      <a:pt x="5450" y="12324"/>
                      <a:pt x="5576" y="12450"/>
                    </a:cubicBezTo>
                    <a:cubicBezTo>
                      <a:pt x="5639" y="12534"/>
                      <a:pt x="5759" y="12576"/>
                      <a:pt x="5878" y="12576"/>
                    </a:cubicBezTo>
                    <a:cubicBezTo>
                      <a:pt x="5937" y="12576"/>
                      <a:pt x="5997" y="12565"/>
                      <a:pt x="6049" y="12544"/>
                    </a:cubicBezTo>
                    <a:cubicBezTo>
                      <a:pt x="6585" y="12261"/>
                      <a:pt x="7089" y="11914"/>
                      <a:pt x="7530" y="11473"/>
                    </a:cubicBezTo>
                    <a:cubicBezTo>
                      <a:pt x="8443" y="10560"/>
                      <a:pt x="8979" y="9394"/>
                      <a:pt x="9074" y="8165"/>
                    </a:cubicBezTo>
                    <a:cubicBezTo>
                      <a:pt x="9546" y="7756"/>
                      <a:pt x="9987" y="7346"/>
                      <a:pt x="10365" y="6811"/>
                    </a:cubicBezTo>
                    <a:cubicBezTo>
                      <a:pt x="11027" y="5991"/>
                      <a:pt x="11562" y="5141"/>
                      <a:pt x="11940" y="4227"/>
                    </a:cubicBezTo>
                    <a:cubicBezTo>
                      <a:pt x="12350" y="3282"/>
                      <a:pt x="12571" y="2242"/>
                      <a:pt x="12665" y="1234"/>
                    </a:cubicBezTo>
                    <a:cubicBezTo>
                      <a:pt x="12760" y="1014"/>
                      <a:pt x="12665" y="636"/>
                      <a:pt x="12382" y="384"/>
                    </a:cubicBezTo>
                    <a:cubicBezTo>
                      <a:pt x="12126" y="128"/>
                      <a:pt x="11820" y="1"/>
                      <a:pt x="115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206;p42">
                <a:extLst>
                  <a:ext uri="{FF2B5EF4-FFF2-40B4-BE49-F238E27FC236}">
                    <a16:creationId xmlns:a16="http://schemas.microsoft.com/office/drawing/2014/main" id="{DB52B190-4057-47C8-9B20-E6941E56B9F1}"/>
                  </a:ext>
                </a:extLst>
              </p:cNvPr>
              <p:cNvSpPr/>
              <p:nvPr/>
            </p:nvSpPr>
            <p:spPr>
              <a:xfrm>
                <a:off x="-64636900" y="2010600"/>
                <a:ext cx="89800" cy="82525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301" extrusionOk="0">
                    <a:moveTo>
                      <a:pt x="1828" y="827"/>
                    </a:moveTo>
                    <a:cubicBezTo>
                      <a:pt x="2048" y="827"/>
                      <a:pt x="2269" y="906"/>
                      <a:pt x="2426" y="1064"/>
                    </a:cubicBezTo>
                    <a:cubicBezTo>
                      <a:pt x="2741" y="1410"/>
                      <a:pt x="2741" y="1914"/>
                      <a:pt x="2426" y="2229"/>
                    </a:cubicBezTo>
                    <a:cubicBezTo>
                      <a:pt x="2269" y="2387"/>
                      <a:pt x="2048" y="2466"/>
                      <a:pt x="1828" y="2466"/>
                    </a:cubicBezTo>
                    <a:cubicBezTo>
                      <a:pt x="1607" y="2466"/>
                      <a:pt x="1387" y="2387"/>
                      <a:pt x="1229" y="2229"/>
                    </a:cubicBezTo>
                    <a:cubicBezTo>
                      <a:pt x="914" y="1914"/>
                      <a:pt x="914" y="1379"/>
                      <a:pt x="1229" y="1064"/>
                    </a:cubicBezTo>
                    <a:cubicBezTo>
                      <a:pt x="1387" y="906"/>
                      <a:pt x="1607" y="827"/>
                      <a:pt x="1828" y="827"/>
                    </a:cubicBezTo>
                    <a:close/>
                    <a:moveTo>
                      <a:pt x="1820" y="0"/>
                    </a:moveTo>
                    <a:cubicBezTo>
                      <a:pt x="1402" y="0"/>
                      <a:pt x="977" y="166"/>
                      <a:pt x="631" y="497"/>
                    </a:cubicBezTo>
                    <a:cubicBezTo>
                      <a:pt x="0" y="1127"/>
                      <a:pt x="0" y="2198"/>
                      <a:pt x="631" y="2828"/>
                    </a:cubicBezTo>
                    <a:cubicBezTo>
                      <a:pt x="946" y="3143"/>
                      <a:pt x="1371" y="3301"/>
                      <a:pt x="1796" y="3301"/>
                    </a:cubicBezTo>
                    <a:cubicBezTo>
                      <a:pt x="2222" y="3301"/>
                      <a:pt x="2647" y="3143"/>
                      <a:pt x="2962" y="2828"/>
                    </a:cubicBezTo>
                    <a:cubicBezTo>
                      <a:pt x="3592" y="2198"/>
                      <a:pt x="3592" y="1127"/>
                      <a:pt x="2962" y="497"/>
                    </a:cubicBezTo>
                    <a:cubicBezTo>
                      <a:pt x="2647" y="166"/>
                      <a:pt x="2237" y="0"/>
                      <a:pt x="18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7" name="Rectangle 156">
            <a:extLst>
              <a:ext uri="{FF2B5EF4-FFF2-40B4-BE49-F238E27FC236}">
                <a16:creationId xmlns:a16="http://schemas.microsoft.com/office/drawing/2014/main" id="{62BE52A1-F9BA-4AD2-88EA-432A76F200C9}"/>
              </a:ext>
            </a:extLst>
          </p:cNvPr>
          <p:cNvSpPr/>
          <p:nvPr/>
        </p:nvSpPr>
        <p:spPr>
          <a:xfrm>
            <a:off x="-348900" y="1633661"/>
            <a:ext cx="12863305" cy="1596782"/>
          </a:xfrm>
          <a:prstGeom prst="rect">
            <a:avLst/>
          </a:prstGeom>
          <a:solidFill>
            <a:schemeClr val="accent6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5753AA4C-D8C9-478C-9ECB-BD7B69D74C1C}"/>
              </a:ext>
            </a:extLst>
          </p:cNvPr>
          <p:cNvGrpSpPr/>
          <p:nvPr/>
        </p:nvGrpSpPr>
        <p:grpSpPr>
          <a:xfrm>
            <a:off x="495373" y="1782727"/>
            <a:ext cx="532933" cy="501257"/>
            <a:chOff x="4393694" y="3429000"/>
            <a:chExt cx="1251944" cy="1177532"/>
          </a:xfrm>
        </p:grpSpPr>
        <p:grpSp>
          <p:nvGrpSpPr>
            <p:cNvPr id="159" name="Google Shape;1155;p42">
              <a:extLst>
                <a:ext uri="{FF2B5EF4-FFF2-40B4-BE49-F238E27FC236}">
                  <a16:creationId xmlns:a16="http://schemas.microsoft.com/office/drawing/2014/main" id="{8FF1E161-D381-4AFD-92DC-1C396D593805}"/>
                </a:ext>
              </a:extLst>
            </p:cNvPr>
            <p:cNvGrpSpPr/>
            <p:nvPr/>
          </p:nvGrpSpPr>
          <p:grpSpPr>
            <a:xfrm>
              <a:off x="4393694" y="3429000"/>
              <a:ext cx="1251944" cy="1177532"/>
              <a:chOff x="1513275" y="1160975"/>
              <a:chExt cx="290225" cy="272975"/>
            </a:xfrm>
          </p:grpSpPr>
          <p:sp>
            <p:nvSpPr>
              <p:cNvPr id="163" name="Google Shape;1156;p42">
                <a:extLst>
                  <a:ext uri="{FF2B5EF4-FFF2-40B4-BE49-F238E27FC236}">
                    <a16:creationId xmlns:a16="http://schemas.microsoft.com/office/drawing/2014/main" id="{AA0C9DE7-FDF1-4433-BF9E-8E07148C2E1C}"/>
                  </a:ext>
                </a:extLst>
              </p:cNvPr>
              <p:cNvSpPr/>
              <p:nvPr/>
            </p:nvSpPr>
            <p:spPr>
              <a:xfrm>
                <a:off x="1513875" y="1161875"/>
                <a:ext cx="288450" cy="270900"/>
              </a:xfrm>
              <a:custGeom>
                <a:avLst/>
                <a:gdLst/>
                <a:ahLst/>
                <a:cxnLst/>
                <a:rect l="l" t="t" r="r" b="b"/>
                <a:pathLst>
                  <a:path w="11538" h="10836" extrusionOk="0">
                    <a:moveTo>
                      <a:pt x="643" y="1"/>
                    </a:moveTo>
                    <a:cubicBezTo>
                      <a:pt x="286" y="1"/>
                      <a:pt x="0" y="286"/>
                      <a:pt x="0" y="644"/>
                    </a:cubicBezTo>
                    <a:lnTo>
                      <a:pt x="0" y="10192"/>
                    </a:lnTo>
                    <a:cubicBezTo>
                      <a:pt x="0" y="10550"/>
                      <a:pt x="286" y="10835"/>
                      <a:pt x="643" y="10835"/>
                    </a:cubicBezTo>
                    <a:lnTo>
                      <a:pt x="10894" y="10835"/>
                    </a:lnTo>
                    <a:cubicBezTo>
                      <a:pt x="11252" y="10835"/>
                      <a:pt x="11537" y="10550"/>
                      <a:pt x="11537" y="10192"/>
                    </a:cubicBezTo>
                    <a:lnTo>
                      <a:pt x="11537" y="644"/>
                    </a:lnTo>
                    <a:cubicBezTo>
                      <a:pt x="11537" y="286"/>
                      <a:pt x="11252" y="1"/>
                      <a:pt x="108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157;p42">
                <a:extLst>
                  <a:ext uri="{FF2B5EF4-FFF2-40B4-BE49-F238E27FC236}">
                    <a16:creationId xmlns:a16="http://schemas.microsoft.com/office/drawing/2014/main" id="{04F8095A-DAAE-4B36-8444-62B6862E47FE}"/>
                  </a:ext>
                </a:extLst>
              </p:cNvPr>
              <p:cNvSpPr/>
              <p:nvPr/>
            </p:nvSpPr>
            <p:spPr>
              <a:xfrm>
                <a:off x="1513275" y="1160975"/>
                <a:ext cx="290225" cy="272975"/>
              </a:xfrm>
              <a:custGeom>
                <a:avLst/>
                <a:gdLst/>
                <a:ahLst/>
                <a:cxnLst/>
                <a:rect l="l" t="t" r="r" b="b"/>
                <a:pathLst>
                  <a:path w="11609" h="10919" extrusionOk="0">
                    <a:moveTo>
                      <a:pt x="6037" y="1"/>
                    </a:moveTo>
                    <a:lnTo>
                      <a:pt x="1370" y="25"/>
                    </a:lnTo>
                    <a:lnTo>
                      <a:pt x="631" y="25"/>
                    </a:lnTo>
                    <a:cubicBezTo>
                      <a:pt x="441" y="25"/>
                      <a:pt x="286" y="108"/>
                      <a:pt x="155" y="263"/>
                    </a:cubicBezTo>
                    <a:cubicBezTo>
                      <a:pt x="84" y="346"/>
                      <a:pt x="48" y="453"/>
                      <a:pt x="24" y="561"/>
                    </a:cubicBezTo>
                    <a:lnTo>
                      <a:pt x="24" y="680"/>
                    </a:lnTo>
                    <a:cubicBezTo>
                      <a:pt x="24" y="680"/>
                      <a:pt x="24" y="644"/>
                      <a:pt x="48" y="572"/>
                    </a:cubicBezTo>
                    <a:cubicBezTo>
                      <a:pt x="60" y="465"/>
                      <a:pt x="108" y="358"/>
                      <a:pt x="179" y="275"/>
                    </a:cubicBezTo>
                    <a:cubicBezTo>
                      <a:pt x="298" y="144"/>
                      <a:pt x="465" y="61"/>
                      <a:pt x="643" y="49"/>
                    </a:cubicBezTo>
                    <a:lnTo>
                      <a:pt x="1382" y="49"/>
                    </a:lnTo>
                    <a:lnTo>
                      <a:pt x="6037" y="96"/>
                    </a:lnTo>
                    <a:lnTo>
                      <a:pt x="10799" y="96"/>
                    </a:lnTo>
                    <a:cubicBezTo>
                      <a:pt x="10824" y="93"/>
                      <a:pt x="10847" y="91"/>
                      <a:pt x="10870" y="91"/>
                    </a:cubicBezTo>
                    <a:cubicBezTo>
                      <a:pt x="10925" y="91"/>
                      <a:pt x="10975" y="100"/>
                      <a:pt x="11026" y="108"/>
                    </a:cubicBezTo>
                    <a:cubicBezTo>
                      <a:pt x="11180" y="156"/>
                      <a:pt x="11299" y="239"/>
                      <a:pt x="11383" y="358"/>
                    </a:cubicBezTo>
                    <a:cubicBezTo>
                      <a:pt x="11454" y="501"/>
                      <a:pt x="11502" y="644"/>
                      <a:pt x="11490" y="799"/>
                    </a:cubicBezTo>
                    <a:lnTo>
                      <a:pt x="11490" y="1763"/>
                    </a:lnTo>
                    <a:lnTo>
                      <a:pt x="11490" y="10264"/>
                    </a:lnTo>
                    <a:cubicBezTo>
                      <a:pt x="11490" y="10526"/>
                      <a:pt x="11311" y="10764"/>
                      <a:pt x="11037" y="10836"/>
                    </a:cubicBezTo>
                    <a:cubicBezTo>
                      <a:pt x="10954" y="10871"/>
                      <a:pt x="10859" y="10871"/>
                      <a:pt x="10776" y="10871"/>
                    </a:cubicBezTo>
                    <a:lnTo>
                      <a:pt x="596" y="10871"/>
                    </a:lnTo>
                    <a:cubicBezTo>
                      <a:pt x="310" y="10836"/>
                      <a:pt x="72" y="10598"/>
                      <a:pt x="48" y="10324"/>
                    </a:cubicBezTo>
                    <a:cubicBezTo>
                      <a:pt x="24" y="9157"/>
                      <a:pt x="24" y="8073"/>
                      <a:pt x="24" y="7085"/>
                    </a:cubicBezTo>
                    <a:cubicBezTo>
                      <a:pt x="12" y="5121"/>
                      <a:pt x="12" y="3513"/>
                      <a:pt x="12" y="2418"/>
                    </a:cubicBezTo>
                    <a:cubicBezTo>
                      <a:pt x="12" y="3513"/>
                      <a:pt x="0" y="5109"/>
                      <a:pt x="0" y="7085"/>
                    </a:cubicBezTo>
                    <a:lnTo>
                      <a:pt x="0" y="10324"/>
                    </a:lnTo>
                    <a:cubicBezTo>
                      <a:pt x="12" y="10467"/>
                      <a:pt x="84" y="10621"/>
                      <a:pt x="191" y="10717"/>
                    </a:cubicBezTo>
                    <a:cubicBezTo>
                      <a:pt x="310" y="10824"/>
                      <a:pt x="441" y="10895"/>
                      <a:pt x="608" y="10919"/>
                    </a:cubicBezTo>
                    <a:lnTo>
                      <a:pt x="10799" y="10919"/>
                    </a:lnTo>
                    <a:cubicBezTo>
                      <a:pt x="10895" y="10919"/>
                      <a:pt x="10990" y="10895"/>
                      <a:pt x="11085" y="10883"/>
                    </a:cubicBezTo>
                    <a:cubicBezTo>
                      <a:pt x="11192" y="10871"/>
                      <a:pt x="11276" y="10812"/>
                      <a:pt x="11347" y="10752"/>
                    </a:cubicBezTo>
                    <a:cubicBezTo>
                      <a:pt x="11502" y="10621"/>
                      <a:pt x="11585" y="10443"/>
                      <a:pt x="11585" y="10228"/>
                    </a:cubicBezTo>
                    <a:lnTo>
                      <a:pt x="11585" y="1727"/>
                    </a:lnTo>
                    <a:lnTo>
                      <a:pt x="11585" y="763"/>
                    </a:lnTo>
                    <a:cubicBezTo>
                      <a:pt x="11609" y="692"/>
                      <a:pt x="11585" y="596"/>
                      <a:pt x="11573" y="525"/>
                    </a:cubicBezTo>
                    <a:cubicBezTo>
                      <a:pt x="11549" y="453"/>
                      <a:pt x="11514" y="382"/>
                      <a:pt x="11466" y="299"/>
                    </a:cubicBezTo>
                    <a:cubicBezTo>
                      <a:pt x="11371" y="168"/>
                      <a:pt x="11228" y="84"/>
                      <a:pt x="11073" y="37"/>
                    </a:cubicBezTo>
                    <a:cubicBezTo>
                      <a:pt x="10990" y="1"/>
                      <a:pt x="10907" y="1"/>
                      <a:pt x="108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158;p42">
                <a:extLst>
                  <a:ext uri="{FF2B5EF4-FFF2-40B4-BE49-F238E27FC236}">
                    <a16:creationId xmlns:a16="http://schemas.microsoft.com/office/drawing/2014/main" id="{FD9663EF-89E3-4799-B191-9772389A1CF8}"/>
                  </a:ext>
                </a:extLst>
              </p:cNvPr>
              <p:cNvSpPr/>
              <p:nvPr/>
            </p:nvSpPr>
            <p:spPr>
              <a:xfrm>
                <a:off x="1583225" y="1392275"/>
                <a:ext cx="147350" cy="1500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60" extrusionOk="0">
                    <a:moveTo>
                      <a:pt x="2941" y="0"/>
                    </a:moveTo>
                    <a:cubicBezTo>
                      <a:pt x="1322" y="0"/>
                      <a:pt x="0" y="12"/>
                      <a:pt x="0" y="24"/>
                    </a:cubicBezTo>
                    <a:cubicBezTo>
                      <a:pt x="0" y="36"/>
                      <a:pt x="1322" y="60"/>
                      <a:pt x="2941" y="60"/>
                    </a:cubicBezTo>
                    <a:cubicBezTo>
                      <a:pt x="4572" y="60"/>
                      <a:pt x="5894" y="36"/>
                      <a:pt x="5894" y="24"/>
                    </a:cubicBezTo>
                    <a:cubicBezTo>
                      <a:pt x="5894" y="12"/>
                      <a:pt x="4572" y="0"/>
                      <a:pt x="29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159;p42">
                <a:extLst>
                  <a:ext uri="{FF2B5EF4-FFF2-40B4-BE49-F238E27FC236}">
                    <a16:creationId xmlns:a16="http://schemas.microsoft.com/office/drawing/2014/main" id="{25137DA0-E557-48DF-84C6-E4A9D3CED784}"/>
                  </a:ext>
                </a:extLst>
              </p:cNvPr>
              <p:cNvSpPr/>
              <p:nvPr/>
            </p:nvSpPr>
            <p:spPr>
              <a:xfrm>
                <a:off x="1615975" y="1405950"/>
                <a:ext cx="81875" cy="1525"/>
              </a:xfrm>
              <a:custGeom>
                <a:avLst/>
                <a:gdLst/>
                <a:ahLst/>
                <a:cxnLst/>
                <a:rect l="l" t="t" r="r" b="b"/>
                <a:pathLst>
                  <a:path w="3275" h="61" extrusionOk="0">
                    <a:moveTo>
                      <a:pt x="1631" y="1"/>
                    </a:moveTo>
                    <a:cubicBezTo>
                      <a:pt x="726" y="1"/>
                      <a:pt x="0" y="13"/>
                      <a:pt x="0" y="25"/>
                    </a:cubicBezTo>
                    <a:cubicBezTo>
                      <a:pt x="0" y="48"/>
                      <a:pt x="726" y="60"/>
                      <a:pt x="1631" y="60"/>
                    </a:cubicBezTo>
                    <a:cubicBezTo>
                      <a:pt x="2548" y="60"/>
                      <a:pt x="3274" y="48"/>
                      <a:pt x="3274" y="25"/>
                    </a:cubicBezTo>
                    <a:cubicBezTo>
                      <a:pt x="3274" y="1"/>
                      <a:pt x="2548" y="1"/>
                      <a:pt x="16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" name="Google Shape;1207;p42">
              <a:extLst>
                <a:ext uri="{FF2B5EF4-FFF2-40B4-BE49-F238E27FC236}">
                  <a16:creationId xmlns:a16="http://schemas.microsoft.com/office/drawing/2014/main" id="{68B25ECF-5924-4325-886B-5A24B1813E90}"/>
                </a:ext>
              </a:extLst>
            </p:cNvPr>
            <p:cNvGrpSpPr/>
            <p:nvPr/>
          </p:nvGrpSpPr>
          <p:grpSpPr>
            <a:xfrm>
              <a:off x="4634702" y="3648616"/>
              <a:ext cx="753186" cy="725625"/>
              <a:chOff x="-63665750" y="1914325"/>
              <a:chExt cx="328450" cy="316450"/>
            </a:xfrm>
          </p:grpSpPr>
          <p:sp>
            <p:nvSpPr>
              <p:cNvPr id="161" name="Google Shape;1208;p42">
                <a:extLst>
                  <a:ext uri="{FF2B5EF4-FFF2-40B4-BE49-F238E27FC236}">
                    <a16:creationId xmlns:a16="http://schemas.microsoft.com/office/drawing/2014/main" id="{9939B5AB-CB82-40BE-85EF-33EBD7B6EB64}"/>
                  </a:ext>
                </a:extLst>
              </p:cNvPr>
              <p:cNvSpPr/>
              <p:nvPr/>
            </p:nvSpPr>
            <p:spPr>
              <a:xfrm>
                <a:off x="-63665750" y="1914325"/>
                <a:ext cx="328450" cy="316450"/>
              </a:xfrm>
              <a:custGeom>
                <a:avLst/>
                <a:gdLst/>
                <a:ahLst/>
                <a:cxnLst/>
                <a:rect l="l" t="t" r="r" b="b"/>
                <a:pathLst>
                  <a:path w="13138" h="12658" extrusionOk="0">
                    <a:moveTo>
                      <a:pt x="8144" y="835"/>
                    </a:moveTo>
                    <a:cubicBezTo>
                      <a:pt x="9097" y="835"/>
                      <a:pt x="10050" y="1197"/>
                      <a:pt x="10775" y="1922"/>
                    </a:cubicBezTo>
                    <a:cubicBezTo>
                      <a:pt x="12256" y="3371"/>
                      <a:pt x="12256" y="5734"/>
                      <a:pt x="10775" y="7183"/>
                    </a:cubicBezTo>
                    <a:cubicBezTo>
                      <a:pt x="10050" y="7908"/>
                      <a:pt x="9097" y="8270"/>
                      <a:pt x="8144" y="8270"/>
                    </a:cubicBezTo>
                    <a:cubicBezTo>
                      <a:pt x="7191" y="8270"/>
                      <a:pt x="6238" y="7908"/>
                      <a:pt x="5513" y="7183"/>
                    </a:cubicBezTo>
                    <a:cubicBezTo>
                      <a:pt x="4064" y="5734"/>
                      <a:pt x="4064" y="3371"/>
                      <a:pt x="5513" y="1922"/>
                    </a:cubicBezTo>
                    <a:cubicBezTo>
                      <a:pt x="6238" y="1197"/>
                      <a:pt x="7191" y="835"/>
                      <a:pt x="8144" y="835"/>
                    </a:cubicBezTo>
                    <a:close/>
                    <a:moveTo>
                      <a:pt x="3466" y="8632"/>
                    </a:moveTo>
                    <a:lnTo>
                      <a:pt x="4064" y="9231"/>
                    </a:lnTo>
                    <a:lnTo>
                      <a:pt x="1607" y="11688"/>
                    </a:lnTo>
                    <a:lnTo>
                      <a:pt x="1008" y="11090"/>
                    </a:lnTo>
                    <a:lnTo>
                      <a:pt x="3466" y="8632"/>
                    </a:lnTo>
                    <a:close/>
                    <a:moveTo>
                      <a:pt x="8172" y="0"/>
                    </a:moveTo>
                    <a:cubicBezTo>
                      <a:pt x="7010" y="0"/>
                      <a:pt x="5844" y="441"/>
                      <a:pt x="4946" y="1323"/>
                    </a:cubicBezTo>
                    <a:cubicBezTo>
                      <a:pt x="3277" y="3024"/>
                      <a:pt x="3182" y="5671"/>
                      <a:pt x="4694" y="7467"/>
                    </a:cubicBezTo>
                    <a:lnTo>
                      <a:pt x="4096" y="8065"/>
                    </a:lnTo>
                    <a:lnTo>
                      <a:pt x="3214" y="7183"/>
                    </a:lnTo>
                    <a:cubicBezTo>
                      <a:pt x="3151" y="7104"/>
                      <a:pt x="3048" y="7065"/>
                      <a:pt x="2942" y="7065"/>
                    </a:cubicBezTo>
                    <a:cubicBezTo>
                      <a:pt x="2836" y="7065"/>
                      <a:pt x="2725" y="7104"/>
                      <a:pt x="2646" y="7183"/>
                    </a:cubicBezTo>
                    <a:cubicBezTo>
                      <a:pt x="2489" y="7341"/>
                      <a:pt x="2489" y="7624"/>
                      <a:pt x="2646" y="7782"/>
                    </a:cubicBezTo>
                    <a:lnTo>
                      <a:pt x="2899" y="8065"/>
                    </a:lnTo>
                    <a:lnTo>
                      <a:pt x="158" y="10806"/>
                    </a:lnTo>
                    <a:cubicBezTo>
                      <a:pt x="0" y="10964"/>
                      <a:pt x="0" y="11247"/>
                      <a:pt x="158" y="11405"/>
                    </a:cubicBezTo>
                    <a:lnTo>
                      <a:pt x="1292" y="12539"/>
                    </a:lnTo>
                    <a:cubicBezTo>
                      <a:pt x="1371" y="12618"/>
                      <a:pt x="1481" y="12657"/>
                      <a:pt x="1591" y="12657"/>
                    </a:cubicBezTo>
                    <a:cubicBezTo>
                      <a:pt x="1701" y="12657"/>
                      <a:pt x="1812" y="12618"/>
                      <a:pt x="1890" y="12539"/>
                    </a:cubicBezTo>
                    <a:lnTo>
                      <a:pt x="4631" y="9798"/>
                    </a:lnTo>
                    <a:lnTo>
                      <a:pt x="4915" y="10050"/>
                    </a:lnTo>
                    <a:cubicBezTo>
                      <a:pt x="4994" y="10129"/>
                      <a:pt x="5104" y="10168"/>
                      <a:pt x="5214" y="10168"/>
                    </a:cubicBezTo>
                    <a:cubicBezTo>
                      <a:pt x="5324" y="10168"/>
                      <a:pt x="5435" y="10129"/>
                      <a:pt x="5513" y="10050"/>
                    </a:cubicBezTo>
                    <a:cubicBezTo>
                      <a:pt x="5671" y="9893"/>
                      <a:pt x="5671" y="9640"/>
                      <a:pt x="5513" y="9483"/>
                    </a:cubicBezTo>
                    <a:lnTo>
                      <a:pt x="4631" y="8601"/>
                    </a:lnTo>
                    <a:lnTo>
                      <a:pt x="5230" y="8034"/>
                    </a:lnTo>
                    <a:cubicBezTo>
                      <a:pt x="6059" y="8730"/>
                      <a:pt x="7090" y="9078"/>
                      <a:pt x="8127" y="9078"/>
                    </a:cubicBezTo>
                    <a:cubicBezTo>
                      <a:pt x="9296" y="9078"/>
                      <a:pt x="10472" y="8635"/>
                      <a:pt x="11373" y="7750"/>
                    </a:cubicBezTo>
                    <a:cubicBezTo>
                      <a:pt x="13138" y="5986"/>
                      <a:pt x="13138" y="3087"/>
                      <a:pt x="11373" y="1323"/>
                    </a:cubicBezTo>
                    <a:cubicBezTo>
                      <a:pt x="10491" y="441"/>
                      <a:pt x="9333" y="0"/>
                      <a:pt x="8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209;p42">
                <a:extLst>
                  <a:ext uri="{FF2B5EF4-FFF2-40B4-BE49-F238E27FC236}">
                    <a16:creationId xmlns:a16="http://schemas.microsoft.com/office/drawing/2014/main" id="{94C0B7BA-1524-4FE2-9345-96A8E6AAB6F8}"/>
                  </a:ext>
                </a:extLst>
              </p:cNvPr>
              <p:cNvSpPr/>
              <p:nvPr/>
            </p:nvSpPr>
            <p:spPr>
              <a:xfrm>
                <a:off x="-63524775" y="1955275"/>
                <a:ext cx="123675" cy="134700"/>
              </a:xfrm>
              <a:custGeom>
                <a:avLst/>
                <a:gdLst/>
                <a:ahLst/>
                <a:cxnLst/>
                <a:rect l="l" t="t" r="r" b="b"/>
                <a:pathLst>
                  <a:path w="4947" h="5388" extrusionOk="0">
                    <a:moveTo>
                      <a:pt x="2458" y="882"/>
                    </a:moveTo>
                    <a:cubicBezTo>
                      <a:pt x="2930" y="882"/>
                      <a:pt x="3308" y="1229"/>
                      <a:pt x="3308" y="1702"/>
                    </a:cubicBezTo>
                    <a:cubicBezTo>
                      <a:pt x="3308" y="2174"/>
                      <a:pt x="2962" y="2521"/>
                      <a:pt x="2458" y="2521"/>
                    </a:cubicBezTo>
                    <a:cubicBezTo>
                      <a:pt x="1985" y="2521"/>
                      <a:pt x="1639" y="2174"/>
                      <a:pt x="1639" y="1702"/>
                    </a:cubicBezTo>
                    <a:cubicBezTo>
                      <a:pt x="1639" y="1229"/>
                      <a:pt x="2048" y="882"/>
                      <a:pt x="2458" y="882"/>
                    </a:cubicBezTo>
                    <a:close/>
                    <a:moveTo>
                      <a:pt x="2458" y="3340"/>
                    </a:moveTo>
                    <a:cubicBezTo>
                      <a:pt x="3245" y="3340"/>
                      <a:pt x="3876" y="3875"/>
                      <a:pt x="4096" y="4600"/>
                    </a:cubicBezTo>
                    <a:lnTo>
                      <a:pt x="883" y="4600"/>
                    </a:lnTo>
                    <a:cubicBezTo>
                      <a:pt x="1040" y="3875"/>
                      <a:pt x="1733" y="3340"/>
                      <a:pt x="2458" y="3340"/>
                    </a:cubicBezTo>
                    <a:close/>
                    <a:moveTo>
                      <a:pt x="2458" y="0"/>
                    </a:moveTo>
                    <a:cubicBezTo>
                      <a:pt x="1576" y="0"/>
                      <a:pt x="820" y="756"/>
                      <a:pt x="820" y="1670"/>
                    </a:cubicBezTo>
                    <a:cubicBezTo>
                      <a:pt x="820" y="2080"/>
                      <a:pt x="977" y="2489"/>
                      <a:pt x="1292" y="2804"/>
                    </a:cubicBezTo>
                    <a:cubicBezTo>
                      <a:pt x="536" y="3245"/>
                      <a:pt x="0" y="4033"/>
                      <a:pt x="0" y="4978"/>
                    </a:cubicBezTo>
                    <a:cubicBezTo>
                      <a:pt x="0" y="5230"/>
                      <a:pt x="189" y="5388"/>
                      <a:pt x="410" y="5388"/>
                    </a:cubicBezTo>
                    <a:lnTo>
                      <a:pt x="4569" y="5388"/>
                    </a:lnTo>
                    <a:cubicBezTo>
                      <a:pt x="4789" y="5388"/>
                      <a:pt x="4947" y="5199"/>
                      <a:pt x="4947" y="4978"/>
                    </a:cubicBezTo>
                    <a:cubicBezTo>
                      <a:pt x="4947" y="4033"/>
                      <a:pt x="4443" y="3245"/>
                      <a:pt x="3655" y="2804"/>
                    </a:cubicBezTo>
                    <a:cubicBezTo>
                      <a:pt x="3939" y="2489"/>
                      <a:pt x="4128" y="2080"/>
                      <a:pt x="4128" y="1670"/>
                    </a:cubicBezTo>
                    <a:cubicBezTo>
                      <a:pt x="4128" y="756"/>
                      <a:pt x="3371" y="0"/>
                      <a:pt x="24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7" name="TextBox 166">
            <a:extLst>
              <a:ext uri="{FF2B5EF4-FFF2-40B4-BE49-F238E27FC236}">
                <a16:creationId xmlns:a16="http://schemas.microsoft.com/office/drawing/2014/main" id="{48BD3D1E-4396-4D93-8640-38986FF4CFA6}"/>
              </a:ext>
            </a:extLst>
          </p:cNvPr>
          <p:cNvSpPr txBox="1"/>
          <p:nvPr/>
        </p:nvSpPr>
        <p:spPr>
          <a:xfrm>
            <a:off x="1153494" y="1799824"/>
            <a:ext cx="1988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FF725E"/>
                </a:solidFill>
                <a:latin typeface="#9Slide03 Neutra" panose="02040603050506020204" pitchFamily="18" charset="0"/>
              </a:defRPr>
            </a:lvl1pPr>
          </a:lstStyle>
          <a:p>
            <a:r>
              <a:rPr lang="en-US" sz="2400" dirty="0" err="1">
                <a:solidFill>
                  <a:srgbClr val="000000"/>
                </a:solidFill>
              </a:rPr>
              <a:t>Định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nghĩa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26920B71-82D0-4822-BADA-6449DC1C632D}"/>
              </a:ext>
            </a:extLst>
          </p:cNvPr>
          <p:cNvSpPr txBox="1"/>
          <p:nvPr/>
        </p:nvSpPr>
        <p:spPr>
          <a:xfrm>
            <a:off x="1952878" y="2438653"/>
            <a:ext cx="8286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000000"/>
                </a:solidFill>
                <a:latin typeface="#9Slide03 SVNAvo" panose="02040603050506020204" pitchFamily="18" charset="0"/>
              </a:defRPr>
            </a:lvl1pPr>
          </a:lstStyle>
          <a:p>
            <a:r>
              <a:rPr lang="vi-VN"/>
              <a:t>Số hữu tỉ và số vô tỉ được gọi chung là số thực</a:t>
            </a:r>
            <a:r>
              <a:rPr lang="en-US"/>
              <a:t>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BA5E28B0-F23C-4C95-BED8-C565D8D4989A}"/>
                  </a:ext>
                </a:extLst>
              </p:cNvPr>
              <p:cNvSpPr txBox="1"/>
              <p:nvPr/>
            </p:nvSpPr>
            <p:spPr>
              <a:xfrm>
                <a:off x="897978" y="4600085"/>
                <a:ext cx="8864478" cy="7693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#9Slide03 SVNAvo" panose="02040603050506020204" pitchFamily="18" charset="0"/>
                  </a:rPr>
                  <a:t>- </a:t>
                </a:r>
                <a:r>
                  <a:rPr lang="en-US" sz="2800" dirty="0" err="1">
                    <a:latin typeface="#9Slide03 SVNAvo" panose="02040603050506020204" pitchFamily="18" charset="0"/>
                  </a:rPr>
                  <a:t>Các</a:t>
                </a:r>
                <a:r>
                  <a:rPr lang="en-US" sz="2800" dirty="0">
                    <a:latin typeface="#9Slide03 SVNAvo" panose="02040603050506020204" pitchFamily="18" charset="0"/>
                  </a:rPr>
                  <a:t> </a:t>
                </a:r>
                <a:r>
                  <a:rPr lang="en-US" sz="2800" dirty="0" err="1">
                    <a:latin typeface="#9Slide03 SVNAvo" panose="02040603050506020204" pitchFamily="18" charset="0"/>
                  </a:rPr>
                  <a:t>số</a:t>
                </a:r>
                <a:r>
                  <a:rPr lang="en-US" sz="2800" dirty="0">
                    <a:latin typeface="#9Slide03 SVNAvo" panose="02040603050506020204" pitchFamily="18" charset="0"/>
                  </a:rPr>
                  <a:t> 0,12  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latin typeface="#9Slide03 SVNAvo" panose="0204060305050602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latin typeface="#9Slide03 SVNAvo" panose="0204060305050602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latin typeface="#9Slide03 SVNAvo" panose="02040603050506020204" pitchFamily="18" charset="0"/>
                  </a:rPr>
                  <a:t>  </a:t>
                </a:r>
                <a:r>
                  <a:rPr lang="en-US" sz="2800" dirty="0" err="1">
                    <a:latin typeface="#9Slide03 SVNAvo" panose="02040603050506020204" pitchFamily="18" charset="0"/>
                  </a:rPr>
                  <a:t>và</a:t>
                </a:r>
                <a:r>
                  <a:rPr lang="en-US" sz="2800" dirty="0">
                    <a:latin typeface="#9Slide03 SVNAvo" panose="02040603050506020204" pitchFamily="18" charset="0"/>
                  </a:rPr>
                  <a:t>  3,(45) </a:t>
                </a:r>
                <a:r>
                  <a:rPr lang="en-US" sz="2800" dirty="0" err="1">
                    <a:latin typeface="#9Slide03 SVNAvo" panose="02040603050506020204" pitchFamily="18" charset="0"/>
                  </a:rPr>
                  <a:t>là</a:t>
                </a:r>
                <a:r>
                  <a:rPr lang="en-US" sz="2800" dirty="0">
                    <a:latin typeface="#9Slide03 SVNAvo" panose="02040603050506020204" pitchFamily="18" charset="0"/>
                  </a:rPr>
                  <a:t> </a:t>
                </a:r>
                <a:r>
                  <a:rPr lang="en-US" sz="2800" dirty="0" err="1">
                    <a:latin typeface="#9Slide03 SVNAvo" panose="02040603050506020204" pitchFamily="18" charset="0"/>
                  </a:rPr>
                  <a:t>số</a:t>
                </a:r>
                <a:r>
                  <a:rPr lang="en-US" sz="2800" dirty="0">
                    <a:latin typeface="#9Slide03 SVNAvo" panose="02040603050506020204" pitchFamily="18" charset="0"/>
                  </a:rPr>
                  <a:t> </a:t>
                </a:r>
                <a:r>
                  <a:rPr lang="en-US" sz="2800" dirty="0" err="1">
                    <a:latin typeface="#9Slide03 SVNAvo" panose="02040603050506020204" pitchFamily="18" charset="0"/>
                  </a:rPr>
                  <a:t>hữu</a:t>
                </a:r>
                <a:r>
                  <a:rPr lang="en-US" sz="2800" dirty="0">
                    <a:latin typeface="#9Slide03 SVNAvo" panose="02040603050506020204" pitchFamily="18" charset="0"/>
                  </a:rPr>
                  <a:t> </a:t>
                </a:r>
                <a:r>
                  <a:rPr lang="en-US" sz="2800" dirty="0" err="1">
                    <a:latin typeface="#9Slide03 SVNAvo" panose="02040603050506020204" pitchFamily="18" charset="0"/>
                  </a:rPr>
                  <a:t>tỉ</a:t>
                </a:r>
                <a:r>
                  <a:rPr lang="en-US" sz="2800" dirty="0">
                    <a:latin typeface="#9Slide03 SVNAvo" panose="02040603050506020204" pitchFamily="18" charset="0"/>
                  </a:rPr>
                  <a:t> </a:t>
                </a:r>
                <a:r>
                  <a:rPr lang="en-US" sz="2800" dirty="0" err="1">
                    <a:latin typeface="#9Slide03 SVNAvo" panose="02040603050506020204" pitchFamily="18" charset="0"/>
                  </a:rPr>
                  <a:t>nên</a:t>
                </a:r>
                <a:r>
                  <a:rPr lang="en-US" sz="2800" dirty="0">
                    <a:latin typeface="#9Slide03 SVNAvo" panose="02040603050506020204" pitchFamily="18" charset="0"/>
                  </a:rPr>
                  <a:t> </a:t>
                </a:r>
                <a:r>
                  <a:rPr lang="en-US" sz="2800" dirty="0" err="1">
                    <a:latin typeface="#9Slide03 SVNAvo" panose="02040603050506020204" pitchFamily="18" charset="0"/>
                  </a:rPr>
                  <a:t>cũng</a:t>
                </a:r>
                <a:r>
                  <a:rPr lang="en-US" sz="2800" dirty="0">
                    <a:latin typeface="#9Slide03 SVNAvo" panose="02040603050506020204" pitchFamily="18" charset="0"/>
                  </a:rPr>
                  <a:t> </a:t>
                </a:r>
                <a:r>
                  <a:rPr lang="en-US" sz="2800" dirty="0" err="1">
                    <a:latin typeface="#9Slide03 SVNAvo" panose="02040603050506020204" pitchFamily="18" charset="0"/>
                  </a:rPr>
                  <a:t>là</a:t>
                </a:r>
                <a:r>
                  <a:rPr lang="en-US" sz="2800" dirty="0">
                    <a:latin typeface="#9Slide03 SVNAvo" panose="02040603050506020204" pitchFamily="18" charset="0"/>
                  </a:rPr>
                  <a:t> </a:t>
                </a:r>
                <a:r>
                  <a:rPr lang="en-US" sz="2800" dirty="0" err="1">
                    <a:latin typeface="#9Slide03 SVNAvo" panose="02040603050506020204" pitchFamily="18" charset="0"/>
                  </a:rPr>
                  <a:t>số</a:t>
                </a:r>
                <a:r>
                  <a:rPr lang="en-US" sz="2800" dirty="0">
                    <a:latin typeface="#9Slide03 SVNAvo" panose="02040603050506020204" pitchFamily="18" charset="0"/>
                  </a:rPr>
                  <a:t> </a:t>
                </a:r>
                <a:r>
                  <a:rPr lang="en-US" sz="2800" dirty="0" err="1">
                    <a:latin typeface="#9Slide03 SVNAvo" panose="02040603050506020204" pitchFamily="18" charset="0"/>
                  </a:rPr>
                  <a:t>thực</a:t>
                </a:r>
                <a:r>
                  <a:rPr lang="en-US" sz="2800" dirty="0">
                    <a:latin typeface="#9Slide03 SVNAvo" panose="02040603050506020204" pitchFamily="18" charset="0"/>
                  </a:rPr>
                  <a:t>.</a:t>
                </a:r>
                <a:endParaRPr lang="en-US" sz="2800" dirty="0">
                  <a:latin typeface="#9Slide03 SVN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BA5E28B0-F23C-4C95-BED8-C565D8D498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978" y="4600085"/>
                <a:ext cx="8864478" cy="769378"/>
              </a:xfrm>
              <a:prstGeom prst="rect">
                <a:avLst/>
              </a:prstGeom>
              <a:blipFill>
                <a:blip r:embed="rId4"/>
                <a:stretch>
                  <a:fillRect l="-1376" r="-413" b="-10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F386D23D-4534-4335-A6B5-2D955EE67B3C}"/>
                  </a:ext>
                </a:extLst>
              </p:cNvPr>
              <p:cNvSpPr txBox="1"/>
              <p:nvPr/>
            </p:nvSpPr>
            <p:spPr>
              <a:xfrm>
                <a:off x="897978" y="5696735"/>
                <a:ext cx="8493447" cy="578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#9Slide03 SVNAvo" panose="02040603050506020204" pitchFamily="18" charset="0"/>
                  </a:rPr>
                  <a:t>- </a:t>
                </a:r>
                <a:r>
                  <a:rPr lang="en-US" sz="2800" dirty="0" err="1">
                    <a:latin typeface="#9Slide03 SVNAvo" panose="02040603050506020204" pitchFamily="18" charset="0"/>
                  </a:rPr>
                  <a:t>Các</a:t>
                </a:r>
                <a:r>
                  <a:rPr lang="en-US" sz="2800" dirty="0">
                    <a:latin typeface="#9Slide03 SVNAvo" panose="02040603050506020204" pitchFamily="18" charset="0"/>
                  </a:rPr>
                  <a:t> </a:t>
                </a:r>
                <a:r>
                  <a:rPr lang="en-US" sz="2800" dirty="0" err="1">
                    <a:latin typeface="#9Slide03 SVNAvo" panose="02040603050506020204" pitchFamily="18" charset="0"/>
                  </a:rPr>
                  <a:t>số</a:t>
                </a:r>
                <a:r>
                  <a:rPr lang="en-US" sz="2800" dirty="0">
                    <a:latin typeface="#9Slide03 SVN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#9Slide03 SVNAvo" panose="02040603050506020204"/>
                        <a:cs typeface="Times New Roman" panose="02020603050405020304" pitchFamily="18" charset="0"/>
                      </a:rPr>
                      <m:t>π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US" sz="2800">
                            <a:latin typeface="#9Slide03 SVNAvo" panose="0204060305050602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800" dirty="0">
                    <a:latin typeface="#9Slide03 SVNAvo" panose="02040603050506020204" pitchFamily="18" charset="0"/>
                  </a:rPr>
                  <a:t> </a:t>
                </a:r>
                <a:r>
                  <a:rPr lang="en-US" sz="2800" dirty="0" err="1">
                    <a:latin typeface="#9Slide03 SVNAvo" panose="02040603050506020204" pitchFamily="18" charset="0"/>
                  </a:rPr>
                  <a:t>là</a:t>
                </a:r>
                <a:r>
                  <a:rPr lang="en-US" sz="2800" dirty="0">
                    <a:latin typeface="#9Slide03 SVNAvo" panose="02040603050506020204" pitchFamily="18" charset="0"/>
                  </a:rPr>
                  <a:t> </a:t>
                </a:r>
                <a:r>
                  <a:rPr lang="en-US" sz="2800" dirty="0" err="1">
                    <a:latin typeface="#9Slide03 SVNAvo" panose="02040603050506020204" pitchFamily="18" charset="0"/>
                  </a:rPr>
                  <a:t>số</a:t>
                </a:r>
                <a:r>
                  <a:rPr lang="en-US" sz="2800" dirty="0">
                    <a:latin typeface="#9Slide03 SVNAvo" panose="02040603050506020204" pitchFamily="18" charset="0"/>
                  </a:rPr>
                  <a:t> </a:t>
                </a:r>
                <a:r>
                  <a:rPr lang="en-US" sz="2800" dirty="0" err="1">
                    <a:latin typeface="#9Slide03 SVNAvo" panose="02040603050506020204" pitchFamily="18" charset="0"/>
                  </a:rPr>
                  <a:t>vô</a:t>
                </a:r>
                <a:r>
                  <a:rPr lang="en-US" sz="2800" dirty="0">
                    <a:latin typeface="#9Slide03 SVNAvo" panose="02040603050506020204" pitchFamily="18" charset="0"/>
                  </a:rPr>
                  <a:t> </a:t>
                </a:r>
                <a:r>
                  <a:rPr lang="en-US" sz="2800" dirty="0" err="1">
                    <a:latin typeface="#9Slide03 SVNAvo" panose="02040603050506020204" pitchFamily="18" charset="0"/>
                  </a:rPr>
                  <a:t>tỉ</a:t>
                </a:r>
                <a:r>
                  <a:rPr lang="en-US" sz="2800" dirty="0">
                    <a:latin typeface="#9Slide03 SVNAvo" panose="02040603050506020204" pitchFamily="18" charset="0"/>
                  </a:rPr>
                  <a:t> </a:t>
                </a:r>
                <a:r>
                  <a:rPr lang="en-US" sz="2800" dirty="0" err="1">
                    <a:latin typeface="#9Slide03 SVNAvo" panose="02040603050506020204" pitchFamily="18" charset="0"/>
                  </a:rPr>
                  <a:t>nên</a:t>
                </a:r>
                <a:r>
                  <a:rPr lang="en-US" sz="2800" dirty="0">
                    <a:latin typeface="#9Slide03 SVNAvo" panose="02040603050506020204" pitchFamily="18" charset="0"/>
                  </a:rPr>
                  <a:t> </a:t>
                </a:r>
                <a:r>
                  <a:rPr lang="en-US" sz="2800" dirty="0" err="1">
                    <a:latin typeface="#9Slide03 SVNAvo" panose="02040603050506020204" pitchFamily="18" charset="0"/>
                  </a:rPr>
                  <a:t>cũng</a:t>
                </a:r>
                <a:r>
                  <a:rPr lang="en-US" sz="2800" dirty="0">
                    <a:latin typeface="#9Slide03 SVNAvo" panose="02040603050506020204" pitchFamily="18" charset="0"/>
                  </a:rPr>
                  <a:t> </a:t>
                </a:r>
                <a:r>
                  <a:rPr lang="en-US" sz="2800" dirty="0" err="1">
                    <a:latin typeface="#9Slide03 SVNAvo" panose="02040603050506020204" pitchFamily="18" charset="0"/>
                  </a:rPr>
                  <a:t>là</a:t>
                </a:r>
                <a:r>
                  <a:rPr lang="en-US" sz="2800" dirty="0">
                    <a:latin typeface="#9Slide03 SVNAvo" panose="02040603050506020204" pitchFamily="18" charset="0"/>
                  </a:rPr>
                  <a:t> </a:t>
                </a:r>
                <a:r>
                  <a:rPr lang="en-US" sz="2800" dirty="0" err="1">
                    <a:latin typeface="#9Slide03 SVNAvo" panose="02040603050506020204" pitchFamily="18" charset="0"/>
                  </a:rPr>
                  <a:t>số</a:t>
                </a:r>
                <a:r>
                  <a:rPr lang="en-US" sz="2800" dirty="0">
                    <a:latin typeface="#9Slide03 SVNAvo" panose="02040603050506020204" pitchFamily="18" charset="0"/>
                  </a:rPr>
                  <a:t> </a:t>
                </a:r>
                <a:r>
                  <a:rPr lang="en-US" sz="2800" dirty="0" err="1">
                    <a:latin typeface="#9Slide03 SVNAvo" panose="02040603050506020204" pitchFamily="18" charset="0"/>
                  </a:rPr>
                  <a:t>thực</a:t>
                </a:r>
                <a:r>
                  <a:rPr lang="en-US" sz="2800" dirty="0">
                    <a:latin typeface="#9Slide03 SVNAvo" panose="02040603050506020204" pitchFamily="18" charset="0"/>
                  </a:rPr>
                  <a:t>.</a:t>
                </a:r>
                <a:endParaRPr lang="en-US" sz="2800" dirty="0">
                  <a:latin typeface="#9Slide03 SVN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F386D23D-4534-4335-A6B5-2D955EE67B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978" y="5696735"/>
                <a:ext cx="8493447" cy="578941"/>
              </a:xfrm>
              <a:prstGeom prst="rect">
                <a:avLst/>
              </a:prstGeom>
              <a:blipFill>
                <a:blip r:embed="rId5"/>
                <a:stretch>
                  <a:fillRect l="-1435" t="-6383" b="-27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40959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4" grpId="0"/>
      <p:bldP spid="157" grpId="0" animBg="1"/>
      <p:bldP spid="167" grpId="0"/>
      <p:bldP spid="168" grpId="0"/>
      <p:bldP spid="169" grpId="0"/>
      <p:bldP spid="1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angle 145">
            <a:extLst>
              <a:ext uri="{FF2B5EF4-FFF2-40B4-BE49-F238E27FC236}">
                <a16:creationId xmlns:a16="http://schemas.microsoft.com/office/drawing/2014/main" id="{C1390945-6E71-6BB9-ABA7-04B1A393DA28}"/>
              </a:ext>
            </a:extLst>
          </p:cNvPr>
          <p:cNvSpPr/>
          <p:nvPr/>
        </p:nvSpPr>
        <p:spPr>
          <a:xfrm>
            <a:off x="-461914" y="1665591"/>
            <a:ext cx="12863305" cy="1596782"/>
          </a:xfrm>
          <a:prstGeom prst="rect">
            <a:avLst/>
          </a:prstGeom>
          <a:solidFill>
            <a:schemeClr val="accent6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F603EA-6B18-7927-2626-365F801CF7D2}"/>
              </a:ext>
            </a:extLst>
          </p:cNvPr>
          <p:cNvSpPr/>
          <p:nvPr/>
        </p:nvSpPr>
        <p:spPr>
          <a:xfrm>
            <a:off x="-461914" y="-311086"/>
            <a:ext cx="1140644" cy="10558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oogle Shape;1016;p39">
            <a:extLst>
              <a:ext uri="{FF2B5EF4-FFF2-40B4-BE49-F238E27FC236}">
                <a16:creationId xmlns:a16="http://schemas.microsoft.com/office/drawing/2014/main" id="{4DC33DB9-6830-E83E-7BBC-538A617EEA5C}"/>
              </a:ext>
            </a:extLst>
          </p:cNvPr>
          <p:cNvGrpSpPr/>
          <p:nvPr/>
        </p:nvGrpSpPr>
        <p:grpSpPr>
          <a:xfrm>
            <a:off x="244114" y="208881"/>
            <a:ext cx="746135" cy="710599"/>
            <a:chOff x="1513275" y="1160975"/>
            <a:chExt cx="290225" cy="272975"/>
          </a:xfrm>
        </p:grpSpPr>
        <p:sp>
          <p:nvSpPr>
            <p:cNvPr id="6" name="Google Shape;1017;p39">
              <a:extLst>
                <a:ext uri="{FF2B5EF4-FFF2-40B4-BE49-F238E27FC236}">
                  <a16:creationId xmlns:a16="http://schemas.microsoft.com/office/drawing/2014/main" id="{EC07F5B9-E9C2-5109-F852-7EC906537181}"/>
                </a:ext>
              </a:extLst>
            </p:cNvPr>
            <p:cNvSpPr/>
            <p:nvPr/>
          </p:nvSpPr>
          <p:spPr>
            <a:xfrm>
              <a:off x="1513875" y="1161875"/>
              <a:ext cx="288450" cy="270900"/>
            </a:xfrm>
            <a:custGeom>
              <a:avLst/>
              <a:gdLst/>
              <a:ahLst/>
              <a:cxnLst/>
              <a:rect l="l" t="t" r="r" b="b"/>
              <a:pathLst>
                <a:path w="11538" h="10836" extrusionOk="0">
                  <a:moveTo>
                    <a:pt x="643" y="1"/>
                  </a:moveTo>
                  <a:cubicBezTo>
                    <a:pt x="286" y="1"/>
                    <a:pt x="0" y="286"/>
                    <a:pt x="0" y="644"/>
                  </a:cubicBezTo>
                  <a:lnTo>
                    <a:pt x="0" y="10192"/>
                  </a:lnTo>
                  <a:cubicBezTo>
                    <a:pt x="0" y="10550"/>
                    <a:pt x="286" y="10835"/>
                    <a:pt x="643" y="10835"/>
                  </a:cubicBezTo>
                  <a:lnTo>
                    <a:pt x="10894" y="10835"/>
                  </a:lnTo>
                  <a:cubicBezTo>
                    <a:pt x="11252" y="10835"/>
                    <a:pt x="11537" y="10550"/>
                    <a:pt x="11537" y="10192"/>
                  </a:cubicBezTo>
                  <a:lnTo>
                    <a:pt x="11537" y="644"/>
                  </a:lnTo>
                  <a:cubicBezTo>
                    <a:pt x="11537" y="286"/>
                    <a:pt x="11252" y="1"/>
                    <a:pt x="108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1018;p39">
              <a:extLst>
                <a:ext uri="{FF2B5EF4-FFF2-40B4-BE49-F238E27FC236}">
                  <a16:creationId xmlns:a16="http://schemas.microsoft.com/office/drawing/2014/main" id="{0EEF7B0D-E23B-D723-191D-71A2FE236E1B}"/>
                </a:ext>
              </a:extLst>
            </p:cNvPr>
            <p:cNvSpPr/>
            <p:nvPr/>
          </p:nvSpPr>
          <p:spPr>
            <a:xfrm>
              <a:off x="1513275" y="1160975"/>
              <a:ext cx="290225" cy="272975"/>
            </a:xfrm>
            <a:custGeom>
              <a:avLst/>
              <a:gdLst/>
              <a:ahLst/>
              <a:cxnLst/>
              <a:rect l="l" t="t" r="r" b="b"/>
              <a:pathLst>
                <a:path w="11609" h="10919" extrusionOk="0">
                  <a:moveTo>
                    <a:pt x="6037" y="1"/>
                  </a:moveTo>
                  <a:lnTo>
                    <a:pt x="1370" y="25"/>
                  </a:lnTo>
                  <a:lnTo>
                    <a:pt x="631" y="25"/>
                  </a:lnTo>
                  <a:cubicBezTo>
                    <a:pt x="441" y="25"/>
                    <a:pt x="286" y="108"/>
                    <a:pt x="155" y="263"/>
                  </a:cubicBezTo>
                  <a:cubicBezTo>
                    <a:pt x="84" y="346"/>
                    <a:pt x="48" y="453"/>
                    <a:pt x="24" y="561"/>
                  </a:cubicBezTo>
                  <a:lnTo>
                    <a:pt x="24" y="680"/>
                  </a:lnTo>
                  <a:cubicBezTo>
                    <a:pt x="24" y="680"/>
                    <a:pt x="24" y="644"/>
                    <a:pt x="48" y="572"/>
                  </a:cubicBezTo>
                  <a:cubicBezTo>
                    <a:pt x="60" y="465"/>
                    <a:pt x="108" y="358"/>
                    <a:pt x="179" y="275"/>
                  </a:cubicBezTo>
                  <a:cubicBezTo>
                    <a:pt x="298" y="144"/>
                    <a:pt x="465" y="61"/>
                    <a:pt x="643" y="49"/>
                  </a:cubicBezTo>
                  <a:lnTo>
                    <a:pt x="1382" y="49"/>
                  </a:lnTo>
                  <a:lnTo>
                    <a:pt x="6037" y="96"/>
                  </a:lnTo>
                  <a:lnTo>
                    <a:pt x="10799" y="96"/>
                  </a:lnTo>
                  <a:cubicBezTo>
                    <a:pt x="10824" y="93"/>
                    <a:pt x="10847" y="91"/>
                    <a:pt x="10870" y="91"/>
                  </a:cubicBezTo>
                  <a:cubicBezTo>
                    <a:pt x="10925" y="91"/>
                    <a:pt x="10975" y="100"/>
                    <a:pt x="11026" y="108"/>
                  </a:cubicBezTo>
                  <a:cubicBezTo>
                    <a:pt x="11180" y="156"/>
                    <a:pt x="11299" y="239"/>
                    <a:pt x="11383" y="358"/>
                  </a:cubicBezTo>
                  <a:cubicBezTo>
                    <a:pt x="11454" y="501"/>
                    <a:pt x="11502" y="644"/>
                    <a:pt x="11490" y="799"/>
                  </a:cubicBezTo>
                  <a:lnTo>
                    <a:pt x="11490" y="1763"/>
                  </a:lnTo>
                  <a:lnTo>
                    <a:pt x="11490" y="10264"/>
                  </a:lnTo>
                  <a:cubicBezTo>
                    <a:pt x="11490" y="10526"/>
                    <a:pt x="11311" y="10764"/>
                    <a:pt x="11037" y="10836"/>
                  </a:cubicBezTo>
                  <a:cubicBezTo>
                    <a:pt x="10954" y="10871"/>
                    <a:pt x="10859" y="10871"/>
                    <a:pt x="10776" y="10871"/>
                  </a:cubicBezTo>
                  <a:lnTo>
                    <a:pt x="596" y="10871"/>
                  </a:lnTo>
                  <a:cubicBezTo>
                    <a:pt x="310" y="10836"/>
                    <a:pt x="72" y="10598"/>
                    <a:pt x="48" y="10324"/>
                  </a:cubicBezTo>
                  <a:cubicBezTo>
                    <a:pt x="24" y="9157"/>
                    <a:pt x="24" y="8073"/>
                    <a:pt x="24" y="7085"/>
                  </a:cubicBezTo>
                  <a:cubicBezTo>
                    <a:pt x="12" y="5121"/>
                    <a:pt x="12" y="3513"/>
                    <a:pt x="12" y="2418"/>
                  </a:cubicBezTo>
                  <a:cubicBezTo>
                    <a:pt x="12" y="3513"/>
                    <a:pt x="0" y="5109"/>
                    <a:pt x="0" y="7085"/>
                  </a:cubicBezTo>
                  <a:lnTo>
                    <a:pt x="0" y="10324"/>
                  </a:lnTo>
                  <a:cubicBezTo>
                    <a:pt x="12" y="10467"/>
                    <a:pt x="84" y="10621"/>
                    <a:pt x="191" y="10717"/>
                  </a:cubicBezTo>
                  <a:cubicBezTo>
                    <a:pt x="310" y="10824"/>
                    <a:pt x="441" y="10895"/>
                    <a:pt x="608" y="10919"/>
                  </a:cubicBezTo>
                  <a:lnTo>
                    <a:pt x="10799" y="10919"/>
                  </a:lnTo>
                  <a:cubicBezTo>
                    <a:pt x="10895" y="10919"/>
                    <a:pt x="10990" y="10895"/>
                    <a:pt x="11085" y="10883"/>
                  </a:cubicBezTo>
                  <a:cubicBezTo>
                    <a:pt x="11192" y="10871"/>
                    <a:pt x="11276" y="10812"/>
                    <a:pt x="11347" y="10752"/>
                  </a:cubicBezTo>
                  <a:cubicBezTo>
                    <a:pt x="11502" y="10621"/>
                    <a:pt x="11585" y="10443"/>
                    <a:pt x="11585" y="10228"/>
                  </a:cubicBezTo>
                  <a:lnTo>
                    <a:pt x="11585" y="1727"/>
                  </a:lnTo>
                  <a:lnTo>
                    <a:pt x="11585" y="763"/>
                  </a:lnTo>
                  <a:cubicBezTo>
                    <a:pt x="11609" y="692"/>
                    <a:pt x="11585" y="596"/>
                    <a:pt x="11573" y="525"/>
                  </a:cubicBezTo>
                  <a:cubicBezTo>
                    <a:pt x="11549" y="453"/>
                    <a:pt x="11514" y="382"/>
                    <a:pt x="11466" y="299"/>
                  </a:cubicBezTo>
                  <a:cubicBezTo>
                    <a:pt x="11371" y="168"/>
                    <a:pt x="11228" y="84"/>
                    <a:pt x="11073" y="37"/>
                  </a:cubicBezTo>
                  <a:cubicBezTo>
                    <a:pt x="10990" y="1"/>
                    <a:pt x="10907" y="1"/>
                    <a:pt x="10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C13EFB9-B18B-9A08-74BC-178D65C5BB85}"/>
              </a:ext>
            </a:extLst>
          </p:cNvPr>
          <p:cNvSpPr txBox="1"/>
          <p:nvPr/>
        </p:nvSpPr>
        <p:spPr>
          <a:xfrm>
            <a:off x="448769" y="271434"/>
            <a:ext cx="3353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chemeClr val="accent3"/>
                </a:solidFill>
                <a:latin typeface="#9Slide03 Neutra" panose="02040603050506020204" pitchFamily="18" charset="0"/>
              </a:rPr>
              <a:t>1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69B26C3-AB19-BED9-7233-E71CF0912E0A}"/>
              </a:ext>
            </a:extLst>
          </p:cNvPr>
          <p:cNvGrpSpPr/>
          <p:nvPr/>
        </p:nvGrpSpPr>
        <p:grpSpPr>
          <a:xfrm>
            <a:off x="495373" y="1814657"/>
            <a:ext cx="532933" cy="501257"/>
            <a:chOff x="4393694" y="3429000"/>
            <a:chExt cx="1251944" cy="1177532"/>
          </a:xfrm>
        </p:grpSpPr>
        <p:grpSp>
          <p:nvGrpSpPr>
            <p:cNvPr id="12" name="Google Shape;1155;p42">
              <a:extLst>
                <a:ext uri="{FF2B5EF4-FFF2-40B4-BE49-F238E27FC236}">
                  <a16:creationId xmlns:a16="http://schemas.microsoft.com/office/drawing/2014/main" id="{EB0B306D-D9CB-AA6B-244D-5CEB18C5B032}"/>
                </a:ext>
              </a:extLst>
            </p:cNvPr>
            <p:cNvGrpSpPr/>
            <p:nvPr/>
          </p:nvGrpSpPr>
          <p:grpSpPr>
            <a:xfrm>
              <a:off x="4393694" y="3429000"/>
              <a:ext cx="1251944" cy="1177532"/>
              <a:chOff x="1513275" y="1160975"/>
              <a:chExt cx="290225" cy="272975"/>
            </a:xfrm>
          </p:grpSpPr>
          <p:sp>
            <p:nvSpPr>
              <p:cNvPr id="13" name="Google Shape;1156;p42">
                <a:extLst>
                  <a:ext uri="{FF2B5EF4-FFF2-40B4-BE49-F238E27FC236}">
                    <a16:creationId xmlns:a16="http://schemas.microsoft.com/office/drawing/2014/main" id="{AE722FBF-82F9-C1C8-6496-DCBD249AED77}"/>
                  </a:ext>
                </a:extLst>
              </p:cNvPr>
              <p:cNvSpPr/>
              <p:nvPr/>
            </p:nvSpPr>
            <p:spPr>
              <a:xfrm>
                <a:off x="1513875" y="1161875"/>
                <a:ext cx="288450" cy="270900"/>
              </a:xfrm>
              <a:custGeom>
                <a:avLst/>
                <a:gdLst/>
                <a:ahLst/>
                <a:cxnLst/>
                <a:rect l="l" t="t" r="r" b="b"/>
                <a:pathLst>
                  <a:path w="11538" h="10836" extrusionOk="0">
                    <a:moveTo>
                      <a:pt x="643" y="1"/>
                    </a:moveTo>
                    <a:cubicBezTo>
                      <a:pt x="286" y="1"/>
                      <a:pt x="0" y="286"/>
                      <a:pt x="0" y="644"/>
                    </a:cubicBezTo>
                    <a:lnTo>
                      <a:pt x="0" y="10192"/>
                    </a:lnTo>
                    <a:cubicBezTo>
                      <a:pt x="0" y="10550"/>
                      <a:pt x="286" y="10835"/>
                      <a:pt x="643" y="10835"/>
                    </a:cubicBezTo>
                    <a:lnTo>
                      <a:pt x="10894" y="10835"/>
                    </a:lnTo>
                    <a:cubicBezTo>
                      <a:pt x="11252" y="10835"/>
                      <a:pt x="11537" y="10550"/>
                      <a:pt x="11537" y="10192"/>
                    </a:cubicBezTo>
                    <a:lnTo>
                      <a:pt x="11537" y="644"/>
                    </a:lnTo>
                    <a:cubicBezTo>
                      <a:pt x="11537" y="286"/>
                      <a:pt x="11252" y="1"/>
                      <a:pt x="108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157;p42">
                <a:extLst>
                  <a:ext uri="{FF2B5EF4-FFF2-40B4-BE49-F238E27FC236}">
                    <a16:creationId xmlns:a16="http://schemas.microsoft.com/office/drawing/2014/main" id="{54831BF0-731A-0035-16E5-E134071F19B6}"/>
                  </a:ext>
                </a:extLst>
              </p:cNvPr>
              <p:cNvSpPr/>
              <p:nvPr/>
            </p:nvSpPr>
            <p:spPr>
              <a:xfrm>
                <a:off x="1513275" y="1160975"/>
                <a:ext cx="290225" cy="272975"/>
              </a:xfrm>
              <a:custGeom>
                <a:avLst/>
                <a:gdLst/>
                <a:ahLst/>
                <a:cxnLst/>
                <a:rect l="l" t="t" r="r" b="b"/>
                <a:pathLst>
                  <a:path w="11609" h="10919" extrusionOk="0">
                    <a:moveTo>
                      <a:pt x="6037" y="1"/>
                    </a:moveTo>
                    <a:lnTo>
                      <a:pt x="1370" y="25"/>
                    </a:lnTo>
                    <a:lnTo>
                      <a:pt x="631" y="25"/>
                    </a:lnTo>
                    <a:cubicBezTo>
                      <a:pt x="441" y="25"/>
                      <a:pt x="286" y="108"/>
                      <a:pt x="155" y="263"/>
                    </a:cubicBezTo>
                    <a:cubicBezTo>
                      <a:pt x="84" y="346"/>
                      <a:pt x="48" y="453"/>
                      <a:pt x="24" y="561"/>
                    </a:cubicBezTo>
                    <a:lnTo>
                      <a:pt x="24" y="680"/>
                    </a:lnTo>
                    <a:cubicBezTo>
                      <a:pt x="24" y="680"/>
                      <a:pt x="24" y="644"/>
                      <a:pt x="48" y="572"/>
                    </a:cubicBezTo>
                    <a:cubicBezTo>
                      <a:pt x="60" y="465"/>
                      <a:pt x="108" y="358"/>
                      <a:pt x="179" y="275"/>
                    </a:cubicBezTo>
                    <a:cubicBezTo>
                      <a:pt x="298" y="144"/>
                      <a:pt x="465" y="61"/>
                      <a:pt x="643" y="49"/>
                    </a:cubicBezTo>
                    <a:lnTo>
                      <a:pt x="1382" y="49"/>
                    </a:lnTo>
                    <a:lnTo>
                      <a:pt x="6037" y="96"/>
                    </a:lnTo>
                    <a:lnTo>
                      <a:pt x="10799" y="96"/>
                    </a:lnTo>
                    <a:cubicBezTo>
                      <a:pt x="10824" y="93"/>
                      <a:pt x="10847" y="91"/>
                      <a:pt x="10870" y="91"/>
                    </a:cubicBezTo>
                    <a:cubicBezTo>
                      <a:pt x="10925" y="91"/>
                      <a:pt x="10975" y="100"/>
                      <a:pt x="11026" y="108"/>
                    </a:cubicBezTo>
                    <a:cubicBezTo>
                      <a:pt x="11180" y="156"/>
                      <a:pt x="11299" y="239"/>
                      <a:pt x="11383" y="358"/>
                    </a:cubicBezTo>
                    <a:cubicBezTo>
                      <a:pt x="11454" y="501"/>
                      <a:pt x="11502" y="644"/>
                      <a:pt x="11490" y="799"/>
                    </a:cubicBezTo>
                    <a:lnTo>
                      <a:pt x="11490" y="1763"/>
                    </a:lnTo>
                    <a:lnTo>
                      <a:pt x="11490" y="10264"/>
                    </a:lnTo>
                    <a:cubicBezTo>
                      <a:pt x="11490" y="10526"/>
                      <a:pt x="11311" y="10764"/>
                      <a:pt x="11037" y="10836"/>
                    </a:cubicBezTo>
                    <a:cubicBezTo>
                      <a:pt x="10954" y="10871"/>
                      <a:pt x="10859" y="10871"/>
                      <a:pt x="10776" y="10871"/>
                    </a:cubicBezTo>
                    <a:lnTo>
                      <a:pt x="596" y="10871"/>
                    </a:lnTo>
                    <a:cubicBezTo>
                      <a:pt x="310" y="10836"/>
                      <a:pt x="72" y="10598"/>
                      <a:pt x="48" y="10324"/>
                    </a:cubicBezTo>
                    <a:cubicBezTo>
                      <a:pt x="24" y="9157"/>
                      <a:pt x="24" y="8073"/>
                      <a:pt x="24" y="7085"/>
                    </a:cubicBezTo>
                    <a:cubicBezTo>
                      <a:pt x="12" y="5121"/>
                      <a:pt x="12" y="3513"/>
                      <a:pt x="12" y="2418"/>
                    </a:cubicBezTo>
                    <a:cubicBezTo>
                      <a:pt x="12" y="3513"/>
                      <a:pt x="0" y="5109"/>
                      <a:pt x="0" y="7085"/>
                    </a:cubicBezTo>
                    <a:lnTo>
                      <a:pt x="0" y="10324"/>
                    </a:lnTo>
                    <a:cubicBezTo>
                      <a:pt x="12" y="10467"/>
                      <a:pt x="84" y="10621"/>
                      <a:pt x="191" y="10717"/>
                    </a:cubicBezTo>
                    <a:cubicBezTo>
                      <a:pt x="310" y="10824"/>
                      <a:pt x="441" y="10895"/>
                      <a:pt x="608" y="10919"/>
                    </a:cubicBezTo>
                    <a:lnTo>
                      <a:pt x="10799" y="10919"/>
                    </a:lnTo>
                    <a:cubicBezTo>
                      <a:pt x="10895" y="10919"/>
                      <a:pt x="10990" y="10895"/>
                      <a:pt x="11085" y="10883"/>
                    </a:cubicBezTo>
                    <a:cubicBezTo>
                      <a:pt x="11192" y="10871"/>
                      <a:pt x="11276" y="10812"/>
                      <a:pt x="11347" y="10752"/>
                    </a:cubicBezTo>
                    <a:cubicBezTo>
                      <a:pt x="11502" y="10621"/>
                      <a:pt x="11585" y="10443"/>
                      <a:pt x="11585" y="10228"/>
                    </a:cubicBezTo>
                    <a:lnTo>
                      <a:pt x="11585" y="1727"/>
                    </a:lnTo>
                    <a:lnTo>
                      <a:pt x="11585" y="763"/>
                    </a:lnTo>
                    <a:cubicBezTo>
                      <a:pt x="11609" y="692"/>
                      <a:pt x="11585" y="596"/>
                      <a:pt x="11573" y="525"/>
                    </a:cubicBezTo>
                    <a:cubicBezTo>
                      <a:pt x="11549" y="453"/>
                      <a:pt x="11514" y="382"/>
                      <a:pt x="11466" y="299"/>
                    </a:cubicBezTo>
                    <a:cubicBezTo>
                      <a:pt x="11371" y="168"/>
                      <a:pt x="11228" y="84"/>
                      <a:pt x="11073" y="37"/>
                    </a:cubicBezTo>
                    <a:cubicBezTo>
                      <a:pt x="10990" y="1"/>
                      <a:pt x="10907" y="1"/>
                      <a:pt x="108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158;p42">
                <a:extLst>
                  <a:ext uri="{FF2B5EF4-FFF2-40B4-BE49-F238E27FC236}">
                    <a16:creationId xmlns:a16="http://schemas.microsoft.com/office/drawing/2014/main" id="{4F6F9F9C-34C9-C2E6-8B83-BCAF7C7EE05D}"/>
                  </a:ext>
                </a:extLst>
              </p:cNvPr>
              <p:cNvSpPr/>
              <p:nvPr/>
            </p:nvSpPr>
            <p:spPr>
              <a:xfrm>
                <a:off x="1583225" y="1392275"/>
                <a:ext cx="147350" cy="1500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60" extrusionOk="0">
                    <a:moveTo>
                      <a:pt x="2941" y="0"/>
                    </a:moveTo>
                    <a:cubicBezTo>
                      <a:pt x="1322" y="0"/>
                      <a:pt x="0" y="12"/>
                      <a:pt x="0" y="24"/>
                    </a:cubicBezTo>
                    <a:cubicBezTo>
                      <a:pt x="0" y="36"/>
                      <a:pt x="1322" y="60"/>
                      <a:pt x="2941" y="60"/>
                    </a:cubicBezTo>
                    <a:cubicBezTo>
                      <a:pt x="4572" y="60"/>
                      <a:pt x="5894" y="36"/>
                      <a:pt x="5894" y="24"/>
                    </a:cubicBezTo>
                    <a:cubicBezTo>
                      <a:pt x="5894" y="12"/>
                      <a:pt x="4572" y="0"/>
                      <a:pt x="29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159;p42">
                <a:extLst>
                  <a:ext uri="{FF2B5EF4-FFF2-40B4-BE49-F238E27FC236}">
                    <a16:creationId xmlns:a16="http://schemas.microsoft.com/office/drawing/2014/main" id="{59E52C44-0B81-350D-C01F-8018DA801CA7}"/>
                  </a:ext>
                </a:extLst>
              </p:cNvPr>
              <p:cNvSpPr/>
              <p:nvPr/>
            </p:nvSpPr>
            <p:spPr>
              <a:xfrm>
                <a:off x="1615975" y="1405950"/>
                <a:ext cx="81875" cy="1525"/>
              </a:xfrm>
              <a:custGeom>
                <a:avLst/>
                <a:gdLst/>
                <a:ahLst/>
                <a:cxnLst/>
                <a:rect l="l" t="t" r="r" b="b"/>
                <a:pathLst>
                  <a:path w="3275" h="61" extrusionOk="0">
                    <a:moveTo>
                      <a:pt x="1631" y="1"/>
                    </a:moveTo>
                    <a:cubicBezTo>
                      <a:pt x="726" y="1"/>
                      <a:pt x="0" y="13"/>
                      <a:pt x="0" y="25"/>
                    </a:cubicBezTo>
                    <a:cubicBezTo>
                      <a:pt x="0" y="48"/>
                      <a:pt x="726" y="60"/>
                      <a:pt x="1631" y="60"/>
                    </a:cubicBezTo>
                    <a:cubicBezTo>
                      <a:pt x="2548" y="60"/>
                      <a:pt x="3274" y="48"/>
                      <a:pt x="3274" y="25"/>
                    </a:cubicBezTo>
                    <a:cubicBezTo>
                      <a:pt x="3274" y="1"/>
                      <a:pt x="2548" y="1"/>
                      <a:pt x="16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" name="Google Shape;1207;p42">
              <a:extLst>
                <a:ext uri="{FF2B5EF4-FFF2-40B4-BE49-F238E27FC236}">
                  <a16:creationId xmlns:a16="http://schemas.microsoft.com/office/drawing/2014/main" id="{B1C37215-F4B5-BE80-D984-57158AD91B97}"/>
                </a:ext>
              </a:extLst>
            </p:cNvPr>
            <p:cNvGrpSpPr/>
            <p:nvPr/>
          </p:nvGrpSpPr>
          <p:grpSpPr>
            <a:xfrm>
              <a:off x="4634702" y="3648616"/>
              <a:ext cx="753186" cy="725625"/>
              <a:chOff x="-63665750" y="1914325"/>
              <a:chExt cx="328450" cy="316450"/>
            </a:xfrm>
          </p:grpSpPr>
          <p:sp>
            <p:nvSpPr>
              <p:cNvPr id="18" name="Google Shape;1208;p42">
                <a:extLst>
                  <a:ext uri="{FF2B5EF4-FFF2-40B4-BE49-F238E27FC236}">
                    <a16:creationId xmlns:a16="http://schemas.microsoft.com/office/drawing/2014/main" id="{8D9033FF-D1AE-3631-BFE2-96C4BD1A3D30}"/>
                  </a:ext>
                </a:extLst>
              </p:cNvPr>
              <p:cNvSpPr/>
              <p:nvPr/>
            </p:nvSpPr>
            <p:spPr>
              <a:xfrm>
                <a:off x="-63665750" y="1914325"/>
                <a:ext cx="328450" cy="316450"/>
              </a:xfrm>
              <a:custGeom>
                <a:avLst/>
                <a:gdLst/>
                <a:ahLst/>
                <a:cxnLst/>
                <a:rect l="l" t="t" r="r" b="b"/>
                <a:pathLst>
                  <a:path w="13138" h="12658" extrusionOk="0">
                    <a:moveTo>
                      <a:pt x="8144" y="835"/>
                    </a:moveTo>
                    <a:cubicBezTo>
                      <a:pt x="9097" y="835"/>
                      <a:pt x="10050" y="1197"/>
                      <a:pt x="10775" y="1922"/>
                    </a:cubicBezTo>
                    <a:cubicBezTo>
                      <a:pt x="12256" y="3371"/>
                      <a:pt x="12256" y="5734"/>
                      <a:pt x="10775" y="7183"/>
                    </a:cubicBezTo>
                    <a:cubicBezTo>
                      <a:pt x="10050" y="7908"/>
                      <a:pt x="9097" y="8270"/>
                      <a:pt x="8144" y="8270"/>
                    </a:cubicBezTo>
                    <a:cubicBezTo>
                      <a:pt x="7191" y="8270"/>
                      <a:pt x="6238" y="7908"/>
                      <a:pt x="5513" y="7183"/>
                    </a:cubicBezTo>
                    <a:cubicBezTo>
                      <a:pt x="4064" y="5734"/>
                      <a:pt x="4064" y="3371"/>
                      <a:pt x="5513" y="1922"/>
                    </a:cubicBezTo>
                    <a:cubicBezTo>
                      <a:pt x="6238" y="1197"/>
                      <a:pt x="7191" y="835"/>
                      <a:pt x="8144" y="835"/>
                    </a:cubicBezTo>
                    <a:close/>
                    <a:moveTo>
                      <a:pt x="3466" y="8632"/>
                    </a:moveTo>
                    <a:lnTo>
                      <a:pt x="4064" y="9231"/>
                    </a:lnTo>
                    <a:lnTo>
                      <a:pt x="1607" y="11688"/>
                    </a:lnTo>
                    <a:lnTo>
                      <a:pt x="1008" y="11090"/>
                    </a:lnTo>
                    <a:lnTo>
                      <a:pt x="3466" y="8632"/>
                    </a:lnTo>
                    <a:close/>
                    <a:moveTo>
                      <a:pt x="8172" y="0"/>
                    </a:moveTo>
                    <a:cubicBezTo>
                      <a:pt x="7010" y="0"/>
                      <a:pt x="5844" y="441"/>
                      <a:pt x="4946" y="1323"/>
                    </a:cubicBezTo>
                    <a:cubicBezTo>
                      <a:pt x="3277" y="3024"/>
                      <a:pt x="3182" y="5671"/>
                      <a:pt x="4694" y="7467"/>
                    </a:cubicBezTo>
                    <a:lnTo>
                      <a:pt x="4096" y="8065"/>
                    </a:lnTo>
                    <a:lnTo>
                      <a:pt x="3214" y="7183"/>
                    </a:lnTo>
                    <a:cubicBezTo>
                      <a:pt x="3151" y="7104"/>
                      <a:pt x="3048" y="7065"/>
                      <a:pt x="2942" y="7065"/>
                    </a:cubicBezTo>
                    <a:cubicBezTo>
                      <a:pt x="2836" y="7065"/>
                      <a:pt x="2725" y="7104"/>
                      <a:pt x="2646" y="7183"/>
                    </a:cubicBezTo>
                    <a:cubicBezTo>
                      <a:pt x="2489" y="7341"/>
                      <a:pt x="2489" y="7624"/>
                      <a:pt x="2646" y="7782"/>
                    </a:cubicBezTo>
                    <a:lnTo>
                      <a:pt x="2899" y="8065"/>
                    </a:lnTo>
                    <a:lnTo>
                      <a:pt x="158" y="10806"/>
                    </a:lnTo>
                    <a:cubicBezTo>
                      <a:pt x="0" y="10964"/>
                      <a:pt x="0" y="11247"/>
                      <a:pt x="158" y="11405"/>
                    </a:cubicBezTo>
                    <a:lnTo>
                      <a:pt x="1292" y="12539"/>
                    </a:lnTo>
                    <a:cubicBezTo>
                      <a:pt x="1371" y="12618"/>
                      <a:pt x="1481" y="12657"/>
                      <a:pt x="1591" y="12657"/>
                    </a:cubicBezTo>
                    <a:cubicBezTo>
                      <a:pt x="1701" y="12657"/>
                      <a:pt x="1812" y="12618"/>
                      <a:pt x="1890" y="12539"/>
                    </a:cubicBezTo>
                    <a:lnTo>
                      <a:pt x="4631" y="9798"/>
                    </a:lnTo>
                    <a:lnTo>
                      <a:pt x="4915" y="10050"/>
                    </a:lnTo>
                    <a:cubicBezTo>
                      <a:pt x="4994" y="10129"/>
                      <a:pt x="5104" y="10168"/>
                      <a:pt x="5214" y="10168"/>
                    </a:cubicBezTo>
                    <a:cubicBezTo>
                      <a:pt x="5324" y="10168"/>
                      <a:pt x="5435" y="10129"/>
                      <a:pt x="5513" y="10050"/>
                    </a:cubicBezTo>
                    <a:cubicBezTo>
                      <a:pt x="5671" y="9893"/>
                      <a:pt x="5671" y="9640"/>
                      <a:pt x="5513" y="9483"/>
                    </a:cubicBezTo>
                    <a:lnTo>
                      <a:pt x="4631" y="8601"/>
                    </a:lnTo>
                    <a:lnTo>
                      <a:pt x="5230" y="8034"/>
                    </a:lnTo>
                    <a:cubicBezTo>
                      <a:pt x="6059" y="8730"/>
                      <a:pt x="7090" y="9078"/>
                      <a:pt x="8127" y="9078"/>
                    </a:cubicBezTo>
                    <a:cubicBezTo>
                      <a:pt x="9296" y="9078"/>
                      <a:pt x="10472" y="8635"/>
                      <a:pt x="11373" y="7750"/>
                    </a:cubicBezTo>
                    <a:cubicBezTo>
                      <a:pt x="13138" y="5986"/>
                      <a:pt x="13138" y="3087"/>
                      <a:pt x="11373" y="1323"/>
                    </a:cubicBezTo>
                    <a:cubicBezTo>
                      <a:pt x="10491" y="441"/>
                      <a:pt x="9333" y="0"/>
                      <a:pt x="8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209;p42">
                <a:extLst>
                  <a:ext uri="{FF2B5EF4-FFF2-40B4-BE49-F238E27FC236}">
                    <a16:creationId xmlns:a16="http://schemas.microsoft.com/office/drawing/2014/main" id="{71A76D1E-7357-0F4F-7D8F-30891D87402D}"/>
                  </a:ext>
                </a:extLst>
              </p:cNvPr>
              <p:cNvSpPr/>
              <p:nvPr/>
            </p:nvSpPr>
            <p:spPr>
              <a:xfrm>
                <a:off x="-63524775" y="1955275"/>
                <a:ext cx="123675" cy="134700"/>
              </a:xfrm>
              <a:custGeom>
                <a:avLst/>
                <a:gdLst/>
                <a:ahLst/>
                <a:cxnLst/>
                <a:rect l="l" t="t" r="r" b="b"/>
                <a:pathLst>
                  <a:path w="4947" h="5388" extrusionOk="0">
                    <a:moveTo>
                      <a:pt x="2458" y="882"/>
                    </a:moveTo>
                    <a:cubicBezTo>
                      <a:pt x="2930" y="882"/>
                      <a:pt x="3308" y="1229"/>
                      <a:pt x="3308" y="1702"/>
                    </a:cubicBezTo>
                    <a:cubicBezTo>
                      <a:pt x="3308" y="2174"/>
                      <a:pt x="2962" y="2521"/>
                      <a:pt x="2458" y="2521"/>
                    </a:cubicBezTo>
                    <a:cubicBezTo>
                      <a:pt x="1985" y="2521"/>
                      <a:pt x="1639" y="2174"/>
                      <a:pt x="1639" y="1702"/>
                    </a:cubicBezTo>
                    <a:cubicBezTo>
                      <a:pt x="1639" y="1229"/>
                      <a:pt x="2048" y="882"/>
                      <a:pt x="2458" y="882"/>
                    </a:cubicBezTo>
                    <a:close/>
                    <a:moveTo>
                      <a:pt x="2458" y="3340"/>
                    </a:moveTo>
                    <a:cubicBezTo>
                      <a:pt x="3245" y="3340"/>
                      <a:pt x="3876" y="3875"/>
                      <a:pt x="4096" y="4600"/>
                    </a:cubicBezTo>
                    <a:lnTo>
                      <a:pt x="883" y="4600"/>
                    </a:lnTo>
                    <a:cubicBezTo>
                      <a:pt x="1040" y="3875"/>
                      <a:pt x="1733" y="3340"/>
                      <a:pt x="2458" y="3340"/>
                    </a:cubicBezTo>
                    <a:close/>
                    <a:moveTo>
                      <a:pt x="2458" y="0"/>
                    </a:moveTo>
                    <a:cubicBezTo>
                      <a:pt x="1576" y="0"/>
                      <a:pt x="820" y="756"/>
                      <a:pt x="820" y="1670"/>
                    </a:cubicBezTo>
                    <a:cubicBezTo>
                      <a:pt x="820" y="2080"/>
                      <a:pt x="977" y="2489"/>
                      <a:pt x="1292" y="2804"/>
                    </a:cubicBezTo>
                    <a:cubicBezTo>
                      <a:pt x="536" y="3245"/>
                      <a:pt x="0" y="4033"/>
                      <a:pt x="0" y="4978"/>
                    </a:cubicBezTo>
                    <a:cubicBezTo>
                      <a:pt x="0" y="5230"/>
                      <a:pt x="189" y="5388"/>
                      <a:pt x="410" y="5388"/>
                    </a:cubicBezTo>
                    <a:lnTo>
                      <a:pt x="4569" y="5388"/>
                    </a:lnTo>
                    <a:cubicBezTo>
                      <a:pt x="4789" y="5388"/>
                      <a:pt x="4947" y="5199"/>
                      <a:pt x="4947" y="4978"/>
                    </a:cubicBezTo>
                    <a:cubicBezTo>
                      <a:pt x="4947" y="4033"/>
                      <a:pt x="4443" y="3245"/>
                      <a:pt x="3655" y="2804"/>
                    </a:cubicBezTo>
                    <a:cubicBezTo>
                      <a:pt x="3939" y="2489"/>
                      <a:pt x="4128" y="2080"/>
                      <a:pt x="4128" y="1670"/>
                    </a:cubicBezTo>
                    <a:cubicBezTo>
                      <a:pt x="4128" y="756"/>
                      <a:pt x="3371" y="0"/>
                      <a:pt x="24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BFDD01D4-8784-B490-50ED-0B8417DBFEC0}"/>
              </a:ext>
            </a:extLst>
          </p:cNvPr>
          <p:cNvSpPr txBox="1"/>
          <p:nvPr/>
        </p:nvSpPr>
        <p:spPr>
          <a:xfrm>
            <a:off x="1153494" y="1831754"/>
            <a:ext cx="1988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600">
                <a:solidFill>
                  <a:srgbClr val="FF725E"/>
                </a:solidFill>
                <a:latin typeface="#9Slide03 Neutra" panose="02040603050506020204" pitchFamily="18" charset="0"/>
              </a:defRPr>
            </a:lvl1pPr>
          </a:lstStyle>
          <a:p>
            <a:r>
              <a:rPr lang="en-US" sz="2400">
                <a:solidFill>
                  <a:srgbClr val="000000"/>
                </a:solidFill>
              </a:rPr>
              <a:t>Định nghĩa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B7E510C-D19A-1D1A-4E99-F117D6EDE3F1}"/>
              </a:ext>
            </a:extLst>
          </p:cNvPr>
          <p:cNvSpPr txBox="1"/>
          <p:nvPr/>
        </p:nvSpPr>
        <p:spPr>
          <a:xfrm>
            <a:off x="1952878" y="2470583"/>
            <a:ext cx="8286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000000"/>
                </a:solidFill>
                <a:latin typeface="#9Slide03 SVNAvo" panose="02040603050506020204" pitchFamily="18" charset="0"/>
              </a:defRPr>
            </a:lvl1pPr>
          </a:lstStyle>
          <a:p>
            <a:r>
              <a:rPr lang="vi-VN"/>
              <a:t>Số hữu tỉ và số vô tỉ được gọi chung là số thực</a:t>
            </a:r>
            <a:r>
              <a:rPr lang="en-US"/>
              <a:t>.</a:t>
            </a:r>
            <a:endParaRPr lang="en-US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84DD2A3C-25D3-4FAC-9A11-F8DD661DF9FF}"/>
              </a:ext>
            </a:extLst>
          </p:cNvPr>
          <p:cNvSpPr/>
          <p:nvPr/>
        </p:nvSpPr>
        <p:spPr>
          <a:xfrm>
            <a:off x="2776476" y="4878301"/>
            <a:ext cx="993171" cy="996696"/>
          </a:xfrm>
          <a:prstGeom prst="rect">
            <a:avLst/>
          </a:prstGeom>
          <a:solidFill>
            <a:srgbClr val="FFFFDE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84784A1-2AEC-6FEE-8651-5983CD20764A}"/>
                  </a:ext>
                </a:extLst>
              </p:cNvPr>
              <p:cNvSpPr txBox="1"/>
              <p:nvPr/>
            </p:nvSpPr>
            <p:spPr>
              <a:xfrm>
                <a:off x="3020588" y="5115039"/>
                <a:ext cx="4651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sz="2800">
                    <a:solidFill>
                      <a:srgbClr val="000000"/>
                    </a:solidFill>
                    <a:latin typeface="#9Slide03 SVNAvo" panose="0204060305050602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i="0" dirty="0" smtClean="0">
                          <a:solidFill>
                            <a:srgbClr val="0070C0"/>
                          </a:solidFill>
                          <a:latin typeface="+mj-lt"/>
                        </a:rPr>
                        <m:t>π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84784A1-2AEC-6FEE-8651-5983CD2076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588" y="5115039"/>
                <a:ext cx="465192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" name="Rectangle 139">
            <a:extLst>
              <a:ext uri="{FF2B5EF4-FFF2-40B4-BE49-F238E27FC236}">
                <a16:creationId xmlns:a16="http://schemas.microsoft.com/office/drawing/2014/main" id="{AC326D3B-5386-4BF2-94C7-825EFAE736B1}"/>
              </a:ext>
            </a:extLst>
          </p:cNvPr>
          <p:cNvSpPr/>
          <p:nvPr/>
        </p:nvSpPr>
        <p:spPr>
          <a:xfrm>
            <a:off x="4255440" y="4878301"/>
            <a:ext cx="1500939" cy="996696"/>
          </a:xfrm>
          <a:prstGeom prst="rect">
            <a:avLst/>
          </a:prstGeom>
          <a:solidFill>
            <a:srgbClr val="FFFFDE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9668C1F-5F92-9B4B-BBF6-AE578A252D5D}"/>
              </a:ext>
            </a:extLst>
          </p:cNvPr>
          <p:cNvSpPr txBox="1"/>
          <p:nvPr/>
        </p:nvSpPr>
        <p:spPr>
          <a:xfrm>
            <a:off x="4333289" y="5115039"/>
            <a:ext cx="1345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000000"/>
                </a:solidFill>
                <a:latin typeface="#9Slide03 SVNAvo" panose="02040603050506020204" pitchFamily="18" charset="0"/>
              </a:defRPr>
            </a:lvl1pPr>
          </a:lstStyle>
          <a:p>
            <a:r>
              <a:rPr lang="vi-VN" dirty="0">
                <a:solidFill>
                  <a:srgbClr val="0070C0"/>
                </a:solidFill>
              </a:rPr>
              <a:t>0,58(3)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749126CA-CD8D-49D7-8B0E-B4C4E0847BE8}"/>
              </a:ext>
            </a:extLst>
          </p:cNvPr>
          <p:cNvSpPr/>
          <p:nvPr/>
        </p:nvSpPr>
        <p:spPr>
          <a:xfrm>
            <a:off x="6242172" y="4878301"/>
            <a:ext cx="993171" cy="996696"/>
          </a:xfrm>
          <a:prstGeom prst="rect">
            <a:avLst/>
          </a:prstGeom>
          <a:solidFill>
            <a:srgbClr val="FFFFDE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CF9CAE3-E34C-E2BA-2E7B-13AED20D03A4}"/>
              </a:ext>
            </a:extLst>
          </p:cNvPr>
          <p:cNvSpPr txBox="1"/>
          <p:nvPr/>
        </p:nvSpPr>
        <p:spPr>
          <a:xfrm>
            <a:off x="6397959" y="5115039"/>
            <a:ext cx="6815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000000"/>
                </a:solidFill>
                <a:latin typeface="#9Slide03 SVNAvo" panose="02040603050506020204" pitchFamily="18" charset="0"/>
              </a:defRPr>
            </a:lvl1pPr>
          </a:lstStyle>
          <a:p>
            <a:r>
              <a:rPr lang="vi-VN" dirty="0">
                <a:solidFill>
                  <a:srgbClr val="0070C0"/>
                </a:solidFill>
              </a:rPr>
              <a:t>0,5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FC535EBE-BEA5-470D-A7C8-0FA719CD6551}"/>
              </a:ext>
            </a:extLst>
          </p:cNvPr>
          <p:cNvSpPr/>
          <p:nvPr/>
        </p:nvSpPr>
        <p:spPr>
          <a:xfrm>
            <a:off x="7721136" y="4878301"/>
            <a:ext cx="993171" cy="996696"/>
          </a:xfrm>
          <a:prstGeom prst="rect">
            <a:avLst/>
          </a:prstGeom>
          <a:solidFill>
            <a:srgbClr val="FFFFDE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7C3D010-768B-0073-9963-9CA539E5315B}"/>
              </a:ext>
            </a:extLst>
          </p:cNvPr>
          <p:cNvSpPr txBox="1"/>
          <p:nvPr/>
        </p:nvSpPr>
        <p:spPr>
          <a:xfrm>
            <a:off x="7966691" y="5115039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000000"/>
                </a:solidFill>
                <a:latin typeface="#9Slide03 SVNAvo" panose="02040603050506020204" pitchFamily="18" charset="0"/>
              </a:defRPr>
            </a:lvl1pPr>
          </a:lstStyle>
          <a:p>
            <a:r>
              <a:rPr lang="vi-VN" dirty="0">
                <a:solidFill>
                  <a:srgbClr val="0070C0"/>
                </a:solidFill>
              </a:rPr>
              <a:t>-2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23AEF167-DABD-3110-0703-8AC0EF19F7C2}"/>
              </a:ext>
            </a:extLst>
          </p:cNvPr>
          <p:cNvSpPr/>
          <p:nvPr/>
        </p:nvSpPr>
        <p:spPr>
          <a:xfrm>
            <a:off x="9200101" y="4878301"/>
            <a:ext cx="993171" cy="996696"/>
          </a:xfrm>
          <a:prstGeom prst="rect">
            <a:avLst/>
          </a:prstGeom>
          <a:solidFill>
            <a:srgbClr val="FFFFDE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F3A6E47-079E-7979-8B9E-DF09CAF0F952}"/>
                  </a:ext>
                </a:extLst>
              </p:cNvPr>
              <p:cNvSpPr txBox="1"/>
              <p:nvPr/>
            </p:nvSpPr>
            <p:spPr>
              <a:xfrm>
                <a:off x="9355888" y="4911041"/>
                <a:ext cx="681597" cy="9312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sz="2800">
                    <a:solidFill>
                      <a:srgbClr val="000000"/>
                    </a:solidFill>
                    <a:latin typeface="#9Slide03 SVNAvo" panose="0204060305050602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</a:rPr>
                            <m:t>13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F3A6E47-079E-7979-8B9E-DF09CAF0F9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5888" y="4911041"/>
                <a:ext cx="681597" cy="93121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8" name="Rectangle 137">
            <a:extLst>
              <a:ext uri="{FF2B5EF4-FFF2-40B4-BE49-F238E27FC236}">
                <a16:creationId xmlns:a16="http://schemas.microsoft.com/office/drawing/2014/main" id="{B90E12C2-A035-4C9A-AE91-CF0E537E005F}"/>
              </a:ext>
            </a:extLst>
          </p:cNvPr>
          <p:cNvSpPr/>
          <p:nvPr/>
        </p:nvSpPr>
        <p:spPr>
          <a:xfrm>
            <a:off x="1297512" y="4878301"/>
            <a:ext cx="993171" cy="996696"/>
          </a:xfrm>
          <a:prstGeom prst="rect">
            <a:avLst/>
          </a:prstGeom>
          <a:solidFill>
            <a:srgbClr val="FFFF00">
              <a:alpha val="13000"/>
            </a:srgbClr>
          </a:solidFill>
          <a:ln w="19050"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421162A-8842-852B-2F52-DF05BB1EA054}"/>
              </a:ext>
            </a:extLst>
          </p:cNvPr>
          <p:cNvGrpSpPr/>
          <p:nvPr/>
        </p:nvGrpSpPr>
        <p:grpSpPr>
          <a:xfrm>
            <a:off x="1462140" y="5102226"/>
            <a:ext cx="630047" cy="548846"/>
            <a:chOff x="3710881" y="5719756"/>
            <a:chExt cx="630047" cy="548846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D443334-D2B3-E8A3-682A-885E1D8A4813}"/>
                </a:ext>
              </a:extLst>
            </p:cNvPr>
            <p:cNvSpPr txBox="1"/>
            <p:nvPr/>
          </p:nvSpPr>
          <p:spPr>
            <a:xfrm>
              <a:off x="3758717" y="5745382"/>
              <a:ext cx="5822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2800">
                  <a:solidFill>
                    <a:srgbClr val="000000"/>
                  </a:solidFill>
                  <a:latin typeface="#9Slide03 SVNAvo" panose="02040603050506020204" pitchFamily="18" charset="0"/>
                </a:defRPr>
              </a:lvl1pPr>
            </a:lstStyle>
            <a:p>
              <a:r>
                <a:rPr lang="vi-VN" dirty="0">
                  <a:solidFill>
                    <a:srgbClr val="0070C0"/>
                  </a:solidFill>
                </a:rPr>
                <a:t>36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EF24153-0A3B-9F74-97CB-A1CC2027066F}"/>
                </a:ext>
              </a:extLst>
            </p:cNvPr>
            <p:cNvCxnSpPr>
              <a:cxnSpLocks/>
            </p:cNvCxnSpPr>
            <p:nvPr/>
          </p:nvCxnSpPr>
          <p:spPr>
            <a:xfrm>
              <a:off x="3839432" y="5724235"/>
              <a:ext cx="277926" cy="0"/>
            </a:xfrm>
            <a:prstGeom prst="line">
              <a:avLst/>
            </a:prstGeom>
            <a:noFill/>
          </p:spPr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63B4266-B1F1-0356-A5B8-3184961432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54728" y="5719756"/>
              <a:ext cx="91203" cy="300045"/>
            </a:xfrm>
            <a:prstGeom prst="line">
              <a:avLst/>
            </a:prstGeom>
            <a:noFill/>
          </p:spPr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A5312C3-E630-CA0C-F560-AAA53B607D9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10881" y="5951310"/>
              <a:ext cx="50604" cy="68491"/>
            </a:xfrm>
            <a:prstGeom prst="line">
              <a:avLst/>
            </a:prstGeom>
            <a:noFill/>
          </p:spPr>
        </p:cxnSp>
      </p:grpSp>
      <p:grpSp>
        <p:nvGrpSpPr>
          <p:cNvPr id="67" name="Google Shape;1761;p51">
            <a:extLst>
              <a:ext uri="{FF2B5EF4-FFF2-40B4-BE49-F238E27FC236}">
                <a16:creationId xmlns:a16="http://schemas.microsoft.com/office/drawing/2014/main" id="{24E475FB-AB78-D23F-27A0-DCF71F6D4E2E}"/>
              </a:ext>
            </a:extLst>
          </p:cNvPr>
          <p:cNvGrpSpPr/>
          <p:nvPr/>
        </p:nvGrpSpPr>
        <p:grpSpPr>
          <a:xfrm flipH="1">
            <a:off x="10729347" y="3674558"/>
            <a:ext cx="1317509" cy="2634341"/>
            <a:chOff x="3461125" y="1157400"/>
            <a:chExt cx="633150" cy="1265975"/>
          </a:xfrm>
        </p:grpSpPr>
        <p:sp>
          <p:nvSpPr>
            <p:cNvPr id="68" name="Google Shape;1762;p51">
              <a:extLst>
                <a:ext uri="{FF2B5EF4-FFF2-40B4-BE49-F238E27FC236}">
                  <a16:creationId xmlns:a16="http://schemas.microsoft.com/office/drawing/2014/main" id="{D95B3585-6E90-0B84-93A4-E2805CFF8791}"/>
                </a:ext>
              </a:extLst>
            </p:cNvPr>
            <p:cNvSpPr/>
            <p:nvPr/>
          </p:nvSpPr>
          <p:spPr>
            <a:xfrm>
              <a:off x="3781425" y="2263800"/>
              <a:ext cx="129500" cy="104200"/>
            </a:xfrm>
            <a:custGeom>
              <a:avLst/>
              <a:gdLst/>
              <a:ahLst/>
              <a:cxnLst/>
              <a:rect l="l" t="t" r="r" b="b"/>
              <a:pathLst>
                <a:path w="5180" h="4168" extrusionOk="0">
                  <a:moveTo>
                    <a:pt x="0" y="1"/>
                  </a:moveTo>
                  <a:lnTo>
                    <a:pt x="12" y="4156"/>
                  </a:lnTo>
                  <a:lnTo>
                    <a:pt x="5179" y="4168"/>
                  </a:lnTo>
                  <a:cubicBezTo>
                    <a:pt x="5167" y="3680"/>
                    <a:pt x="2488" y="2679"/>
                    <a:pt x="2488" y="2679"/>
                  </a:cubicBezTo>
                  <a:lnTo>
                    <a:pt x="2584" y="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763;p51">
              <a:extLst>
                <a:ext uri="{FF2B5EF4-FFF2-40B4-BE49-F238E27FC236}">
                  <a16:creationId xmlns:a16="http://schemas.microsoft.com/office/drawing/2014/main" id="{3B22FA0D-C704-F735-A146-E3F71488BDA6}"/>
                </a:ext>
              </a:extLst>
            </p:cNvPr>
            <p:cNvSpPr/>
            <p:nvPr/>
          </p:nvSpPr>
          <p:spPr>
            <a:xfrm>
              <a:off x="3799575" y="2324700"/>
              <a:ext cx="10725" cy="10000"/>
            </a:xfrm>
            <a:custGeom>
              <a:avLst/>
              <a:gdLst/>
              <a:ahLst/>
              <a:cxnLst/>
              <a:rect l="l" t="t" r="r" b="b"/>
              <a:pathLst>
                <a:path w="429" h="400" extrusionOk="0">
                  <a:moveTo>
                    <a:pt x="183" y="0"/>
                  </a:moveTo>
                  <a:cubicBezTo>
                    <a:pt x="166" y="0"/>
                    <a:pt x="149" y="2"/>
                    <a:pt x="131" y="5"/>
                  </a:cubicBezTo>
                  <a:lnTo>
                    <a:pt x="167" y="5"/>
                  </a:lnTo>
                  <a:cubicBezTo>
                    <a:pt x="60" y="41"/>
                    <a:pt x="0" y="148"/>
                    <a:pt x="12" y="243"/>
                  </a:cubicBezTo>
                  <a:cubicBezTo>
                    <a:pt x="45" y="342"/>
                    <a:pt x="137" y="400"/>
                    <a:pt x="226" y="400"/>
                  </a:cubicBezTo>
                  <a:cubicBezTo>
                    <a:pt x="234" y="400"/>
                    <a:pt x="242" y="399"/>
                    <a:pt x="250" y="398"/>
                  </a:cubicBezTo>
                  <a:cubicBezTo>
                    <a:pt x="357" y="363"/>
                    <a:pt x="429" y="243"/>
                    <a:pt x="405" y="148"/>
                  </a:cubicBezTo>
                  <a:cubicBezTo>
                    <a:pt x="365" y="57"/>
                    <a:pt x="281" y="0"/>
                    <a:pt x="183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764;p51">
              <a:extLst>
                <a:ext uri="{FF2B5EF4-FFF2-40B4-BE49-F238E27FC236}">
                  <a16:creationId xmlns:a16="http://schemas.microsoft.com/office/drawing/2014/main" id="{A8C4665E-E5D3-240C-4F11-95A9144969EE}"/>
                </a:ext>
              </a:extLst>
            </p:cNvPr>
            <p:cNvSpPr/>
            <p:nvPr/>
          </p:nvSpPr>
          <p:spPr>
            <a:xfrm>
              <a:off x="3782000" y="2357275"/>
              <a:ext cx="130100" cy="10725"/>
            </a:xfrm>
            <a:custGeom>
              <a:avLst/>
              <a:gdLst/>
              <a:ahLst/>
              <a:cxnLst/>
              <a:rect l="l" t="t" r="r" b="b"/>
              <a:pathLst>
                <a:path w="5204" h="429" extrusionOk="0">
                  <a:moveTo>
                    <a:pt x="25" y="0"/>
                  </a:moveTo>
                  <a:lnTo>
                    <a:pt x="1" y="417"/>
                  </a:lnTo>
                  <a:lnTo>
                    <a:pt x="5180" y="429"/>
                  </a:lnTo>
                  <a:cubicBezTo>
                    <a:pt x="5204" y="274"/>
                    <a:pt x="4978" y="167"/>
                    <a:pt x="4978" y="167"/>
                  </a:cubicBezTo>
                  <a:lnTo>
                    <a:pt x="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765;p51">
              <a:extLst>
                <a:ext uri="{FF2B5EF4-FFF2-40B4-BE49-F238E27FC236}">
                  <a16:creationId xmlns:a16="http://schemas.microsoft.com/office/drawing/2014/main" id="{27395409-9545-E8B2-6636-7976CBA45BF1}"/>
                </a:ext>
              </a:extLst>
            </p:cNvPr>
            <p:cNvSpPr/>
            <p:nvPr/>
          </p:nvSpPr>
          <p:spPr>
            <a:xfrm>
              <a:off x="3833500" y="2329425"/>
              <a:ext cx="12225" cy="8250"/>
            </a:xfrm>
            <a:custGeom>
              <a:avLst/>
              <a:gdLst/>
              <a:ahLst/>
              <a:cxnLst/>
              <a:rect l="l" t="t" r="r" b="b"/>
              <a:pathLst>
                <a:path w="489" h="330" extrusionOk="0">
                  <a:moveTo>
                    <a:pt x="412" y="0"/>
                  </a:moveTo>
                  <a:cubicBezTo>
                    <a:pt x="356" y="0"/>
                    <a:pt x="275" y="20"/>
                    <a:pt x="191" y="78"/>
                  </a:cubicBezTo>
                  <a:cubicBezTo>
                    <a:pt x="48" y="174"/>
                    <a:pt x="1" y="316"/>
                    <a:pt x="24" y="328"/>
                  </a:cubicBezTo>
                  <a:cubicBezTo>
                    <a:pt x="26" y="329"/>
                    <a:pt x="27" y="329"/>
                    <a:pt x="28" y="329"/>
                  </a:cubicBezTo>
                  <a:cubicBezTo>
                    <a:pt x="56" y="329"/>
                    <a:pt x="126" y="229"/>
                    <a:pt x="239" y="150"/>
                  </a:cubicBezTo>
                  <a:cubicBezTo>
                    <a:pt x="370" y="54"/>
                    <a:pt x="489" y="54"/>
                    <a:pt x="489" y="31"/>
                  </a:cubicBezTo>
                  <a:cubicBezTo>
                    <a:pt x="489" y="14"/>
                    <a:pt x="459" y="0"/>
                    <a:pt x="4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766;p51">
              <a:extLst>
                <a:ext uri="{FF2B5EF4-FFF2-40B4-BE49-F238E27FC236}">
                  <a16:creationId xmlns:a16="http://schemas.microsoft.com/office/drawing/2014/main" id="{4E5969CD-F3C1-017A-1DDB-DCDBBABEE181}"/>
                </a:ext>
              </a:extLst>
            </p:cNvPr>
            <p:cNvSpPr/>
            <p:nvPr/>
          </p:nvSpPr>
          <p:spPr>
            <a:xfrm>
              <a:off x="3849875" y="2335400"/>
              <a:ext cx="9250" cy="10275"/>
            </a:xfrm>
            <a:custGeom>
              <a:avLst/>
              <a:gdLst/>
              <a:ahLst/>
              <a:cxnLst/>
              <a:rect l="l" t="t" r="r" b="b"/>
              <a:pathLst>
                <a:path w="370" h="411" extrusionOk="0">
                  <a:moveTo>
                    <a:pt x="339" y="1"/>
                  </a:moveTo>
                  <a:cubicBezTo>
                    <a:pt x="293" y="1"/>
                    <a:pt x="203" y="37"/>
                    <a:pt x="120" y="137"/>
                  </a:cubicBezTo>
                  <a:cubicBezTo>
                    <a:pt x="0" y="268"/>
                    <a:pt x="12" y="411"/>
                    <a:pt x="48" y="411"/>
                  </a:cubicBezTo>
                  <a:cubicBezTo>
                    <a:pt x="72" y="411"/>
                    <a:pt x="84" y="292"/>
                    <a:pt x="179" y="196"/>
                  </a:cubicBezTo>
                  <a:cubicBezTo>
                    <a:pt x="262" y="89"/>
                    <a:pt x="370" y="42"/>
                    <a:pt x="370" y="18"/>
                  </a:cubicBezTo>
                  <a:cubicBezTo>
                    <a:pt x="370" y="7"/>
                    <a:pt x="358" y="1"/>
                    <a:pt x="3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767;p51">
              <a:extLst>
                <a:ext uri="{FF2B5EF4-FFF2-40B4-BE49-F238E27FC236}">
                  <a16:creationId xmlns:a16="http://schemas.microsoft.com/office/drawing/2014/main" id="{391E9879-89DE-9E57-7192-9CD2A1FE6E7B}"/>
                </a:ext>
              </a:extLst>
            </p:cNvPr>
            <p:cNvSpPr/>
            <p:nvPr/>
          </p:nvSpPr>
          <p:spPr>
            <a:xfrm>
              <a:off x="3865350" y="2340850"/>
              <a:ext cx="6875" cy="10775"/>
            </a:xfrm>
            <a:custGeom>
              <a:avLst/>
              <a:gdLst/>
              <a:ahLst/>
              <a:cxnLst/>
              <a:rect l="l" t="t" r="r" b="b"/>
              <a:pathLst>
                <a:path w="275" h="431" extrusionOk="0">
                  <a:moveTo>
                    <a:pt x="245" y="1"/>
                  </a:moveTo>
                  <a:cubicBezTo>
                    <a:pt x="219" y="1"/>
                    <a:pt x="115" y="61"/>
                    <a:pt x="60" y="181"/>
                  </a:cubicBezTo>
                  <a:cubicBezTo>
                    <a:pt x="1" y="312"/>
                    <a:pt x="36" y="431"/>
                    <a:pt x="60" y="431"/>
                  </a:cubicBezTo>
                  <a:cubicBezTo>
                    <a:pt x="96" y="431"/>
                    <a:pt x="84" y="324"/>
                    <a:pt x="143" y="217"/>
                  </a:cubicBezTo>
                  <a:cubicBezTo>
                    <a:pt x="203" y="98"/>
                    <a:pt x="274" y="14"/>
                    <a:pt x="251" y="2"/>
                  </a:cubicBezTo>
                  <a:cubicBezTo>
                    <a:pt x="250" y="1"/>
                    <a:pt x="248" y="1"/>
                    <a:pt x="2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768;p51">
              <a:extLst>
                <a:ext uri="{FF2B5EF4-FFF2-40B4-BE49-F238E27FC236}">
                  <a16:creationId xmlns:a16="http://schemas.microsoft.com/office/drawing/2014/main" id="{616A6E38-27F0-C23A-A59E-5357F4DFC0AD}"/>
                </a:ext>
              </a:extLst>
            </p:cNvPr>
            <p:cNvSpPr/>
            <p:nvPr/>
          </p:nvSpPr>
          <p:spPr>
            <a:xfrm>
              <a:off x="3830825" y="2312625"/>
              <a:ext cx="14300" cy="3325"/>
            </a:xfrm>
            <a:custGeom>
              <a:avLst/>
              <a:gdLst/>
              <a:ahLst/>
              <a:cxnLst/>
              <a:rect l="l" t="t" r="r" b="b"/>
              <a:pathLst>
                <a:path w="572" h="133" extrusionOk="0">
                  <a:moveTo>
                    <a:pt x="286" y="0"/>
                  </a:moveTo>
                  <a:cubicBezTo>
                    <a:pt x="108" y="0"/>
                    <a:pt x="0" y="107"/>
                    <a:pt x="12" y="119"/>
                  </a:cubicBezTo>
                  <a:cubicBezTo>
                    <a:pt x="19" y="129"/>
                    <a:pt x="30" y="132"/>
                    <a:pt x="46" y="132"/>
                  </a:cubicBezTo>
                  <a:cubicBezTo>
                    <a:pt x="91" y="132"/>
                    <a:pt x="172" y="104"/>
                    <a:pt x="286" y="95"/>
                  </a:cubicBezTo>
                  <a:cubicBezTo>
                    <a:pt x="320" y="89"/>
                    <a:pt x="354" y="87"/>
                    <a:pt x="385" y="87"/>
                  </a:cubicBezTo>
                  <a:cubicBezTo>
                    <a:pt x="454" y="87"/>
                    <a:pt x="511" y="98"/>
                    <a:pt x="536" y="98"/>
                  </a:cubicBezTo>
                  <a:cubicBezTo>
                    <a:pt x="542" y="98"/>
                    <a:pt x="546" y="97"/>
                    <a:pt x="548" y="95"/>
                  </a:cubicBezTo>
                  <a:cubicBezTo>
                    <a:pt x="572" y="60"/>
                    <a:pt x="465" y="0"/>
                    <a:pt x="2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769;p51">
              <a:extLst>
                <a:ext uri="{FF2B5EF4-FFF2-40B4-BE49-F238E27FC236}">
                  <a16:creationId xmlns:a16="http://schemas.microsoft.com/office/drawing/2014/main" id="{0265D138-C9DC-29C3-82F8-F0235043202C}"/>
                </a:ext>
              </a:extLst>
            </p:cNvPr>
            <p:cNvSpPr/>
            <p:nvPr/>
          </p:nvSpPr>
          <p:spPr>
            <a:xfrm>
              <a:off x="3632275" y="2268275"/>
              <a:ext cx="72075" cy="154975"/>
            </a:xfrm>
            <a:custGeom>
              <a:avLst/>
              <a:gdLst/>
              <a:ahLst/>
              <a:cxnLst/>
              <a:rect l="l" t="t" r="r" b="b"/>
              <a:pathLst>
                <a:path w="2883" h="6199" extrusionOk="0">
                  <a:moveTo>
                    <a:pt x="2358" y="0"/>
                  </a:moveTo>
                  <a:lnTo>
                    <a:pt x="1" y="214"/>
                  </a:lnTo>
                  <a:cubicBezTo>
                    <a:pt x="1" y="214"/>
                    <a:pt x="72" y="3382"/>
                    <a:pt x="84" y="3655"/>
                  </a:cubicBezTo>
                  <a:cubicBezTo>
                    <a:pt x="84" y="3810"/>
                    <a:pt x="1811" y="5632"/>
                    <a:pt x="2287" y="6108"/>
                  </a:cubicBezTo>
                  <a:cubicBezTo>
                    <a:pt x="2344" y="6165"/>
                    <a:pt x="2422" y="6199"/>
                    <a:pt x="2506" y="6199"/>
                  </a:cubicBezTo>
                  <a:cubicBezTo>
                    <a:pt x="2528" y="6199"/>
                    <a:pt x="2550" y="6196"/>
                    <a:pt x="2573" y="6191"/>
                  </a:cubicBezTo>
                  <a:lnTo>
                    <a:pt x="2597" y="6191"/>
                  </a:lnTo>
                  <a:cubicBezTo>
                    <a:pt x="2775" y="6156"/>
                    <a:pt x="2882" y="5977"/>
                    <a:pt x="2835" y="5798"/>
                  </a:cubicBezTo>
                  <a:lnTo>
                    <a:pt x="2216" y="3215"/>
                  </a:lnTo>
                  <a:lnTo>
                    <a:pt x="235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770;p51">
              <a:extLst>
                <a:ext uri="{FF2B5EF4-FFF2-40B4-BE49-F238E27FC236}">
                  <a16:creationId xmlns:a16="http://schemas.microsoft.com/office/drawing/2014/main" id="{367E4771-4AF3-691E-EE81-524CC2BF35A1}"/>
                </a:ext>
              </a:extLst>
            </p:cNvPr>
            <p:cNvSpPr/>
            <p:nvPr/>
          </p:nvSpPr>
          <p:spPr>
            <a:xfrm>
              <a:off x="3634075" y="2352800"/>
              <a:ext cx="62525" cy="70575"/>
            </a:xfrm>
            <a:custGeom>
              <a:avLst/>
              <a:gdLst/>
              <a:ahLst/>
              <a:cxnLst/>
              <a:rect l="l" t="t" r="r" b="b"/>
              <a:pathLst>
                <a:path w="2501" h="2823" extrusionOk="0">
                  <a:moveTo>
                    <a:pt x="0" y="1"/>
                  </a:moveTo>
                  <a:lnTo>
                    <a:pt x="0" y="131"/>
                  </a:lnTo>
                  <a:cubicBezTo>
                    <a:pt x="0" y="251"/>
                    <a:pt x="48" y="370"/>
                    <a:pt x="119" y="465"/>
                  </a:cubicBezTo>
                  <a:cubicBezTo>
                    <a:pt x="310" y="703"/>
                    <a:pt x="881" y="1370"/>
                    <a:pt x="2215" y="2727"/>
                  </a:cubicBezTo>
                  <a:cubicBezTo>
                    <a:pt x="2261" y="2782"/>
                    <a:pt x="2341" y="2823"/>
                    <a:pt x="2425" y="2823"/>
                  </a:cubicBezTo>
                  <a:cubicBezTo>
                    <a:pt x="2450" y="2823"/>
                    <a:pt x="2476" y="2819"/>
                    <a:pt x="2501" y="281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771;p51">
              <a:extLst>
                <a:ext uri="{FF2B5EF4-FFF2-40B4-BE49-F238E27FC236}">
                  <a16:creationId xmlns:a16="http://schemas.microsoft.com/office/drawing/2014/main" id="{70B366D7-3696-9074-BB4D-D5C4481A771D}"/>
                </a:ext>
              </a:extLst>
            </p:cNvPr>
            <p:cNvSpPr/>
            <p:nvPr/>
          </p:nvSpPr>
          <p:spPr>
            <a:xfrm>
              <a:off x="3643000" y="2326625"/>
              <a:ext cx="10750" cy="9575"/>
            </a:xfrm>
            <a:custGeom>
              <a:avLst/>
              <a:gdLst/>
              <a:ahLst/>
              <a:cxnLst/>
              <a:rect l="l" t="t" r="r" b="b"/>
              <a:pathLst>
                <a:path w="430" h="383" extrusionOk="0">
                  <a:moveTo>
                    <a:pt x="212" y="0"/>
                  </a:moveTo>
                  <a:cubicBezTo>
                    <a:pt x="155" y="0"/>
                    <a:pt x="100" y="25"/>
                    <a:pt x="60" y="71"/>
                  </a:cubicBezTo>
                  <a:cubicBezTo>
                    <a:pt x="1" y="155"/>
                    <a:pt x="13" y="286"/>
                    <a:pt x="108" y="345"/>
                  </a:cubicBezTo>
                  <a:cubicBezTo>
                    <a:pt x="142" y="370"/>
                    <a:pt x="183" y="382"/>
                    <a:pt x="224" y="382"/>
                  </a:cubicBezTo>
                  <a:cubicBezTo>
                    <a:pt x="280" y="382"/>
                    <a:pt x="335" y="358"/>
                    <a:pt x="370" y="309"/>
                  </a:cubicBezTo>
                  <a:cubicBezTo>
                    <a:pt x="429" y="214"/>
                    <a:pt x="405" y="95"/>
                    <a:pt x="322" y="35"/>
                  </a:cubicBezTo>
                  <a:lnTo>
                    <a:pt x="322" y="35"/>
                  </a:lnTo>
                  <a:lnTo>
                    <a:pt x="346" y="47"/>
                  </a:lnTo>
                  <a:cubicBezTo>
                    <a:pt x="304" y="16"/>
                    <a:pt x="257" y="0"/>
                    <a:pt x="2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772;p51">
              <a:extLst>
                <a:ext uri="{FF2B5EF4-FFF2-40B4-BE49-F238E27FC236}">
                  <a16:creationId xmlns:a16="http://schemas.microsoft.com/office/drawing/2014/main" id="{024C874D-B58C-C8AD-2632-31DC47CC17E9}"/>
                </a:ext>
              </a:extLst>
            </p:cNvPr>
            <p:cNvSpPr/>
            <p:nvPr/>
          </p:nvSpPr>
          <p:spPr>
            <a:xfrm>
              <a:off x="3678725" y="2379100"/>
              <a:ext cx="16400" cy="8850"/>
            </a:xfrm>
            <a:custGeom>
              <a:avLst/>
              <a:gdLst/>
              <a:ahLst/>
              <a:cxnLst/>
              <a:rect l="l" t="t" r="r" b="b"/>
              <a:pathLst>
                <a:path w="656" h="354" extrusionOk="0">
                  <a:moveTo>
                    <a:pt x="448" y="1"/>
                  </a:moveTo>
                  <a:cubicBezTo>
                    <a:pt x="270" y="1"/>
                    <a:pt x="116" y="93"/>
                    <a:pt x="24" y="246"/>
                  </a:cubicBezTo>
                  <a:cubicBezTo>
                    <a:pt x="0" y="294"/>
                    <a:pt x="0" y="330"/>
                    <a:pt x="0" y="353"/>
                  </a:cubicBezTo>
                  <a:cubicBezTo>
                    <a:pt x="72" y="246"/>
                    <a:pt x="179" y="175"/>
                    <a:pt x="286" y="115"/>
                  </a:cubicBezTo>
                  <a:cubicBezTo>
                    <a:pt x="405" y="68"/>
                    <a:pt x="524" y="56"/>
                    <a:pt x="655" y="56"/>
                  </a:cubicBezTo>
                  <a:cubicBezTo>
                    <a:pt x="655" y="56"/>
                    <a:pt x="608" y="20"/>
                    <a:pt x="536" y="8"/>
                  </a:cubicBezTo>
                  <a:cubicBezTo>
                    <a:pt x="506" y="3"/>
                    <a:pt x="477" y="1"/>
                    <a:pt x="4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773;p51">
              <a:extLst>
                <a:ext uri="{FF2B5EF4-FFF2-40B4-BE49-F238E27FC236}">
                  <a16:creationId xmlns:a16="http://schemas.microsoft.com/office/drawing/2014/main" id="{0941B5B8-0244-F831-DE6A-8704E8650662}"/>
                </a:ext>
              </a:extLst>
            </p:cNvPr>
            <p:cNvSpPr/>
            <p:nvPr/>
          </p:nvSpPr>
          <p:spPr>
            <a:xfrm>
              <a:off x="3683775" y="2393150"/>
              <a:ext cx="15500" cy="5525"/>
            </a:xfrm>
            <a:custGeom>
              <a:avLst/>
              <a:gdLst/>
              <a:ahLst/>
              <a:cxnLst/>
              <a:rect l="l" t="t" r="r" b="b"/>
              <a:pathLst>
                <a:path w="620" h="221" extrusionOk="0">
                  <a:moveTo>
                    <a:pt x="423" y="0"/>
                  </a:moveTo>
                  <a:cubicBezTo>
                    <a:pt x="374" y="0"/>
                    <a:pt x="324" y="10"/>
                    <a:pt x="275" y="30"/>
                  </a:cubicBezTo>
                  <a:cubicBezTo>
                    <a:pt x="96" y="65"/>
                    <a:pt x="1" y="208"/>
                    <a:pt x="25" y="220"/>
                  </a:cubicBezTo>
                  <a:cubicBezTo>
                    <a:pt x="108" y="172"/>
                    <a:pt x="215" y="125"/>
                    <a:pt x="298" y="89"/>
                  </a:cubicBezTo>
                  <a:cubicBezTo>
                    <a:pt x="406" y="65"/>
                    <a:pt x="513" y="53"/>
                    <a:pt x="620" y="53"/>
                  </a:cubicBezTo>
                  <a:cubicBezTo>
                    <a:pt x="557" y="19"/>
                    <a:pt x="491" y="0"/>
                    <a:pt x="4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774;p51">
              <a:extLst>
                <a:ext uri="{FF2B5EF4-FFF2-40B4-BE49-F238E27FC236}">
                  <a16:creationId xmlns:a16="http://schemas.microsoft.com/office/drawing/2014/main" id="{19417760-20C1-B4C0-374F-B62997D31BF0}"/>
                </a:ext>
              </a:extLst>
            </p:cNvPr>
            <p:cNvSpPr/>
            <p:nvPr/>
          </p:nvSpPr>
          <p:spPr>
            <a:xfrm>
              <a:off x="3668300" y="2364375"/>
              <a:ext cx="22650" cy="9275"/>
            </a:xfrm>
            <a:custGeom>
              <a:avLst/>
              <a:gdLst/>
              <a:ahLst/>
              <a:cxnLst/>
              <a:rect l="l" t="t" r="r" b="b"/>
              <a:pathLst>
                <a:path w="906" h="371" extrusionOk="0">
                  <a:moveTo>
                    <a:pt x="719" y="0"/>
                  </a:moveTo>
                  <a:cubicBezTo>
                    <a:pt x="611" y="0"/>
                    <a:pt x="503" y="24"/>
                    <a:pt x="405" y="61"/>
                  </a:cubicBezTo>
                  <a:cubicBezTo>
                    <a:pt x="251" y="121"/>
                    <a:pt x="108" y="228"/>
                    <a:pt x="1" y="371"/>
                  </a:cubicBezTo>
                  <a:cubicBezTo>
                    <a:pt x="132" y="276"/>
                    <a:pt x="286" y="204"/>
                    <a:pt x="429" y="133"/>
                  </a:cubicBezTo>
                  <a:cubicBezTo>
                    <a:pt x="596" y="85"/>
                    <a:pt x="739" y="61"/>
                    <a:pt x="906" y="26"/>
                  </a:cubicBezTo>
                  <a:cubicBezTo>
                    <a:pt x="844" y="8"/>
                    <a:pt x="782" y="0"/>
                    <a:pt x="7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775;p51">
              <a:extLst>
                <a:ext uri="{FF2B5EF4-FFF2-40B4-BE49-F238E27FC236}">
                  <a16:creationId xmlns:a16="http://schemas.microsoft.com/office/drawing/2014/main" id="{65075A22-7A63-3A9F-C793-F623CB127F37}"/>
                </a:ext>
              </a:extLst>
            </p:cNvPr>
            <p:cNvSpPr/>
            <p:nvPr/>
          </p:nvSpPr>
          <p:spPr>
            <a:xfrm>
              <a:off x="3667400" y="2345600"/>
              <a:ext cx="20875" cy="3700"/>
            </a:xfrm>
            <a:custGeom>
              <a:avLst/>
              <a:gdLst/>
              <a:ahLst/>
              <a:cxnLst/>
              <a:rect l="l" t="t" r="r" b="b"/>
              <a:pathLst>
                <a:path w="835" h="148" extrusionOk="0">
                  <a:moveTo>
                    <a:pt x="467" y="1"/>
                  </a:moveTo>
                  <a:cubicBezTo>
                    <a:pt x="447" y="1"/>
                    <a:pt x="427" y="1"/>
                    <a:pt x="406" y="3"/>
                  </a:cubicBezTo>
                  <a:cubicBezTo>
                    <a:pt x="275" y="3"/>
                    <a:pt x="120" y="50"/>
                    <a:pt x="1" y="146"/>
                  </a:cubicBezTo>
                  <a:cubicBezTo>
                    <a:pt x="1" y="147"/>
                    <a:pt x="3" y="147"/>
                    <a:pt x="6" y="147"/>
                  </a:cubicBezTo>
                  <a:cubicBezTo>
                    <a:pt x="37" y="147"/>
                    <a:pt x="223" y="97"/>
                    <a:pt x="418" y="86"/>
                  </a:cubicBezTo>
                  <a:cubicBezTo>
                    <a:pt x="601" y="86"/>
                    <a:pt x="749" y="121"/>
                    <a:pt x="807" y="121"/>
                  </a:cubicBezTo>
                  <a:cubicBezTo>
                    <a:pt x="825" y="121"/>
                    <a:pt x="834" y="118"/>
                    <a:pt x="834" y="110"/>
                  </a:cubicBezTo>
                  <a:cubicBezTo>
                    <a:pt x="730" y="37"/>
                    <a:pt x="608" y="1"/>
                    <a:pt x="4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776;p51">
              <a:extLst>
                <a:ext uri="{FF2B5EF4-FFF2-40B4-BE49-F238E27FC236}">
                  <a16:creationId xmlns:a16="http://schemas.microsoft.com/office/drawing/2014/main" id="{09DDE576-E527-3DFD-F454-01A2B6726794}"/>
                </a:ext>
              </a:extLst>
            </p:cNvPr>
            <p:cNvSpPr/>
            <p:nvPr/>
          </p:nvSpPr>
          <p:spPr>
            <a:xfrm>
              <a:off x="3668000" y="2321850"/>
              <a:ext cx="21450" cy="4475"/>
            </a:xfrm>
            <a:custGeom>
              <a:avLst/>
              <a:gdLst/>
              <a:ahLst/>
              <a:cxnLst/>
              <a:rect l="l" t="t" r="r" b="b"/>
              <a:pathLst>
                <a:path w="858" h="179" extrusionOk="0">
                  <a:moveTo>
                    <a:pt x="441" y="0"/>
                  </a:moveTo>
                  <a:cubicBezTo>
                    <a:pt x="322" y="0"/>
                    <a:pt x="215" y="24"/>
                    <a:pt x="108" y="60"/>
                  </a:cubicBezTo>
                  <a:cubicBezTo>
                    <a:pt x="25" y="96"/>
                    <a:pt x="1" y="143"/>
                    <a:pt x="1" y="143"/>
                  </a:cubicBezTo>
                  <a:cubicBezTo>
                    <a:pt x="132" y="96"/>
                    <a:pt x="275" y="84"/>
                    <a:pt x="429" y="60"/>
                  </a:cubicBezTo>
                  <a:cubicBezTo>
                    <a:pt x="572" y="84"/>
                    <a:pt x="703" y="119"/>
                    <a:pt x="858" y="179"/>
                  </a:cubicBezTo>
                  <a:cubicBezTo>
                    <a:pt x="858" y="179"/>
                    <a:pt x="822" y="143"/>
                    <a:pt x="751" y="96"/>
                  </a:cubicBezTo>
                  <a:cubicBezTo>
                    <a:pt x="644" y="36"/>
                    <a:pt x="548" y="0"/>
                    <a:pt x="4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777;p51">
              <a:extLst>
                <a:ext uri="{FF2B5EF4-FFF2-40B4-BE49-F238E27FC236}">
                  <a16:creationId xmlns:a16="http://schemas.microsoft.com/office/drawing/2014/main" id="{2E3C573F-5555-9278-06AF-40636DE94FF4}"/>
                </a:ext>
              </a:extLst>
            </p:cNvPr>
            <p:cNvSpPr/>
            <p:nvPr/>
          </p:nvSpPr>
          <p:spPr>
            <a:xfrm>
              <a:off x="3667400" y="2303400"/>
              <a:ext cx="24450" cy="16175"/>
            </a:xfrm>
            <a:custGeom>
              <a:avLst/>
              <a:gdLst/>
              <a:ahLst/>
              <a:cxnLst/>
              <a:rect l="l" t="t" r="r" b="b"/>
              <a:pathLst>
                <a:path w="978" h="647" extrusionOk="0">
                  <a:moveTo>
                    <a:pt x="197" y="67"/>
                  </a:moveTo>
                  <a:cubicBezTo>
                    <a:pt x="205" y="67"/>
                    <a:pt x="212" y="68"/>
                    <a:pt x="215" y="72"/>
                  </a:cubicBezTo>
                  <a:cubicBezTo>
                    <a:pt x="275" y="95"/>
                    <a:pt x="322" y="167"/>
                    <a:pt x="346" y="214"/>
                  </a:cubicBezTo>
                  <a:cubicBezTo>
                    <a:pt x="373" y="295"/>
                    <a:pt x="400" y="372"/>
                    <a:pt x="421" y="452"/>
                  </a:cubicBezTo>
                  <a:lnTo>
                    <a:pt x="421" y="452"/>
                  </a:lnTo>
                  <a:cubicBezTo>
                    <a:pt x="411" y="464"/>
                    <a:pt x="402" y="476"/>
                    <a:pt x="394" y="488"/>
                  </a:cubicBezTo>
                  <a:cubicBezTo>
                    <a:pt x="381" y="507"/>
                    <a:pt x="371" y="524"/>
                    <a:pt x="363" y="538"/>
                  </a:cubicBezTo>
                  <a:lnTo>
                    <a:pt x="363" y="538"/>
                  </a:lnTo>
                  <a:cubicBezTo>
                    <a:pt x="219" y="484"/>
                    <a:pt x="118" y="350"/>
                    <a:pt x="108" y="191"/>
                  </a:cubicBezTo>
                  <a:cubicBezTo>
                    <a:pt x="108" y="167"/>
                    <a:pt x="120" y="119"/>
                    <a:pt x="144" y="83"/>
                  </a:cubicBezTo>
                  <a:cubicBezTo>
                    <a:pt x="152" y="75"/>
                    <a:pt x="178" y="67"/>
                    <a:pt x="197" y="67"/>
                  </a:cubicBezTo>
                  <a:close/>
                  <a:moveTo>
                    <a:pt x="431" y="494"/>
                  </a:moveTo>
                  <a:cubicBezTo>
                    <a:pt x="435" y="515"/>
                    <a:pt x="440" y="536"/>
                    <a:pt x="443" y="558"/>
                  </a:cubicBezTo>
                  <a:lnTo>
                    <a:pt x="443" y="558"/>
                  </a:lnTo>
                  <a:cubicBezTo>
                    <a:pt x="424" y="555"/>
                    <a:pt x="405" y="551"/>
                    <a:pt x="387" y="546"/>
                  </a:cubicBezTo>
                  <a:lnTo>
                    <a:pt x="387" y="546"/>
                  </a:lnTo>
                  <a:cubicBezTo>
                    <a:pt x="401" y="528"/>
                    <a:pt x="416" y="511"/>
                    <a:pt x="431" y="494"/>
                  </a:cubicBezTo>
                  <a:close/>
                  <a:moveTo>
                    <a:pt x="858" y="191"/>
                  </a:moveTo>
                  <a:cubicBezTo>
                    <a:pt x="882" y="191"/>
                    <a:pt x="918" y="202"/>
                    <a:pt x="930" y="238"/>
                  </a:cubicBezTo>
                  <a:cubicBezTo>
                    <a:pt x="942" y="262"/>
                    <a:pt x="930" y="310"/>
                    <a:pt x="918" y="333"/>
                  </a:cubicBezTo>
                  <a:cubicBezTo>
                    <a:pt x="826" y="477"/>
                    <a:pt x="681" y="567"/>
                    <a:pt x="529" y="567"/>
                  </a:cubicBezTo>
                  <a:cubicBezTo>
                    <a:pt x="506" y="567"/>
                    <a:pt x="484" y="565"/>
                    <a:pt x="461" y="561"/>
                  </a:cubicBezTo>
                  <a:lnTo>
                    <a:pt x="461" y="561"/>
                  </a:lnTo>
                  <a:cubicBezTo>
                    <a:pt x="460" y="548"/>
                    <a:pt x="457" y="536"/>
                    <a:pt x="453" y="524"/>
                  </a:cubicBezTo>
                  <a:cubicBezTo>
                    <a:pt x="452" y="508"/>
                    <a:pt x="450" y="491"/>
                    <a:pt x="447" y="475"/>
                  </a:cubicBezTo>
                  <a:lnTo>
                    <a:pt x="447" y="475"/>
                  </a:lnTo>
                  <a:cubicBezTo>
                    <a:pt x="511" y="404"/>
                    <a:pt x="578" y="340"/>
                    <a:pt x="656" y="286"/>
                  </a:cubicBezTo>
                  <a:cubicBezTo>
                    <a:pt x="715" y="238"/>
                    <a:pt x="775" y="202"/>
                    <a:pt x="858" y="191"/>
                  </a:cubicBezTo>
                  <a:close/>
                  <a:moveTo>
                    <a:pt x="165" y="0"/>
                  </a:moveTo>
                  <a:cubicBezTo>
                    <a:pt x="129" y="0"/>
                    <a:pt x="92" y="16"/>
                    <a:pt x="60" y="48"/>
                  </a:cubicBezTo>
                  <a:cubicBezTo>
                    <a:pt x="37" y="83"/>
                    <a:pt x="1" y="131"/>
                    <a:pt x="1" y="191"/>
                  </a:cubicBezTo>
                  <a:cubicBezTo>
                    <a:pt x="25" y="417"/>
                    <a:pt x="180" y="607"/>
                    <a:pt x="406" y="643"/>
                  </a:cubicBezTo>
                  <a:cubicBezTo>
                    <a:pt x="427" y="645"/>
                    <a:pt x="447" y="646"/>
                    <a:pt x="468" y="646"/>
                  </a:cubicBezTo>
                  <a:cubicBezTo>
                    <a:pt x="669" y="646"/>
                    <a:pt x="844" y="542"/>
                    <a:pt x="942" y="369"/>
                  </a:cubicBezTo>
                  <a:cubicBezTo>
                    <a:pt x="977" y="322"/>
                    <a:pt x="977" y="262"/>
                    <a:pt x="953" y="226"/>
                  </a:cubicBezTo>
                  <a:cubicBezTo>
                    <a:pt x="930" y="179"/>
                    <a:pt x="882" y="143"/>
                    <a:pt x="822" y="143"/>
                  </a:cubicBezTo>
                  <a:cubicBezTo>
                    <a:pt x="751" y="167"/>
                    <a:pt x="680" y="202"/>
                    <a:pt x="620" y="250"/>
                  </a:cubicBezTo>
                  <a:cubicBezTo>
                    <a:pt x="547" y="305"/>
                    <a:pt x="489" y="366"/>
                    <a:pt x="439" y="429"/>
                  </a:cubicBezTo>
                  <a:lnTo>
                    <a:pt x="439" y="429"/>
                  </a:lnTo>
                  <a:cubicBezTo>
                    <a:pt x="421" y="346"/>
                    <a:pt x="393" y="268"/>
                    <a:pt x="358" y="191"/>
                  </a:cubicBezTo>
                  <a:cubicBezTo>
                    <a:pt x="334" y="119"/>
                    <a:pt x="275" y="60"/>
                    <a:pt x="215" y="12"/>
                  </a:cubicBezTo>
                  <a:cubicBezTo>
                    <a:pt x="199" y="4"/>
                    <a:pt x="182" y="0"/>
                    <a:pt x="1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778;p51">
              <a:extLst>
                <a:ext uri="{FF2B5EF4-FFF2-40B4-BE49-F238E27FC236}">
                  <a16:creationId xmlns:a16="http://schemas.microsoft.com/office/drawing/2014/main" id="{7BC12116-E58A-2063-C51C-7A15887C2717}"/>
                </a:ext>
              </a:extLst>
            </p:cNvPr>
            <p:cNvSpPr/>
            <p:nvPr/>
          </p:nvSpPr>
          <p:spPr>
            <a:xfrm>
              <a:off x="3627825" y="1699450"/>
              <a:ext cx="268800" cy="618850"/>
            </a:xfrm>
            <a:custGeom>
              <a:avLst/>
              <a:gdLst/>
              <a:ahLst/>
              <a:cxnLst/>
              <a:rect l="l" t="t" r="r" b="b"/>
              <a:pathLst>
                <a:path w="10752" h="24754" extrusionOk="0">
                  <a:moveTo>
                    <a:pt x="1429" y="0"/>
                  </a:moveTo>
                  <a:lnTo>
                    <a:pt x="1131" y="3108"/>
                  </a:lnTo>
                  <a:lnTo>
                    <a:pt x="477" y="13800"/>
                  </a:lnTo>
                  <a:lnTo>
                    <a:pt x="0" y="24682"/>
                  </a:lnTo>
                  <a:lnTo>
                    <a:pt x="2953" y="24753"/>
                  </a:lnTo>
                  <a:cubicBezTo>
                    <a:pt x="2953" y="24753"/>
                    <a:pt x="4108" y="16312"/>
                    <a:pt x="4179" y="15157"/>
                  </a:cubicBezTo>
                  <a:cubicBezTo>
                    <a:pt x="4263" y="13859"/>
                    <a:pt x="5715" y="5870"/>
                    <a:pt x="5715" y="5870"/>
                  </a:cubicBezTo>
                  <a:lnTo>
                    <a:pt x="5977" y="5787"/>
                  </a:lnTo>
                  <a:lnTo>
                    <a:pt x="5858" y="24408"/>
                  </a:lnTo>
                  <a:lnTo>
                    <a:pt x="9121" y="24277"/>
                  </a:lnTo>
                  <a:cubicBezTo>
                    <a:pt x="9121" y="24277"/>
                    <a:pt x="10680" y="4394"/>
                    <a:pt x="10716" y="3679"/>
                  </a:cubicBezTo>
                  <a:cubicBezTo>
                    <a:pt x="10752" y="2548"/>
                    <a:pt x="10621" y="1417"/>
                    <a:pt x="10323" y="334"/>
                  </a:cubicBezTo>
                  <a:lnTo>
                    <a:pt x="142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779;p51">
              <a:extLst>
                <a:ext uri="{FF2B5EF4-FFF2-40B4-BE49-F238E27FC236}">
                  <a16:creationId xmlns:a16="http://schemas.microsoft.com/office/drawing/2014/main" id="{8FE02B29-A5EF-EB17-C648-0EBE2CC35CEE}"/>
                </a:ext>
              </a:extLst>
            </p:cNvPr>
            <p:cNvSpPr/>
            <p:nvPr/>
          </p:nvSpPr>
          <p:spPr>
            <a:xfrm>
              <a:off x="3762650" y="1729800"/>
              <a:ext cx="39925" cy="72250"/>
            </a:xfrm>
            <a:custGeom>
              <a:avLst/>
              <a:gdLst/>
              <a:ahLst/>
              <a:cxnLst/>
              <a:rect l="l" t="t" r="r" b="b"/>
              <a:pathLst>
                <a:path w="1597" h="2890" extrusionOk="0">
                  <a:moveTo>
                    <a:pt x="1596" y="1"/>
                  </a:moveTo>
                  <a:cubicBezTo>
                    <a:pt x="1584" y="48"/>
                    <a:pt x="1584" y="108"/>
                    <a:pt x="1573" y="156"/>
                  </a:cubicBezTo>
                  <a:cubicBezTo>
                    <a:pt x="1549" y="275"/>
                    <a:pt x="1537" y="406"/>
                    <a:pt x="1525" y="572"/>
                  </a:cubicBezTo>
                  <a:cubicBezTo>
                    <a:pt x="1477" y="929"/>
                    <a:pt x="1430" y="1418"/>
                    <a:pt x="1346" y="1953"/>
                  </a:cubicBezTo>
                  <a:cubicBezTo>
                    <a:pt x="1299" y="2227"/>
                    <a:pt x="1287" y="2489"/>
                    <a:pt x="1120" y="2656"/>
                  </a:cubicBezTo>
                  <a:cubicBezTo>
                    <a:pt x="998" y="2768"/>
                    <a:pt x="823" y="2828"/>
                    <a:pt x="656" y="2828"/>
                  </a:cubicBezTo>
                  <a:cubicBezTo>
                    <a:pt x="628" y="2828"/>
                    <a:pt x="600" y="2826"/>
                    <a:pt x="572" y="2823"/>
                  </a:cubicBezTo>
                  <a:cubicBezTo>
                    <a:pt x="441" y="2799"/>
                    <a:pt x="299" y="2763"/>
                    <a:pt x="168" y="2715"/>
                  </a:cubicBezTo>
                  <a:cubicBezTo>
                    <a:pt x="108" y="2715"/>
                    <a:pt x="49" y="2703"/>
                    <a:pt x="1" y="2692"/>
                  </a:cubicBezTo>
                  <a:lnTo>
                    <a:pt x="1" y="2692"/>
                  </a:lnTo>
                  <a:cubicBezTo>
                    <a:pt x="49" y="2715"/>
                    <a:pt x="96" y="2751"/>
                    <a:pt x="144" y="2763"/>
                  </a:cubicBezTo>
                  <a:cubicBezTo>
                    <a:pt x="275" y="2823"/>
                    <a:pt x="406" y="2870"/>
                    <a:pt x="549" y="2882"/>
                  </a:cubicBezTo>
                  <a:cubicBezTo>
                    <a:pt x="588" y="2886"/>
                    <a:pt x="625" y="2889"/>
                    <a:pt x="662" y="2889"/>
                  </a:cubicBezTo>
                  <a:cubicBezTo>
                    <a:pt x="725" y="2889"/>
                    <a:pt x="786" y="2881"/>
                    <a:pt x="846" y="2858"/>
                  </a:cubicBezTo>
                  <a:cubicBezTo>
                    <a:pt x="965" y="2834"/>
                    <a:pt x="1072" y="2787"/>
                    <a:pt x="1168" y="2703"/>
                  </a:cubicBezTo>
                  <a:cubicBezTo>
                    <a:pt x="1251" y="2608"/>
                    <a:pt x="1311" y="2489"/>
                    <a:pt x="1346" y="2358"/>
                  </a:cubicBezTo>
                  <a:cubicBezTo>
                    <a:pt x="1370" y="2227"/>
                    <a:pt x="1382" y="2084"/>
                    <a:pt x="1418" y="1965"/>
                  </a:cubicBezTo>
                  <a:cubicBezTo>
                    <a:pt x="1489" y="1430"/>
                    <a:pt x="1549" y="929"/>
                    <a:pt x="1573" y="572"/>
                  </a:cubicBezTo>
                  <a:cubicBezTo>
                    <a:pt x="1584" y="394"/>
                    <a:pt x="1584" y="239"/>
                    <a:pt x="1596" y="156"/>
                  </a:cubicBezTo>
                  <a:lnTo>
                    <a:pt x="1596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780;p51">
              <a:extLst>
                <a:ext uri="{FF2B5EF4-FFF2-40B4-BE49-F238E27FC236}">
                  <a16:creationId xmlns:a16="http://schemas.microsoft.com/office/drawing/2014/main" id="{D2BC1B00-F76D-D388-CB8A-20C1BFF693BA}"/>
                </a:ext>
              </a:extLst>
            </p:cNvPr>
            <p:cNvSpPr/>
            <p:nvPr/>
          </p:nvSpPr>
          <p:spPr>
            <a:xfrm>
              <a:off x="3775150" y="1732475"/>
              <a:ext cx="15800" cy="15000"/>
            </a:xfrm>
            <a:custGeom>
              <a:avLst/>
              <a:gdLst/>
              <a:ahLst/>
              <a:cxnLst/>
              <a:rect l="l" t="t" r="r" b="b"/>
              <a:pathLst>
                <a:path w="632" h="600" extrusionOk="0">
                  <a:moveTo>
                    <a:pt x="311" y="1"/>
                  </a:moveTo>
                  <a:cubicBezTo>
                    <a:pt x="251" y="1"/>
                    <a:pt x="180" y="37"/>
                    <a:pt x="132" y="60"/>
                  </a:cubicBezTo>
                  <a:cubicBezTo>
                    <a:pt x="61" y="120"/>
                    <a:pt x="1" y="227"/>
                    <a:pt x="1" y="322"/>
                  </a:cubicBezTo>
                  <a:cubicBezTo>
                    <a:pt x="12" y="476"/>
                    <a:pt x="154" y="599"/>
                    <a:pt x="316" y="599"/>
                  </a:cubicBezTo>
                  <a:cubicBezTo>
                    <a:pt x="330" y="599"/>
                    <a:pt x="344" y="598"/>
                    <a:pt x="358" y="596"/>
                  </a:cubicBezTo>
                  <a:cubicBezTo>
                    <a:pt x="430" y="584"/>
                    <a:pt x="501" y="561"/>
                    <a:pt x="561" y="501"/>
                  </a:cubicBezTo>
                  <a:cubicBezTo>
                    <a:pt x="620" y="418"/>
                    <a:pt x="632" y="322"/>
                    <a:pt x="608" y="215"/>
                  </a:cubicBezTo>
                  <a:cubicBezTo>
                    <a:pt x="584" y="156"/>
                    <a:pt x="549" y="96"/>
                    <a:pt x="501" y="49"/>
                  </a:cubicBezTo>
                  <a:cubicBezTo>
                    <a:pt x="453" y="25"/>
                    <a:pt x="442" y="25"/>
                    <a:pt x="442" y="25"/>
                  </a:cubicBezTo>
                  <a:lnTo>
                    <a:pt x="442" y="25"/>
                  </a:lnTo>
                  <a:cubicBezTo>
                    <a:pt x="501" y="60"/>
                    <a:pt x="549" y="144"/>
                    <a:pt x="561" y="215"/>
                  </a:cubicBezTo>
                  <a:cubicBezTo>
                    <a:pt x="572" y="287"/>
                    <a:pt x="561" y="382"/>
                    <a:pt x="501" y="441"/>
                  </a:cubicBezTo>
                  <a:cubicBezTo>
                    <a:pt x="452" y="491"/>
                    <a:pt x="385" y="517"/>
                    <a:pt x="322" y="517"/>
                  </a:cubicBezTo>
                  <a:cubicBezTo>
                    <a:pt x="293" y="517"/>
                    <a:pt x="265" y="512"/>
                    <a:pt x="239" y="501"/>
                  </a:cubicBezTo>
                  <a:cubicBezTo>
                    <a:pt x="132" y="465"/>
                    <a:pt x="72" y="394"/>
                    <a:pt x="49" y="287"/>
                  </a:cubicBezTo>
                  <a:cubicBezTo>
                    <a:pt x="49" y="203"/>
                    <a:pt x="84" y="120"/>
                    <a:pt x="144" y="60"/>
                  </a:cubicBezTo>
                  <a:cubicBezTo>
                    <a:pt x="215" y="60"/>
                    <a:pt x="299" y="37"/>
                    <a:pt x="382" y="25"/>
                  </a:cubicBezTo>
                  <a:cubicBezTo>
                    <a:pt x="382" y="25"/>
                    <a:pt x="370" y="1"/>
                    <a:pt x="31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781;p51">
              <a:extLst>
                <a:ext uri="{FF2B5EF4-FFF2-40B4-BE49-F238E27FC236}">
                  <a16:creationId xmlns:a16="http://schemas.microsoft.com/office/drawing/2014/main" id="{D4258A4F-98AE-6E85-CE33-B8804E9C7493}"/>
                </a:ext>
              </a:extLst>
            </p:cNvPr>
            <p:cNvSpPr/>
            <p:nvPr/>
          </p:nvSpPr>
          <p:spPr>
            <a:xfrm>
              <a:off x="3657000" y="1742900"/>
              <a:ext cx="62525" cy="29500"/>
            </a:xfrm>
            <a:custGeom>
              <a:avLst/>
              <a:gdLst/>
              <a:ahLst/>
              <a:cxnLst/>
              <a:rect l="l" t="t" r="r" b="b"/>
              <a:pathLst>
                <a:path w="2501" h="1180" extrusionOk="0">
                  <a:moveTo>
                    <a:pt x="2501" y="1"/>
                  </a:moveTo>
                  <a:lnTo>
                    <a:pt x="2501" y="1"/>
                  </a:lnTo>
                  <a:cubicBezTo>
                    <a:pt x="2489" y="1"/>
                    <a:pt x="2393" y="120"/>
                    <a:pt x="2203" y="286"/>
                  </a:cubicBezTo>
                  <a:cubicBezTo>
                    <a:pt x="1715" y="739"/>
                    <a:pt x="1107" y="1036"/>
                    <a:pt x="441" y="1120"/>
                  </a:cubicBezTo>
                  <a:cubicBezTo>
                    <a:pt x="155" y="1156"/>
                    <a:pt x="0" y="1156"/>
                    <a:pt x="0" y="1167"/>
                  </a:cubicBezTo>
                  <a:cubicBezTo>
                    <a:pt x="36" y="1179"/>
                    <a:pt x="84" y="1179"/>
                    <a:pt x="119" y="1179"/>
                  </a:cubicBezTo>
                  <a:cubicBezTo>
                    <a:pt x="226" y="1179"/>
                    <a:pt x="334" y="1179"/>
                    <a:pt x="441" y="1167"/>
                  </a:cubicBezTo>
                  <a:cubicBezTo>
                    <a:pt x="1119" y="1096"/>
                    <a:pt x="1739" y="798"/>
                    <a:pt x="2239" y="322"/>
                  </a:cubicBezTo>
                  <a:cubicBezTo>
                    <a:pt x="2310" y="239"/>
                    <a:pt x="2370" y="167"/>
                    <a:pt x="2441" y="96"/>
                  </a:cubicBezTo>
                  <a:cubicBezTo>
                    <a:pt x="2477" y="60"/>
                    <a:pt x="2489" y="36"/>
                    <a:pt x="25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782;p51">
              <a:extLst>
                <a:ext uri="{FF2B5EF4-FFF2-40B4-BE49-F238E27FC236}">
                  <a16:creationId xmlns:a16="http://schemas.microsoft.com/office/drawing/2014/main" id="{1FC5BC54-7F73-BF4D-829C-48646785B4AD}"/>
                </a:ext>
              </a:extLst>
            </p:cNvPr>
            <p:cNvSpPr/>
            <p:nvPr/>
          </p:nvSpPr>
          <p:spPr>
            <a:xfrm>
              <a:off x="3966550" y="1362500"/>
              <a:ext cx="79800" cy="117900"/>
            </a:xfrm>
            <a:custGeom>
              <a:avLst/>
              <a:gdLst/>
              <a:ahLst/>
              <a:cxnLst/>
              <a:rect l="l" t="t" r="r" b="b"/>
              <a:pathLst>
                <a:path w="3192" h="4716" extrusionOk="0">
                  <a:moveTo>
                    <a:pt x="1822" y="0"/>
                  </a:moveTo>
                  <a:lnTo>
                    <a:pt x="1" y="3584"/>
                  </a:lnTo>
                  <a:lnTo>
                    <a:pt x="2013" y="4715"/>
                  </a:lnTo>
                  <a:lnTo>
                    <a:pt x="3192" y="691"/>
                  </a:lnTo>
                  <a:lnTo>
                    <a:pt x="1822" y="0"/>
                  </a:ln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783;p51">
              <a:extLst>
                <a:ext uri="{FF2B5EF4-FFF2-40B4-BE49-F238E27FC236}">
                  <a16:creationId xmlns:a16="http://schemas.microsoft.com/office/drawing/2014/main" id="{53524BBB-1D49-F68A-A753-6F6F20509948}"/>
                </a:ext>
              </a:extLst>
            </p:cNvPr>
            <p:cNvSpPr/>
            <p:nvPr/>
          </p:nvSpPr>
          <p:spPr>
            <a:xfrm>
              <a:off x="4001975" y="1268575"/>
              <a:ext cx="92300" cy="125500"/>
            </a:xfrm>
            <a:custGeom>
              <a:avLst/>
              <a:gdLst/>
              <a:ahLst/>
              <a:cxnLst/>
              <a:rect l="l" t="t" r="r" b="b"/>
              <a:pathLst>
                <a:path w="3692" h="5020" extrusionOk="0">
                  <a:moveTo>
                    <a:pt x="1954" y="1"/>
                  </a:moveTo>
                  <a:cubicBezTo>
                    <a:pt x="1872" y="1"/>
                    <a:pt x="1769" y="67"/>
                    <a:pt x="1715" y="257"/>
                  </a:cubicBezTo>
                  <a:cubicBezTo>
                    <a:pt x="1644" y="471"/>
                    <a:pt x="608" y="2614"/>
                    <a:pt x="608" y="2614"/>
                  </a:cubicBezTo>
                  <a:lnTo>
                    <a:pt x="215" y="3591"/>
                  </a:lnTo>
                  <a:lnTo>
                    <a:pt x="1" y="4448"/>
                  </a:lnTo>
                  <a:lnTo>
                    <a:pt x="1251" y="5020"/>
                  </a:lnTo>
                  <a:lnTo>
                    <a:pt x="1560" y="4817"/>
                  </a:lnTo>
                  <a:cubicBezTo>
                    <a:pt x="1846" y="4722"/>
                    <a:pt x="2072" y="4531"/>
                    <a:pt x="2215" y="4281"/>
                  </a:cubicBezTo>
                  <a:cubicBezTo>
                    <a:pt x="2429" y="3948"/>
                    <a:pt x="2668" y="3591"/>
                    <a:pt x="2668" y="3591"/>
                  </a:cubicBezTo>
                  <a:lnTo>
                    <a:pt x="2858" y="3246"/>
                  </a:lnTo>
                  <a:cubicBezTo>
                    <a:pt x="2870" y="3257"/>
                    <a:pt x="2894" y="3293"/>
                    <a:pt x="2906" y="3305"/>
                  </a:cubicBezTo>
                  <a:cubicBezTo>
                    <a:pt x="2918" y="3353"/>
                    <a:pt x="2965" y="3388"/>
                    <a:pt x="2989" y="3424"/>
                  </a:cubicBezTo>
                  <a:cubicBezTo>
                    <a:pt x="3018" y="3435"/>
                    <a:pt x="3048" y="3441"/>
                    <a:pt x="3076" y="3441"/>
                  </a:cubicBezTo>
                  <a:cubicBezTo>
                    <a:pt x="3140" y="3441"/>
                    <a:pt x="3198" y="3414"/>
                    <a:pt x="3239" y="3365"/>
                  </a:cubicBezTo>
                  <a:cubicBezTo>
                    <a:pt x="3465" y="3162"/>
                    <a:pt x="3501" y="2817"/>
                    <a:pt x="3287" y="2591"/>
                  </a:cubicBezTo>
                  <a:cubicBezTo>
                    <a:pt x="3227" y="2519"/>
                    <a:pt x="3144" y="2472"/>
                    <a:pt x="3049" y="2424"/>
                  </a:cubicBezTo>
                  <a:cubicBezTo>
                    <a:pt x="3025" y="2388"/>
                    <a:pt x="2989" y="2341"/>
                    <a:pt x="2941" y="2305"/>
                  </a:cubicBezTo>
                  <a:cubicBezTo>
                    <a:pt x="2824" y="2213"/>
                    <a:pt x="2663" y="2187"/>
                    <a:pt x="2517" y="2187"/>
                  </a:cubicBezTo>
                  <a:cubicBezTo>
                    <a:pt x="2323" y="2187"/>
                    <a:pt x="2156" y="2233"/>
                    <a:pt x="2156" y="2233"/>
                  </a:cubicBezTo>
                  <a:lnTo>
                    <a:pt x="2215" y="2103"/>
                  </a:lnTo>
                  <a:cubicBezTo>
                    <a:pt x="2215" y="2103"/>
                    <a:pt x="2367" y="1951"/>
                    <a:pt x="2701" y="1951"/>
                  </a:cubicBezTo>
                  <a:cubicBezTo>
                    <a:pt x="2835" y="1951"/>
                    <a:pt x="2998" y="1975"/>
                    <a:pt x="3191" y="2043"/>
                  </a:cubicBezTo>
                  <a:cubicBezTo>
                    <a:pt x="3239" y="2067"/>
                    <a:pt x="3290" y="2079"/>
                    <a:pt x="3342" y="2079"/>
                  </a:cubicBezTo>
                  <a:cubicBezTo>
                    <a:pt x="3394" y="2079"/>
                    <a:pt x="3447" y="2067"/>
                    <a:pt x="3501" y="2043"/>
                  </a:cubicBezTo>
                  <a:cubicBezTo>
                    <a:pt x="3561" y="2031"/>
                    <a:pt x="3620" y="1972"/>
                    <a:pt x="3632" y="1900"/>
                  </a:cubicBezTo>
                  <a:cubicBezTo>
                    <a:pt x="3691" y="1745"/>
                    <a:pt x="3584" y="1674"/>
                    <a:pt x="3168" y="1519"/>
                  </a:cubicBezTo>
                  <a:cubicBezTo>
                    <a:pt x="2951" y="1445"/>
                    <a:pt x="2729" y="1403"/>
                    <a:pt x="2529" y="1403"/>
                  </a:cubicBezTo>
                  <a:cubicBezTo>
                    <a:pt x="2345" y="1403"/>
                    <a:pt x="2181" y="1439"/>
                    <a:pt x="2060" y="1519"/>
                  </a:cubicBezTo>
                  <a:cubicBezTo>
                    <a:pt x="1941" y="1591"/>
                    <a:pt x="1834" y="1674"/>
                    <a:pt x="1715" y="1757"/>
                  </a:cubicBezTo>
                  <a:cubicBezTo>
                    <a:pt x="1715" y="1757"/>
                    <a:pt x="2120" y="579"/>
                    <a:pt x="2144" y="507"/>
                  </a:cubicBezTo>
                  <a:cubicBezTo>
                    <a:pt x="2203" y="281"/>
                    <a:pt x="2179" y="78"/>
                    <a:pt x="2025" y="19"/>
                  </a:cubicBezTo>
                  <a:cubicBezTo>
                    <a:pt x="2005" y="7"/>
                    <a:pt x="1980" y="1"/>
                    <a:pt x="1954" y="1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784;p51">
              <a:extLst>
                <a:ext uri="{FF2B5EF4-FFF2-40B4-BE49-F238E27FC236}">
                  <a16:creationId xmlns:a16="http://schemas.microsoft.com/office/drawing/2014/main" id="{A25AF274-2B89-80CE-B64E-548F52578587}"/>
                </a:ext>
              </a:extLst>
            </p:cNvPr>
            <p:cNvSpPr/>
            <p:nvPr/>
          </p:nvSpPr>
          <p:spPr>
            <a:xfrm>
              <a:off x="4012700" y="1328700"/>
              <a:ext cx="44075" cy="29575"/>
            </a:xfrm>
            <a:custGeom>
              <a:avLst/>
              <a:gdLst/>
              <a:ahLst/>
              <a:cxnLst/>
              <a:rect l="l" t="t" r="r" b="b"/>
              <a:pathLst>
                <a:path w="1763" h="1183" extrusionOk="0">
                  <a:moveTo>
                    <a:pt x="1642" y="0"/>
                  </a:moveTo>
                  <a:cubicBezTo>
                    <a:pt x="1623" y="0"/>
                    <a:pt x="1604" y="3"/>
                    <a:pt x="1584" y="7"/>
                  </a:cubicBezTo>
                  <a:lnTo>
                    <a:pt x="274" y="245"/>
                  </a:lnTo>
                  <a:lnTo>
                    <a:pt x="0" y="1150"/>
                  </a:lnTo>
                  <a:cubicBezTo>
                    <a:pt x="44" y="1172"/>
                    <a:pt x="92" y="1183"/>
                    <a:pt x="141" y="1183"/>
                  </a:cubicBezTo>
                  <a:cubicBezTo>
                    <a:pt x="226" y="1183"/>
                    <a:pt x="313" y="1151"/>
                    <a:pt x="381" y="1091"/>
                  </a:cubicBezTo>
                  <a:cubicBezTo>
                    <a:pt x="476" y="1007"/>
                    <a:pt x="560" y="888"/>
                    <a:pt x="643" y="793"/>
                  </a:cubicBezTo>
                  <a:cubicBezTo>
                    <a:pt x="941" y="519"/>
                    <a:pt x="1417" y="483"/>
                    <a:pt x="1691" y="186"/>
                  </a:cubicBezTo>
                  <a:cubicBezTo>
                    <a:pt x="1727" y="138"/>
                    <a:pt x="1762" y="79"/>
                    <a:pt x="1727" y="43"/>
                  </a:cubicBezTo>
                  <a:cubicBezTo>
                    <a:pt x="1711" y="11"/>
                    <a:pt x="1679" y="0"/>
                    <a:pt x="1642" y="0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785;p51">
              <a:extLst>
                <a:ext uri="{FF2B5EF4-FFF2-40B4-BE49-F238E27FC236}">
                  <a16:creationId xmlns:a16="http://schemas.microsoft.com/office/drawing/2014/main" id="{4B672601-98EA-75CF-6189-0FDE20165E75}"/>
                </a:ext>
              </a:extLst>
            </p:cNvPr>
            <p:cNvSpPr/>
            <p:nvPr/>
          </p:nvSpPr>
          <p:spPr>
            <a:xfrm>
              <a:off x="4012700" y="1327350"/>
              <a:ext cx="45250" cy="31300"/>
            </a:xfrm>
            <a:custGeom>
              <a:avLst/>
              <a:gdLst/>
              <a:ahLst/>
              <a:cxnLst/>
              <a:rect l="l" t="t" r="r" b="b"/>
              <a:pathLst>
                <a:path w="1810" h="1252" extrusionOk="0">
                  <a:moveTo>
                    <a:pt x="1609" y="0"/>
                  </a:moveTo>
                  <a:cubicBezTo>
                    <a:pt x="1583" y="0"/>
                    <a:pt x="1559" y="4"/>
                    <a:pt x="1536" y="13"/>
                  </a:cubicBezTo>
                  <a:lnTo>
                    <a:pt x="1369" y="49"/>
                  </a:lnTo>
                  <a:lnTo>
                    <a:pt x="798" y="168"/>
                  </a:lnTo>
                  <a:cubicBezTo>
                    <a:pt x="631" y="204"/>
                    <a:pt x="500" y="240"/>
                    <a:pt x="405" y="252"/>
                  </a:cubicBezTo>
                  <a:lnTo>
                    <a:pt x="274" y="299"/>
                  </a:lnTo>
                  <a:cubicBezTo>
                    <a:pt x="288" y="303"/>
                    <a:pt x="301" y="304"/>
                    <a:pt x="314" y="304"/>
                  </a:cubicBezTo>
                  <a:cubicBezTo>
                    <a:pt x="347" y="304"/>
                    <a:pt x="382" y="296"/>
                    <a:pt x="441" y="287"/>
                  </a:cubicBezTo>
                  <a:cubicBezTo>
                    <a:pt x="524" y="263"/>
                    <a:pt x="655" y="252"/>
                    <a:pt x="822" y="228"/>
                  </a:cubicBezTo>
                  <a:lnTo>
                    <a:pt x="1405" y="121"/>
                  </a:lnTo>
                  <a:lnTo>
                    <a:pt x="1572" y="85"/>
                  </a:lnTo>
                  <a:cubicBezTo>
                    <a:pt x="1611" y="85"/>
                    <a:pt x="1651" y="80"/>
                    <a:pt x="1680" y="80"/>
                  </a:cubicBezTo>
                  <a:cubicBezTo>
                    <a:pt x="1695" y="80"/>
                    <a:pt x="1707" y="81"/>
                    <a:pt x="1715" y="85"/>
                  </a:cubicBezTo>
                  <a:cubicBezTo>
                    <a:pt x="1727" y="109"/>
                    <a:pt x="1727" y="144"/>
                    <a:pt x="1691" y="192"/>
                  </a:cubicBezTo>
                  <a:cubicBezTo>
                    <a:pt x="1643" y="240"/>
                    <a:pt x="1596" y="287"/>
                    <a:pt x="1548" y="311"/>
                  </a:cubicBezTo>
                  <a:cubicBezTo>
                    <a:pt x="1346" y="430"/>
                    <a:pt x="1131" y="537"/>
                    <a:pt x="917" y="621"/>
                  </a:cubicBezTo>
                  <a:cubicBezTo>
                    <a:pt x="810" y="680"/>
                    <a:pt x="715" y="740"/>
                    <a:pt x="643" y="823"/>
                  </a:cubicBezTo>
                  <a:cubicBezTo>
                    <a:pt x="584" y="883"/>
                    <a:pt x="524" y="954"/>
                    <a:pt x="465" y="1025"/>
                  </a:cubicBezTo>
                  <a:cubicBezTo>
                    <a:pt x="393" y="1133"/>
                    <a:pt x="286" y="1204"/>
                    <a:pt x="155" y="1216"/>
                  </a:cubicBezTo>
                  <a:cubicBezTo>
                    <a:pt x="107" y="1216"/>
                    <a:pt x="60" y="1216"/>
                    <a:pt x="24" y="1204"/>
                  </a:cubicBezTo>
                  <a:cubicBezTo>
                    <a:pt x="0" y="1204"/>
                    <a:pt x="48" y="1252"/>
                    <a:pt x="155" y="1252"/>
                  </a:cubicBezTo>
                  <a:cubicBezTo>
                    <a:pt x="298" y="1240"/>
                    <a:pt x="417" y="1180"/>
                    <a:pt x="512" y="1061"/>
                  </a:cubicBezTo>
                  <a:cubicBezTo>
                    <a:pt x="572" y="978"/>
                    <a:pt x="619" y="906"/>
                    <a:pt x="691" y="847"/>
                  </a:cubicBezTo>
                  <a:cubicBezTo>
                    <a:pt x="762" y="787"/>
                    <a:pt x="857" y="728"/>
                    <a:pt x="941" y="680"/>
                  </a:cubicBezTo>
                  <a:cubicBezTo>
                    <a:pt x="1167" y="597"/>
                    <a:pt x="1393" y="490"/>
                    <a:pt x="1596" y="371"/>
                  </a:cubicBezTo>
                  <a:cubicBezTo>
                    <a:pt x="1655" y="323"/>
                    <a:pt x="1703" y="287"/>
                    <a:pt x="1750" y="240"/>
                  </a:cubicBezTo>
                  <a:cubicBezTo>
                    <a:pt x="1762" y="228"/>
                    <a:pt x="1774" y="180"/>
                    <a:pt x="1786" y="144"/>
                  </a:cubicBezTo>
                  <a:cubicBezTo>
                    <a:pt x="1810" y="109"/>
                    <a:pt x="1774" y="61"/>
                    <a:pt x="1750" y="25"/>
                  </a:cubicBezTo>
                  <a:cubicBezTo>
                    <a:pt x="1699" y="11"/>
                    <a:pt x="1652" y="0"/>
                    <a:pt x="1609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786;p51">
              <a:extLst>
                <a:ext uri="{FF2B5EF4-FFF2-40B4-BE49-F238E27FC236}">
                  <a16:creationId xmlns:a16="http://schemas.microsoft.com/office/drawing/2014/main" id="{837BCB2E-1CAA-E031-6603-5B0167D7C366}"/>
                </a:ext>
              </a:extLst>
            </p:cNvPr>
            <p:cNvSpPr/>
            <p:nvPr/>
          </p:nvSpPr>
          <p:spPr>
            <a:xfrm>
              <a:off x="4055550" y="1313675"/>
              <a:ext cx="37825" cy="10750"/>
            </a:xfrm>
            <a:custGeom>
              <a:avLst/>
              <a:gdLst/>
              <a:ahLst/>
              <a:cxnLst/>
              <a:rect l="l" t="t" r="r" b="b"/>
              <a:pathLst>
                <a:path w="1513" h="430" extrusionOk="0">
                  <a:moveTo>
                    <a:pt x="1501" y="1"/>
                  </a:moveTo>
                  <a:cubicBezTo>
                    <a:pt x="1501" y="13"/>
                    <a:pt x="1489" y="48"/>
                    <a:pt x="1489" y="60"/>
                  </a:cubicBezTo>
                  <a:cubicBezTo>
                    <a:pt x="1477" y="120"/>
                    <a:pt x="1429" y="168"/>
                    <a:pt x="1370" y="191"/>
                  </a:cubicBezTo>
                  <a:cubicBezTo>
                    <a:pt x="1307" y="218"/>
                    <a:pt x="1238" y="232"/>
                    <a:pt x="1172" y="232"/>
                  </a:cubicBezTo>
                  <a:cubicBezTo>
                    <a:pt x="1150" y="232"/>
                    <a:pt x="1129" y="230"/>
                    <a:pt x="1108" y="227"/>
                  </a:cubicBezTo>
                  <a:cubicBezTo>
                    <a:pt x="989" y="203"/>
                    <a:pt x="882" y="179"/>
                    <a:pt x="775" y="132"/>
                  </a:cubicBezTo>
                  <a:cubicBezTo>
                    <a:pt x="656" y="84"/>
                    <a:pt x="536" y="72"/>
                    <a:pt x="429" y="72"/>
                  </a:cubicBezTo>
                  <a:cubicBezTo>
                    <a:pt x="334" y="72"/>
                    <a:pt x="239" y="108"/>
                    <a:pt x="167" y="179"/>
                  </a:cubicBezTo>
                  <a:cubicBezTo>
                    <a:pt x="120" y="227"/>
                    <a:pt x="72" y="287"/>
                    <a:pt x="48" y="346"/>
                  </a:cubicBezTo>
                  <a:cubicBezTo>
                    <a:pt x="1" y="394"/>
                    <a:pt x="1" y="418"/>
                    <a:pt x="13" y="429"/>
                  </a:cubicBezTo>
                  <a:cubicBezTo>
                    <a:pt x="48" y="358"/>
                    <a:pt x="108" y="287"/>
                    <a:pt x="167" y="227"/>
                  </a:cubicBezTo>
                  <a:cubicBezTo>
                    <a:pt x="239" y="168"/>
                    <a:pt x="322" y="132"/>
                    <a:pt x="417" y="132"/>
                  </a:cubicBezTo>
                  <a:cubicBezTo>
                    <a:pt x="536" y="132"/>
                    <a:pt x="644" y="168"/>
                    <a:pt x="751" y="191"/>
                  </a:cubicBezTo>
                  <a:cubicBezTo>
                    <a:pt x="870" y="239"/>
                    <a:pt x="965" y="251"/>
                    <a:pt x="1084" y="263"/>
                  </a:cubicBezTo>
                  <a:cubicBezTo>
                    <a:pt x="1114" y="269"/>
                    <a:pt x="1144" y="272"/>
                    <a:pt x="1173" y="272"/>
                  </a:cubicBezTo>
                  <a:cubicBezTo>
                    <a:pt x="1249" y="272"/>
                    <a:pt x="1322" y="253"/>
                    <a:pt x="1382" y="227"/>
                  </a:cubicBezTo>
                  <a:cubicBezTo>
                    <a:pt x="1441" y="191"/>
                    <a:pt x="1489" y="132"/>
                    <a:pt x="1501" y="72"/>
                  </a:cubicBezTo>
                  <a:cubicBezTo>
                    <a:pt x="1513" y="25"/>
                    <a:pt x="1501" y="1"/>
                    <a:pt x="1501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787;p51">
              <a:extLst>
                <a:ext uri="{FF2B5EF4-FFF2-40B4-BE49-F238E27FC236}">
                  <a16:creationId xmlns:a16="http://schemas.microsoft.com/office/drawing/2014/main" id="{5240E16B-1D2E-9591-DF49-A5D03246EF66}"/>
                </a:ext>
              </a:extLst>
            </p:cNvPr>
            <p:cNvSpPr/>
            <p:nvPr/>
          </p:nvSpPr>
          <p:spPr>
            <a:xfrm>
              <a:off x="4043350" y="1278550"/>
              <a:ext cx="13125" cy="40225"/>
            </a:xfrm>
            <a:custGeom>
              <a:avLst/>
              <a:gdLst/>
              <a:ahLst/>
              <a:cxnLst/>
              <a:rect l="l" t="t" r="r" b="b"/>
              <a:pathLst>
                <a:path w="525" h="1609" extrusionOk="0">
                  <a:moveTo>
                    <a:pt x="524" y="1"/>
                  </a:moveTo>
                  <a:cubicBezTo>
                    <a:pt x="489" y="84"/>
                    <a:pt x="465" y="156"/>
                    <a:pt x="441" y="239"/>
                  </a:cubicBezTo>
                  <a:cubicBezTo>
                    <a:pt x="382" y="406"/>
                    <a:pt x="322" y="596"/>
                    <a:pt x="262" y="811"/>
                  </a:cubicBezTo>
                  <a:lnTo>
                    <a:pt x="72" y="1370"/>
                  </a:lnTo>
                  <a:cubicBezTo>
                    <a:pt x="48" y="1442"/>
                    <a:pt x="12" y="1525"/>
                    <a:pt x="1" y="1608"/>
                  </a:cubicBezTo>
                  <a:cubicBezTo>
                    <a:pt x="48" y="1537"/>
                    <a:pt x="72" y="1465"/>
                    <a:pt x="108" y="1382"/>
                  </a:cubicBezTo>
                  <a:cubicBezTo>
                    <a:pt x="167" y="1239"/>
                    <a:pt x="239" y="1049"/>
                    <a:pt x="310" y="822"/>
                  </a:cubicBezTo>
                  <a:cubicBezTo>
                    <a:pt x="382" y="596"/>
                    <a:pt x="441" y="394"/>
                    <a:pt x="477" y="251"/>
                  </a:cubicBezTo>
                  <a:cubicBezTo>
                    <a:pt x="489" y="180"/>
                    <a:pt x="501" y="96"/>
                    <a:pt x="524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788;p51">
              <a:extLst>
                <a:ext uri="{FF2B5EF4-FFF2-40B4-BE49-F238E27FC236}">
                  <a16:creationId xmlns:a16="http://schemas.microsoft.com/office/drawing/2014/main" id="{72500D48-B5C2-E3A0-A25D-4B199C579D9E}"/>
                </a:ext>
              </a:extLst>
            </p:cNvPr>
            <p:cNvSpPr/>
            <p:nvPr/>
          </p:nvSpPr>
          <p:spPr>
            <a:xfrm>
              <a:off x="4060025" y="1331250"/>
              <a:ext cx="20250" cy="18500"/>
            </a:xfrm>
            <a:custGeom>
              <a:avLst/>
              <a:gdLst/>
              <a:ahLst/>
              <a:cxnLst/>
              <a:rect l="l" t="t" r="r" b="b"/>
              <a:pathLst>
                <a:path w="810" h="740" extrusionOk="0">
                  <a:moveTo>
                    <a:pt x="762" y="0"/>
                  </a:moveTo>
                  <a:cubicBezTo>
                    <a:pt x="762" y="24"/>
                    <a:pt x="762" y="36"/>
                    <a:pt x="774" y="72"/>
                  </a:cubicBezTo>
                  <a:cubicBezTo>
                    <a:pt x="774" y="143"/>
                    <a:pt x="774" y="203"/>
                    <a:pt x="762" y="274"/>
                  </a:cubicBezTo>
                  <a:cubicBezTo>
                    <a:pt x="750" y="381"/>
                    <a:pt x="703" y="477"/>
                    <a:pt x="655" y="560"/>
                  </a:cubicBezTo>
                  <a:cubicBezTo>
                    <a:pt x="607" y="646"/>
                    <a:pt x="521" y="701"/>
                    <a:pt x="427" y="701"/>
                  </a:cubicBezTo>
                  <a:cubicBezTo>
                    <a:pt x="404" y="701"/>
                    <a:pt x="381" y="698"/>
                    <a:pt x="357" y="691"/>
                  </a:cubicBezTo>
                  <a:cubicBezTo>
                    <a:pt x="298" y="679"/>
                    <a:pt x="250" y="631"/>
                    <a:pt x="238" y="572"/>
                  </a:cubicBezTo>
                  <a:cubicBezTo>
                    <a:pt x="226" y="512"/>
                    <a:pt x="238" y="453"/>
                    <a:pt x="274" y="417"/>
                  </a:cubicBezTo>
                  <a:cubicBezTo>
                    <a:pt x="298" y="369"/>
                    <a:pt x="310" y="310"/>
                    <a:pt x="334" y="250"/>
                  </a:cubicBezTo>
                  <a:cubicBezTo>
                    <a:pt x="346" y="191"/>
                    <a:pt x="334" y="143"/>
                    <a:pt x="286" y="96"/>
                  </a:cubicBezTo>
                  <a:cubicBezTo>
                    <a:pt x="243" y="70"/>
                    <a:pt x="194" y="50"/>
                    <a:pt x="139" y="50"/>
                  </a:cubicBezTo>
                  <a:cubicBezTo>
                    <a:pt x="117" y="50"/>
                    <a:pt x="95" y="53"/>
                    <a:pt x="72" y="60"/>
                  </a:cubicBezTo>
                  <a:cubicBezTo>
                    <a:pt x="48" y="60"/>
                    <a:pt x="36" y="72"/>
                    <a:pt x="0" y="72"/>
                  </a:cubicBezTo>
                  <a:lnTo>
                    <a:pt x="72" y="72"/>
                  </a:lnTo>
                  <a:cubicBezTo>
                    <a:pt x="82" y="70"/>
                    <a:pt x="94" y="69"/>
                    <a:pt x="105" y="69"/>
                  </a:cubicBezTo>
                  <a:cubicBezTo>
                    <a:pt x="159" y="69"/>
                    <a:pt x="221" y="90"/>
                    <a:pt x="250" y="119"/>
                  </a:cubicBezTo>
                  <a:cubicBezTo>
                    <a:pt x="286" y="143"/>
                    <a:pt x="298" y="191"/>
                    <a:pt x="286" y="238"/>
                  </a:cubicBezTo>
                  <a:cubicBezTo>
                    <a:pt x="274" y="274"/>
                    <a:pt x="250" y="334"/>
                    <a:pt x="226" y="381"/>
                  </a:cubicBezTo>
                  <a:cubicBezTo>
                    <a:pt x="191" y="441"/>
                    <a:pt x="179" y="512"/>
                    <a:pt x="191" y="572"/>
                  </a:cubicBezTo>
                  <a:cubicBezTo>
                    <a:pt x="226" y="655"/>
                    <a:pt x="274" y="691"/>
                    <a:pt x="346" y="727"/>
                  </a:cubicBezTo>
                  <a:cubicBezTo>
                    <a:pt x="373" y="736"/>
                    <a:pt x="400" y="740"/>
                    <a:pt x="427" y="740"/>
                  </a:cubicBezTo>
                  <a:cubicBezTo>
                    <a:pt x="470" y="740"/>
                    <a:pt x="511" y="729"/>
                    <a:pt x="548" y="715"/>
                  </a:cubicBezTo>
                  <a:cubicBezTo>
                    <a:pt x="607" y="679"/>
                    <a:pt x="655" y="631"/>
                    <a:pt x="691" y="572"/>
                  </a:cubicBezTo>
                  <a:cubicBezTo>
                    <a:pt x="727" y="488"/>
                    <a:pt x="762" y="381"/>
                    <a:pt x="786" y="274"/>
                  </a:cubicBezTo>
                  <a:cubicBezTo>
                    <a:pt x="810" y="203"/>
                    <a:pt x="810" y="131"/>
                    <a:pt x="786" y="72"/>
                  </a:cubicBezTo>
                  <a:cubicBezTo>
                    <a:pt x="786" y="36"/>
                    <a:pt x="774" y="24"/>
                    <a:pt x="762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789;p51">
              <a:extLst>
                <a:ext uri="{FF2B5EF4-FFF2-40B4-BE49-F238E27FC236}">
                  <a16:creationId xmlns:a16="http://schemas.microsoft.com/office/drawing/2014/main" id="{5BE6AFE9-A3C5-1488-C609-B1966E7C2F99}"/>
                </a:ext>
              </a:extLst>
            </p:cNvPr>
            <p:cNvSpPr/>
            <p:nvPr/>
          </p:nvSpPr>
          <p:spPr>
            <a:xfrm>
              <a:off x="4073425" y="1329450"/>
              <a:ext cx="16075" cy="25325"/>
            </a:xfrm>
            <a:custGeom>
              <a:avLst/>
              <a:gdLst/>
              <a:ahLst/>
              <a:cxnLst/>
              <a:rect l="l" t="t" r="r" b="b"/>
              <a:pathLst>
                <a:path w="643" h="1013" extrusionOk="0">
                  <a:moveTo>
                    <a:pt x="226" y="1"/>
                  </a:moveTo>
                  <a:cubicBezTo>
                    <a:pt x="298" y="37"/>
                    <a:pt x="369" y="96"/>
                    <a:pt x="429" y="144"/>
                  </a:cubicBezTo>
                  <a:cubicBezTo>
                    <a:pt x="488" y="203"/>
                    <a:pt x="536" y="275"/>
                    <a:pt x="572" y="358"/>
                  </a:cubicBezTo>
                  <a:cubicBezTo>
                    <a:pt x="595" y="465"/>
                    <a:pt x="595" y="572"/>
                    <a:pt x="572" y="680"/>
                  </a:cubicBezTo>
                  <a:cubicBezTo>
                    <a:pt x="536" y="775"/>
                    <a:pt x="464" y="870"/>
                    <a:pt x="369" y="930"/>
                  </a:cubicBezTo>
                  <a:cubicBezTo>
                    <a:pt x="333" y="953"/>
                    <a:pt x="295" y="965"/>
                    <a:pt x="253" y="965"/>
                  </a:cubicBezTo>
                  <a:cubicBezTo>
                    <a:pt x="211" y="965"/>
                    <a:pt x="167" y="953"/>
                    <a:pt x="119" y="930"/>
                  </a:cubicBezTo>
                  <a:cubicBezTo>
                    <a:pt x="71" y="894"/>
                    <a:pt x="36" y="858"/>
                    <a:pt x="36" y="799"/>
                  </a:cubicBezTo>
                  <a:cubicBezTo>
                    <a:pt x="12" y="763"/>
                    <a:pt x="12" y="739"/>
                    <a:pt x="12" y="739"/>
                  </a:cubicBezTo>
                  <a:cubicBezTo>
                    <a:pt x="12" y="739"/>
                    <a:pt x="0" y="751"/>
                    <a:pt x="0" y="811"/>
                  </a:cubicBezTo>
                  <a:cubicBezTo>
                    <a:pt x="0" y="882"/>
                    <a:pt x="48" y="941"/>
                    <a:pt x="107" y="977"/>
                  </a:cubicBezTo>
                  <a:cubicBezTo>
                    <a:pt x="149" y="1001"/>
                    <a:pt x="196" y="1013"/>
                    <a:pt x="246" y="1013"/>
                  </a:cubicBezTo>
                  <a:cubicBezTo>
                    <a:pt x="295" y="1013"/>
                    <a:pt x="345" y="1001"/>
                    <a:pt x="393" y="977"/>
                  </a:cubicBezTo>
                  <a:cubicBezTo>
                    <a:pt x="488" y="918"/>
                    <a:pt x="572" y="811"/>
                    <a:pt x="607" y="703"/>
                  </a:cubicBezTo>
                  <a:cubicBezTo>
                    <a:pt x="643" y="584"/>
                    <a:pt x="643" y="465"/>
                    <a:pt x="607" y="358"/>
                  </a:cubicBezTo>
                  <a:cubicBezTo>
                    <a:pt x="583" y="275"/>
                    <a:pt x="536" y="179"/>
                    <a:pt x="464" y="120"/>
                  </a:cubicBezTo>
                  <a:cubicBezTo>
                    <a:pt x="417" y="84"/>
                    <a:pt x="357" y="49"/>
                    <a:pt x="298" y="25"/>
                  </a:cubicBezTo>
                  <a:cubicBezTo>
                    <a:pt x="286" y="1"/>
                    <a:pt x="250" y="1"/>
                    <a:pt x="226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790;p51">
              <a:extLst>
                <a:ext uri="{FF2B5EF4-FFF2-40B4-BE49-F238E27FC236}">
                  <a16:creationId xmlns:a16="http://schemas.microsoft.com/office/drawing/2014/main" id="{C54900C5-D1A5-4FF7-F8C3-85E49E8E7747}"/>
                </a:ext>
              </a:extLst>
            </p:cNvPr>
            <p:cNvSpPr/>
            <p:nvPr/>
          </p:nvSpPr>
          <p:spPr>
            <a:xfrm>
              <a:off x="4035900" y="1344350"/>
              <a:ext cx="11050" cy="19950"/>
            </a:xfrm>
            <a:custGeom>
              <a:avLst/>
              <a:gdLst/>
              <a:ahLst/>
              <a:cxnLst/>
              <a:rect l="l" t="t" r="r" b="b"/>
              <a:pathLst>
                <a:path w="442" h="798" extrusionOk="0">
                  <a:moveTo>
                    <a:pt x="13" y="0"/>
                  </a:moveTo>
                  <a:lnTo>
                    <a:pt x="13" y="0"/>
                  </a:lnTo>
                  <a:cubicBezTo>
                    <a:pt x="48" y="203"/>
                    <a:pt x="60" y="381"/>
                    <a:pt x="48" y="572"/>
                  </a:cubicBezTo>
                  <a:cubicBezTo>
                    <a:pt x="48" y="631"/>
                    <a:pt x="25" y="679"/>
                    <a:pt x="13" y="738"/>
                  </a:cubicBezTo>
                  <a:lnTo>
                    <a:pt x="1" y="798"/>
                  </a:lnTo>
                  <a:lnTo>
                    <a:pt x="48" y="762"/>
                  </a:lnTo>
                  <a:cubicBezTo>
                    <a:pt x="120" y="726"/>
                    <a:pt x="227" y="691"/>
                    <a:pt x="310" y="691"/>
                  </a:cubicBezTo>
                  <a:cubicBezTo>
                    <a:pt x="406" y="655"/>
                    <a:pt x="441" y="679"/>
                    <a:pt x="441" y="655"/>
                  </a:cubicBezTo>
                  <a:cubicBezTo>
                    <a:pt x="441" y="655"/>
                    <a:pt x="406" y="631"/>
                    <a:pt x="322" y="631"/>
                  </a:cubicBezTo>
                  <a:cubicBezTo>
                    <a:pt x="306" y="629"/>
                    <a:pt x="290" y="628"/>
                    <a:pt x="274" y="628"/>
                  </a:cubicBezTo>
                  <a:cubicBezTo>
                    <a:pt x="207" y="628"/>
                    <a:pt x="136" y="645"/>
                    <a:pt x="70" y="678"/>
                  </a:cubicBezTo>
                  <a:lnTo>
                    <a:pt x="70" y="678"/>
                  </a:lnTo>
                  <a:cubicBezTo>
                    <a:pt x="74" y="643"/>
                    <a:pt x="77" y="610"/>
                    <a:pt x="84" y="572"/>
                  </a:cubicBezTo>
                  <a:cubicBezTo>
                    <a:pt x="120" y="381"/>
                    <a:pt x="84" y="191"/>
                    <a:pt x="13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791;p51">
              <a:extLst>
                <a:ext uri="{FF2B5EF4-FFF2-40B4-BE49-F238E27FC236}">
                  <a16:creationId xmlns:a16="http://schemas.microsoft.com/office/drawing/2014/main" id="{4318469E-39AE-AF0C-DE46-586EFA80CB7E}"/>
                </a:ext>
              </a:extLst>
            </p:cNvPr>
            <p:cNvSpPr/>
            <p:nvPr/>
          </p:nvSpPr>
          <p:spPr>
            <a:xfrm>
              <a:off x="4064175" y="1311000"/>
              <a:ext cx="7475" cy="6275"/>
            </a:xfrm>
            <a:custGeom>
              <a:avLst/>
              <a:gdLst/>
              <a:ahLst/>
              <a:cxnLst/>
              <a:rect l="l" t="t" r="r" b="b"/>
              <a:pathLst>
                <a:path w="299" h="251" extrusionOk="0">
                  <a:moveTo>
                    <a:pt x="13" y="1"/>
                  </a:moveTo>
                  <a:lnTo>
                    <a:pt x="13" y="1"/>
                  </a:lnTo>
                  <a:cubicBezTo>
                    <a:pt x="1" y="1"/>
                    <a:pt x="13" y="108"/>
                    <a:pt x="108" y="179"/>
                  </a:cubicBezTo>
                  <a:cubicBezTo>
                    <a:pt x="144" y="239"/>
                    <a:pt x="227" y="251"/>
                    <a:pt x="299" y="251"/>
                  </a:cubicBezTo>
                  <a:cubicBezTo>
                    <a:pt x="299" y="239"/>
                    <a:pt x="227" y="215"/>
                    <a:pt x="132" y="155"/>
                  </a:cubicBezTo>
                  <a:cubicBezTo>
                    <a:pt x="49" y="96"/>
                    <a:pt x="13" y="1"/>
                    <a:pt x="13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792;p51">
              <a:extLst>
                <a:ext uri="{FF2B5EF4-FFF2-40B4-BE49-F238E27FC236}">
                  <a16:creationId xmlns:a16="http://schemas.microsoft.com/office/drawing/2014/main" id="{A797FDF0-5BF0-E807-3CFC-488AC29C71DC}"/>
                </a:ext>
              </a:extLst>
            </p:cNvPr>
            <p:cNvSpPr/>
            <p:nvPr/>
          </p:nvSpPr>
          <p:spPr>
            <a:xfrm>
              <a:off x="3848100" y="1365175"/>
              <a:ext cx="199750" cy="167725"/>
            </a:xfrm>
            <a:custGeom>
              <a:avLst/>
              <a:gdLst/>
              <a:ahLst/>
              <a:cxnLst/>
              <a:rect l="l" t="t" r="r" b="b"/>
              <a:pathLst>
                <a:path w="7990" h="6709" extrusionOk="0">
                  <a:moveTo>
                    <a:pt x="155" y="1"/>
                  </a:moveTo>
                  <a:lnTo>
                    <a:pt x="0" y="513"/>
                  </a:lnTo>
                  <a:lnTo>
                    <a:pt x="488" y="4632"/>
                  </a:lnTo>
                  <a:cubicBezTo>
                    <a:pt x="488" y="4632"/>
                    <a:pt x="3643" y="6632"/>
                    <a:pt x="4465" y="6704"/>
                  </a:cubicBezTo>
                  <a:cubicBezTo>
                    <a:pt x="4493" y="6707"/>
                    <a:pt x="4520" y="6708"/>
                    <a:pt x="4548" y="6708"/>
                  </a:cubicBezTo>
                  <a:cubicBezTo>
                    <a:pt x="6215" y="6708"/>
                    <a:pt x="7989" y="1513"/>
                    <a:pt x="7989" y="1513"/>
                  </a:cubicBezTo>
                  <a:lnTo>
                    <a:pt x="6156" y="572"/>
                  </a:lnTo>
                  <a:lnTo>
                    <a:pt x="4596" y="3084"/>
                  </a:lnTo>
                  <a:lnTo>
                    <a:pt x="1798" y="798"/>
                  </a:lnTo>
                  <a:cubicBezTo>
                    <a:pt x="1310" y="417"/>
                    <a:pt x="750" y="155"/>
                    <a:pt x="1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793;p51">
              <a:extLst>
                <a:ext uri="{FF2B5EF4-FFF2-40B4-BE49-F238E27FC236}">
                  <a16:creationId xmlns:a16="http://schemas.microsoft.com/office/drawing/2014/main" id="{1FEE50BE-CB91-920F-2501-CDE6FE443972}"/>
                </a:ext>
              </a:extLst>
            </p:cNvPr>
            <p:cNvSpPr/>
            <p:nvPr/>
          </p:nvSpPr>
          <p:spPr>
            <a:xfrm>
              <a:off x="3640025" y="1357450"/>
              <a:ext cx="249450" cy="402950"/>
            </a:xfrm>
            <a:custGeom>
              <a:avLst/>
              <a:gdLst/>
              <a:ahLst/>
              <a:cxnLst/>
              <a:rect l="l" t="t" r="r" b="b"/>
              <a:pathLst>
                <a:path w="9978" h="16118" extrusionOk="0">
                  <a:moveTo>
                    <a:pt x="5823" y="0"/>
                  </a:moveTo>
                  <a:lnTo>
                    <a:pt x="2668" y="202"/>
                  </a:lnTo>
                  <a:lnTo>
                    <a:pt x="1" y="1691"/>
                  </a:lnTo>
                  <a:lnTo>
                    <a:pt x="441" y="6346"/>
                  </a:lnTo>
                  <a:lnTo>
                    <a:pt x="1096" y="11228"/>
                  </a:lnTo>
                  <a:lnTo>
                    <a:pt x="715" y="15097"/>
                  </a:lnTo>
                  <a:cubicBezTo>
                    <a:pt x="1210" y="15549"/>
                    <a:pt x="2677" y="16118"/>
                    <a:pt x="4888" y="16118"/>
                  </a:cubicBezTo>
                  <a:cubicBezTo>
                    <a:pt x="5123" y="16118"/>
                    <a:pt x="5368" y="16111"/>
                    <a:pt x="5620" y="16097"/>
                  </a:cubicBezTo>
                  <a:cubicBezTo>
                    <a:pt x="7168" y="16002"/>
                    <a:pt x="8656" y="15538"/>
                    <a:pt x="9978" y="14728"/>
                  </a:cubicBezTo>
                  <a:lnTo>
                    <a:pt x="9668" y="9156"/>
                  </a:lnTo>
                  <a:lnTo>
                    <a:pt x="9311" y="3358"/>
                  </a:lnTo>
                  <a:lnTo>
                    <a:pt x="8466" y="322"/>
                  </a:lnTo>
                  <a:lnTo>
                    <a:pt x="58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794;p51">
              <a:extLst>
                <a:ext uri="{FF2B5EF4-FFF2-40B4-BE49-F238E27FC236}">
                  <a16:creationId xmlns:a16="http://schemas.microsoft.com/office/drawing/2014/main" id="{5D875247-C569-2731-D80F-1E20CF178346}"/>
                </a:ext>
              </a:extLst>
            </p:cNvPr>
            <p:cNvSpPr/>
            <p:nvPr/>
          </p:nvSpPr>
          <p:spPr>
            <a:xfrm>
              <a:off x="3564425" y="1398225"/>
              <a:ext cx="107475" cy="389050"/>
            </a:xfrm>
            <a:custGeom>
              <a:avLst/>
              <a:gdLst/>
              <a:ahLst/>
              <a:cxnLst/>
              <a:rect l="l" t="t" r="r" b="b"/>
              <a:pathLst>
                <a:path w="4299" h="15562" extrusionOk="0">
                  <a:moveTo>
                    <a:pt x="3144" y="0"/>
                  </a:moveTo>
                  <a:cubicBezTo>
                    <a:pt x="3144" y="0"/>
                    <a:pt x="2132" y="310"/>
                    <a:pt x="1620" y="2024"/>
                  </a:cubicBezTo>
                  <a:cubicBezTo>
                    <a:pt x="1286" y="3155"/>
                    <a:pt x="191" y="6763"/>
                    <a:pt x="12" y="9025"/>
                  </a:cubicBezTo>
                  <a:cubicBezTo>
                    <a:pt x="0" y="9311"/>
                    <a:pt x="1251" y="15443"/>
                    <a:pt x="1251" y="15562"/>
                  </a:cubicBezTo>
                  <a:lnTo>
                    <a:pt x="3560" y="15383"/>
                  </a:lnTo>
                  <a:lnTo>
                    <a:pt x="2917" y="8775"/>
                  </a:lnTo>
                  <a:lnTo>
                    <a:pt x="3941" y="4596"/>
                  </a:lnTo>
                  <a:cubicBezTo>
                    <a:pt x="3941" y="4596"/>
                    <a:pt x="4299" y="3215"/>
                    <a:pt x="3941" y="1929"/>
                  </a:cubicBezTo>
                  <a:cubicBezTo>
                    <a:pt x="3584" y="655"/>
                    <a:pt x="3144" y="0"/>
                    <a:pt x="31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795;p51">
              <a:extLst>
                <a:ext uri="{FF2B5EF4-FFF2-40B4-BE49-F238E27FC236}">
                  <a16:creationId xmlns:a16="http://schemas.microsoft.com/office/drawing/2014/main" id="{7BBD4B30-4A26-8759-233E-15BF48A3FFD7}"/>
                </a:ext>
              </a:extLst>
            </p:cNvPr>
            <p:cNvSpPr/>
            <p:nvPr/>
          </p:nvSpPr>
          <p:spPr>
            <a:xfrm>
              <a:off x="3863575" y="1421150"/>
              <a:ext cx="17275" cy="153300"/>
            </a:xfrm>
            <a:custGeom>
              <a:avLst/>
              <a:gdLst/>
              <a:ahLst/>
              <a:cxnLst/>
              <a:rect l="l" t="t" r="r" b="b"/>
              <a:pathLst>
                <a:path w="691" h="6132" extrusionOk="0">
                  <a:moveTo>
                    <a:pt x="0" y="0"/>
                  </a:moveTo>
                  <a:lnTo>
                    <a:pt x="0" y="0"/>
                  </a:lnTo>
                  <a:cubicBezTo>
                    <a:pt x="12" y="95"/>
                    <a:pt x="36" y="167"/>
                    <a:pt x="60" y="226"/>
                  </a:cubicBezTo>
                  <a:cubicBezTo>
                    <a:pt x="107" y="393"/>
                    <a:pt x="155" y="607"/>
                    <a:pt x="214" y="881"/>
                  </a:cubicBezTo>
                  <a:cubicBezTo>
                    <a:pt x="274" y="1143"/>
                    <a:pt x="322" y="1476"/>
                    <a:pt x="369" y="1845"/>
                  </a:cubicBezTo>
                  <a:cubicBezTo>
                    <a:pt x="417" y="2215"/>
                    <a:pt x="453" y="2619"/>
                    <a:pt x="476" y="3048"/>
                  </a:cubicBezTo>
                  <a:cubicBezTo>
                    <a:pt x="524" y="3905"/>
                    <a:pt x="548" y="4679"/>
                    <a:pt x="595" y="5239"/>
                  </a:cubicBezTo>
                  <a:cubicBezTo>
                    <a:pt x="607" y="5513"/>
                    <a:pt x="643" y="5751"/>
                    <a:pt x="655" y="5894"/>
                  </a:cubicBezTo>
                  <a:cubicBezTo>
                    <a:pt x="655" y="5965"/>
                    <a:pt x="667" y="6060"/>
                    <a:pt x="691" y="6132"/>
                  </a:cubicBezTo>
                  <a:lnTo>
                    <a:pt x="691" y="5894"/>
                  </a:lnTo>
                  <a:cubicBezTo>
                    <a:pt x="667" y="5727"/>
                    <a:pt x="655" y="5513"/>
                    <a:pt x="643" y="5239"/>
                  </a:cubicBezTo>
                  <a:cubicBezTo>
                    <a:pt x="607" y="4691"/>
                    <a:pt x="584" y="3917"/>
                    <a:pt x="536" y="3048"/>
                  </a:cubicBezTo>
                  <a:cubicBezTo>
                    <a:pt x="512" y="2619"/>
                    <a:pt x="464" y="2215"/>
                    <a:pt x="417" y="1845"/>
                  </a:cubicBezTo>
                  <a:cubicBezTo>
                    <a:pt x="357" y="1476"/>
                    <a:pt x="298" y="1143"/>
                    <a:pt x="238" y="881"/>
                  </a:cubicBezTo>
                  <a:cubicBezTo>
                    <a:pt x="179" y="607"/>
                    <a:pt x="119" y="393"/>
                    <a:pt x="72" y="238"/>
                  </a:cubicBezTo>
                  <a:cubicBezTo>
                    <a:pt x="60" y="155"/>
                    <a:pt x="36" y="71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796;p51">
              <a:extLst>
                <a:ext uri="{FF2B5EF4-FFF2-40B4-BE49-F238E27FC236}">
                  <a16:creationId xmlns:a16="http://schemas.microsoft.com/office/drawing/2014/main" id="{E66698E4-F404-7382-35EE-7445C674A2E5}"/>
                </a:ext>
              </a:extLst>
            </p:cNvPr>
            <p:cNvSpPr/>
            <p:nvPr/>
          </p:nvSpPr>
          <p:spPr>
            <a:xfrm>
              <a:off x="3960600" y="1439600"/>
              <a:ext cx="7175" cy="50325"/>
            </a:xfrm>
            <a:custGeom>
              <a:avLst/>
              <a:gdLst/>
              <a:ahLst/>
              <a:cxnLst/>
              <a:rect l="l" t="t" r="r" b="b"/>
              <a:pathLst>
                <a:path w="287" h="2013" extrusionOk="0">
                  <a:moveTo>
                    <a:pt x="108" y="0"/>
                  </a:moveTo>
                  <a:lnTo>
                    <a:pt x="108" y="0"/>
                  </a:lnTo>
                  <a:cubicBezTo>
                    <a:pt x="60" y="95"/>
                    <a:pt x="36" y="203"/>
                    <a:pt x="36" y="298"/>
                  </a:cubicBezTo>
                  <a:cubicBezTo>
                    <a:pt x="1" y="536"/>
                    <a:pt x="1" y="798"/>
                    <a:pt x="24" y="1036"/>
                  </a:cubicBezTo>
                  <a:cubicBezTo>
                    <a:pt x="36" y="1274"/>
                    <a:pt x="96" y="1512"/>
                    <a:pt x="167" y="1750"/>
                  </a:cubicBezTo>
                  <a:cubicBezTo>
                    <a:pt x="179" y="1834"/>
                    <a:pt x="227" y="1929"/>
                    <a:pt x="286" y="2012"/>
                  </a:cubicBezTo>
                  <a:cubicBezTo>
                    <a:pt x="203" y="1691"/>
                    <a:pt x="120" y="1358"/>
                    <a:pt x="96" y="1024"/>
                  </a:cubicBezTo>
                  <a:cubicBezTo>
                    <a:pt x="84" y="691"/>
                    <a:pt x="84" y="345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797;p51">
              <a:extLst>
                <a:ext uri="{FF2B5EF4-FFF2-40B4-BE49-F238E27FC236}">
                  <a16:creationId xmlns:a16="http://schemas.microsoft.com/office/drawing/2014/main" id="{35699FD6-D8B9-2013-8CE4-EC073B79156C}"/>
                </a:ext>
              </a:extLst>
            </p:cNvPr>
            <p:cNvSpPr/>
            <p:nvPr/>
          </p:nvSpPr>
          <p:spPr>
            <a:xfrm>
              <a:off x="3637050" y="1516100"/>
              <a:ext cx="25925" cy="99425"/>
            </a:xfrm>
            <a:custGeom>
              <a:avLst/>
              <a:gdLst/>
              <a:ahLst/>
              <a:cxnLst/>
              <a:rect l="l" t="t" r="r" b="b"/>
              <a:pathLst>
                <a:path w="1037" h="3977" extrusionOk="0">
                  <a:moveTo>
                    <a:pt x="1024" y="0"/>
                  </a:moveTo>
                  <a:cubicBezTo>
                    <a:pt x="1013" y="0"/>
                    <a:pt x="774" y="881"/>
                    <a:pt x="489" y="1977"/>
                  </a:cubicBezTo>
                  <a:cubicBezTo>
                    <a:pt x="203" y="3084"/>
                    <a:pt x="0" y="3977"/>
                    <a:pt x="24" y="3977"/>
                  </a:cubicBezTo>
                  <a:cubicBezTo>
                    <a:pt x="60" y="3977"/>
                    <a:pt x="298" y="3096"/>
                    <a:pt x="560" y="1988"/>
                  </a:cubicBezTo>
                  <a:cubicBezTo>
                    <a:pt x="846" y="893"/>
                    <a:pt x="1036" y="0"/>
                    <a:pt x="10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798;p51">
              <a:extLst>
                <a:ext uri="{FF2B5EF4-FFF2-40B4-BE49-F238E27FC236}">
                  <a16:creationId xmlns:a16="http://schemas.microsoft.com/office/drawing/2014/main" id="{22DBA625-E59D-38D6-A969-9188E92A9DE6}"/>
                </a:ext>
              </a:extLst>
            </p:cNvPr>
            <p:cNvSpPr/>
            <p:nvPr/>
          </p:nvSpPr>
          <p:spPr>
            <a:xfrm>
              <a:off x="3635275" y="1428275"/>
              <a:ext cx="26800" cy="35750"/>
            </a:xfrm>
            <a:custGeom>
              <a:avLst/>
              <a:gdLst/>
              <a:ahLst/>
              <a:cxnLst/>
              <a:rect l="l" t="t" r="r" b="b"/>
              <a:pathLst>
                <a:path w="1072" h="1430" extrusionOk="0">
                  <a:moveTo>
                    <a:pt x="12" y="1"/>
                  </a:moveTo>
                  <a:lnTo>
                    <a:pt x="12" y="1"/>
                  </a:lnTo>
                  <a:cubicBezTo>
                    <a:pt x="0" y="13"/>
                    <a:pt x="298" y="287"/>
                    <a:pt x="595" y="668"/>
                  </a:cubicBezTo>
                  <a:cubicBezTo>
                    <a:pt x="888" y="1066"/>
                    <a:pt x="1043" y="1430"/>
                    <a:pt x="1070" y="1430"/>
                  </a:cubicBezTo>
                  <a:cubicBezTo>
                    <a:pt x="1071" y="1430"/>
                    <a:pt x="1071" y="1430"/>
                    <a:pt x="1072" y="1430"/>
                  </a:cubicBezTo>
                  <a:cubicBezTo>
                    <a:pt x="988" y="1132"/>
                    <a:pt x="845" y="858"/>
                    <a:pt x="655" y="620"/>
                  </a:cubicBezTo>
                  <a:cubicBezTo>
                    <a:pt x="488" y="370"/>
                    <a:pt x="262" y="167"/>
                    <a:pt x="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799;p51">
              <a:extLst>
                <a:ext uri="{FF2B5EF4-FFF2-40B4-BE49-F238E27FC236}">
                  <a16:creationId xmlns:a16="http://schemas.microsoft.com/office/drawing/2014/main" id="{19FB29A1-C88F-751A-608A-1E7A3FFED082}"/>
                </a:ext>
              </a:extLst>
            </p:cNvPr>
            <p:cNvSpPr/>
            <p:nvPr/>
          </p:nvSpPr>
          <p:spPr>
            <a:xfrm>
              <a:off x="3660575" y="1770025"/>
              <a:ext cx="338150" cy="303875"/>
            </a:xfrm>
            <a:custGeom>
              <a:avLst/>
              <a:gdLst/>
              <a:ahLst/>
              <a:cxnLst/>
              <a:rect l="l" t="t" r="r" b="b"/>
              <a:pathLst>
                <a:path w="13526" h="12155" extrusionOk="0">
                  <a:moveTo>
                    <a:pt x="6914" y="410"/>
                  </a:moveTo>
                  <a:cubicBezTo>
                    <a:pt x="9585" y="410"/>
                    <a:pt x="11950" y="2299"/>
                    <a:pt x="12466" y="5024"/>
                  </a:cubicBezTo>
                  <a:cubicBezTo>
                    <a:pt x="13049" y="8095"/>
                    <a:pt x="11037" y="11060"/>
                    <a:pt x="7953" y="11643"/>
                  </a:cubicBezTo>
                  <a:cubicBezTo>
                    <a:pt x="7604" y="11712"/>
                    <a:pt x="7250" y="11745"/>
                    <a:pt x="6896" y="11745"/>
                  </a:cubicBezTo>
                  <a:cubicBezTo>
                    <a:pt x="6081" y="11745"/>
                    <a:pt x="5265" y="11567"/>
                    <a:pt x="4501" y="11227"/>
                  </a:cubicBezTo>
                  <a:cubicBezTo>
                    <a:pt x="2858" y="10453"/>
                    <a:pt x="1679" y="8941"/>
                    <a:pt x="1334" y="7131"/>
                  </a:cubicBezTo>
                  <a:cubicBezTo>
                    <a:pt x="750" y="4047"/>
                    <a:pt x="2762" y="1094"/>
                    <a:pt x="5846" y="511"/>
                  </a:cubicBezTo>
                  <a:cubicBezTo>
                    <a:pt x="6205" y="443"/>
                    <a:pt x="6562" y="410"/>
                    <a:pt x="6914" y="410"/>
                  </a:cubicBezTo>
                  <a:close/>
                  <a:moveTo>
                    <a:pt x="6931" y="1"/>
                  </a:moveTo>
                  <a:cubicBezTo>
                    <a:pt x="6558" y="1"/>
                    <a:pt x="6179" y="35"/>
                    <a:pt x="5798" y="106"/>
                  </a:cubicBezTo>
                  <a:cubicBezTo>
                    <a:pt x="3870" y="463"/>
                    <a:pt x="2227" y="1737"/>
                    <a:pt x="1405" y="3523"/>
                  </a:cubicBezTo>
                  <a:cubicBezTo>
                    <a:pt x="0" y="6559"/>
                    <a:pt x="1322" y="10167"/>
                    <a:pt x="4358" y="11584"/>
                  </a:cubicBezTo>
                  <a:cubicBezTo>
                    <a:pt x="5160" y="11960"/>
                    <a:pt x="6033" y="12154"/>
                    <a:pt x="6914" y="12154"/>
                  </a:cubicBezTo>
                  <a:cubicBezTo>
                    <a:pt x="7288" y="12154"/>
                    <a:pt x="7664" y="12119"/>
                    <a:pt x="8037" y="12048"/>
                  </a:cubicBezTo>
                  <a:cubicBezTo>
                    <a:pt x="11335" y="11441"/>
                    <a:pt x="13526" y="8262"/>
                    <a:pt x="12895" y="4964"/>
                  </a:cubicBezTo>
                  <a:cubicBezTo>
                    <a:pt x="12347" y="2035"/>
                    <a:pt x="9803" y="1"/>
                    <a:pt x="693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800;p51">
              <a:extLst>
                <a:ext uri="{FF2B5EF4-FFF2-40B4-BE49-F238E27FC236}">
                  <a16:creationId xmlns:a16="http://schemas.microsoft.com/office/drawing/2014/main" id="{57F0F13B-8C65-4324-2959-34EC53C7CB12}"/>
                </a:ext>
              </a:extLst>
            </p:cNvPr>
            <p:cNvSpPr/>
            <p:nvPr/>
          </p:nvSpPr>
          <p:spPr>
            <a:xfrm>
              <a:off x="3673075" y="1761350"/>
              <a:ext cx="320900" cy="320025"/>
            </a:xfrm>
            <a:custGeom>
              <a:avLst/>
              <a:gdLst/>
              <a:ahLst/>
              <a:cxnLst/>
              <a:rect l="l" t="t" r="r" b="b"/>
              <a:pathLst>
                <a:path w="12836" h="12801" extrusionOk="0">
                  <a:moveTo>
                    <a:pt x="6418" y="1037"/>
                  </a:moveTo>
                  <a:cubicBezTo>
                    <a:pt x="7192" y="1037"/>
                    <a:pt x="7965" y="1215"/>
                    <a:pt x="8668" y="1549"/>
                  </a:cubicBezTo>
                  <a:cubicBezTo>
                    <a:pt x="11359" y="2799"/>
                    <a:pt x="12537" y="5990"/>
                    <a:pt x="11287" y="8692"/>
                  </a:cubicBezTo>
                  <a:cubicBezTo>
                    <a:pt x="10549" y="10252"/>
                    <a:pt x="9108" y="11371"/>
                    <a:pt x="7394" y="11693"/>
                  </a:cubicBezTo>
                  <a:cubicBezTo>
                    <a:pt x="7059" y="11756"/>
                    <a:pt x="6724" y="11787"/>
                    <a:pt x="6393" y="11787"/>
                  </a:cubicBezTo>
                  <a:cubicBezTo>
                    <a:pt x="4174" y="11787"/>
                    <a:pt x="2135" y="10407"/>
                    <a:pt x="1357" y="8252"/>
                  </a:cubicBezTo>
                  <a:cubicBezTo>
                    <a:pt x="1131" y="7657"/>
                    <a:pt x="1024" y="7037"/>
                    <a:pt x="1024" y="6406"/>
                  </a:cubicBezTo>
                  <a:cubicBezTo>
                    <a:pt x="1024" y="3430"/>
                    <a:pt x="3441" y="1037"/>
                    <a:pt x="6418" y="1037"/>
                  </a:cubicBezTo>
                  <a:close/>
                  <a:moveTo>
                    <a:pt x="6386" y="1"/>
                  </a:moveTo>
                  <a:cubicBezTo>
                    <a:pt x="2870" y="1"/>
                    <a:pt x="12" y="2873"/>
                    <a:pt x="12" y="6383"/>
                  </a:cubicBezTo>
                  <a:cubicBezTo>
                    <a:pt x="0" y="9919"/>
                    <a:pt x="2870" y="12800"/>
                    <a:pt x="6406" y="12800"/>
                  </a:cubicBezTo>
                  <a:cubicBezTo>
                    <a:pt x="7144" y="12800"/>
                    <a:pt x="7894" y="12681"/>
                    <a:pt x="8585" y="12407"/>
                  </a:cubicBezTo>
                  <a:cubicBezTo>
                    <a:pt x="11121" y="11502"/>
                    <a:pt x="12811" y="9109"/>
                    <a:pt x="12811" y="6406"/>
                  </a:cubicBezTo>
                  <a:cubicBezTo>
                    <a:pt x="12835" y="2870"/>
                    <a:pt x="9954" y="1"/>
                    <a:pt x="6430" y="1"/>
                  </a:cubicBezTo>
                  <a:cubicBezTo>
                    <a:pt x="6415" y="1"/>
                    <a:pt x="6400" y="1"/>
                    <a:pt x="63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801;p51">
              <a:extLst>
                <a:ext uri="{FF2B5EF4-FFF2-40B4-BE49-F238E27FC236}">
                  <a16:creationId xmlns:a16="http://schemas.microsoft.com/office/drawing/2014/main" id="{A669D179-6D94-BA86-8D2B-2A257285038E}"/>
                </a:ext>
              </a:extLst>
            </p:cNvPr>
            <p:cNvSpPr/>
            <p:nvPr/>
          </p:nvSpPr>
          <p:spPr>
            <a:xfrm>
              <a:off x="3461125" y="1760350"/>
              <a:ext cx="241725" cy="119800"/>
            </a:xfrm>
            <a:custGeom>
              <a:avLst/>
              <a:gdLst/>
              <a:ahLst/>
              <a:cxnLst/>
              <a:rect l="l" t="t" r="r" b="b"/>
              <a:pathLst>
                <a:path w="9669" h="4792" extrusionOk="0">
                  <a:moveTo>
                    <a:pt x="634" y="1"/>
                  </a:moveTo>
                  <a:cubicBezTo>
                    <a:pt x="458" y="1"/>
                    <a:pt x="256" y="157"/>
                    <a:pt x="156" y="398"/>
                  </a:cubicBezTo>
                  <a:lnTo>
                    <a:pt x="96" y="529"/>
                  </a:lnTo>
                  <a:cubicBezTo>
                    <a:pt x="1" y="815"/>
                    <a:pt x="60" y="1112"/>
                    <a:pt x="263" y="1160"/>
                  </a:cubicBezTo>
                  <a:lnTo>
                    <a:pt x="9145" y="4780"/>
                  </a:lnTo>
                  <a:cubicBezTo>
                    <a:pt x="9156" y="4788"/>
                    <a:pt x="9168" y="4792"/>
                    <a:pt x="9179" y="4792"/>
                  </a:cubicBezTo>
                  <a:cubicBezTo>
                    <a:pt x="9214" y="4792"/>
                    <a:pt x="9246" y="4753"/>
                    <a:pt x="9264" y="4708"/>
                  </a:cubicBezTo>
                  <a:lnTo>
                    <a:pt x="9645" y="3791"/>
                  </a:lnTo>
                  <a:cubicBezTo>
                    <a:pt x="9669" y="3732"/>
                    <a:pt x="9657" y="3648"/>
                    <a:pt x="9609" y="3637"/>
                  </a:cubicBezTo>
                  <a:lnTo>
                    <a:pt x="727" y="17"/>
                  </a:lnTo>
                  <a:cubicBezTo>
                    <a:pt x="697" y="6"/>
                    <a:pt x="666" y="1"/>
                    <a:pt x="6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802;p51">
              <a:extLst>
                <a:ext uri="{FF2B5EF4-FFF2-40B4-BE49-F238E27FC236}">
                  <a16:creationId xmlns:a16="http://schemas.microsoft.com/office/drawing/2014/main" id="{680B6ABC-B99D-B95C-F0C7-06BC070494F3}"/>
                </a:ext>
              </a:extLst>
            </p:cNvPr>
            <p:cNvSpPr/>
            <p:nvPr/>
          </p:nvSpPr>
          <p:spPr>
            <a:xfrm>
              <a:off x="3754625" y="1870300"/>
              <a:ext cx="131300" cy="111650"/>
            </a:xfrm>
            <a:custGeom>
              <a:avLst/>
              <a:gdLst/>
              <a:ahLst/>
              <a:cxnLst/>
              <a:rect l="l" t="t" r="r" b="b"/>
              <a:pathLst>
                <a:path w="5252" h="4466" extrusionOk="0">
                  <a:moveTo>
                    <a:pt x="5239" y="0"/>
                  </a:moveTo>
                  <a:cubicBezTo>
                    <a:pt x="5213" y="0"/>
                    <a:pt x="4004" y="972"/>
                    <a:pt x="2584" y="2203"/>
                  </a:cubicBezTo>
                  <a:cubicBezTo>
                    <a:pt x="1155" y="3441"/>
                    <a:pt x="0" y="4453"/>
                    <a:pt x="12" y="4465"/>
                  </a:cubicBezTo>
                  <a:cubicBezTo>
                    <a:pt x="12" y="4465"/>
                    <a:pt x="13" y="4465"/>
                    <a:pt x="13" y="4465"/>
                  </a:cubicBezTo>
                  <a:cubicBezTo>
                    <a:pt x="39" y="4465"/>
                    <a:pt x="1212" y="3493"/>
                    <a:pt x="2644" y="2263"/>
                  </a:cubicBezTo>
                  <a:cubicBezTo>
                    <a:pt x="4084" y="1024"/>
                    <a:pt x="5251" y="12"/>
                    <a:pt x="5239" y="1"/>
                  </a:cubicBezTo>
                  <a:cubicBezTo>
                    <a:pt x="5239" y="0"/>
                    <a:pt x="5239" y="0"/>
                    <a:pt x="52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803;p51">
              <a:extLst>
                <a:ext uri="{FF2B5EF4-FFF2-40B4-BE49-F238E27FC236}">
                  <a16:creationId xmlns:a16="http://schemas.microsoft.com/office/drawing/2014/main" id="{8582D146-2F66-CEF7-801E-E0BE41120077}"/>
                </a:ext>
              </a:extLst>
            </p:cNvPr>
            <p:cNvSpPr/>
            <p:nvPr/>
          </p:nvSpPr>
          <p:spPr>
            <a:xfrm>
              <a:off x="3812075" y="1870300"/>
              <a:ext cx="111050" cy="94400"/>
            </a:xfrm>
            <a:custGeom>
              <a:avLst/>
              <a:gdLst/>
              <a:ahLst/>
              <a:cxnLst/>
              <a:rect l="l" t="t" r="r" b="b"/>
              <a:pathLst>
                <a:path w="4442" h="3776" extrusionOk="0">
                  <a:moveTo>
                    <a:pt x="4429" y="0"/>
                  </a:moveTo>
                  <a:cubicBezTo>
                    <a:pt x="4403" y="0"/>
                    <a:pt x="3397" y="829"/>
                    <a:pt x="2191" y="1858"/>
                  </a:cubicBezTo>
                  <a:cubicBezTo>
                    <a:pt x="989" y="2906"/>
                    <a:pt x="0" y="3763"/>
                    <a:pt x="24" y="3775"/>
                  </a:cubicBezTo>
                  <a:cubicBezTo>
                    <a:pt x="24" y="3775"/>
                    <a:pt x="25" y="3775"/>
                    <a:pt x="25" y="3775"/>
                  </a:cubicBezTo>
                  <a:cubicBezTo>
                    <a:pt x="64" y="3775"/>
                    <a:pt x="1065" y="2951"/>
                    <a:pt x="2251" y="1917"/>
                  </a:cubicBezTo>
                  <a:cubicBezTo>
                    <a:pt x="3465" y="882"/>
                    <a:pt x="4441" y="12"/>
                    <a:pt x="4429" y="1"/>
                  </a:cubicBezTo>
                  <a:cubicBezTo>
                    <a:pt x="4429" y="0"/>
                    <a:pt x="4429" y="0"/>
                    <a:pt x="44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804;p51">
              <a:extLst>
                <a:ext uri="{FF2B5EF4-FFF2-40B4-BE49-F238E27FC236}">
                  <a16:creationId xmlns:a16="http://schemas.microsoft.com/office/drawing/2014/main" id="{6D464263-FC6A-2D09-97EB-CB12892F80DC}"/>
                </a:ext>
              </a:extLst>
            </p:cNvPr>
            <p:cNvSpPr/>
            <p:nvPr/>
          </p:nvSpPr>
          <p:spPr>
            <a:xfrm>
              <a:off x="3687350" y="1776550"/>
              <a:ext cx="290850" cy="290525"/>
            </a:xfrm>
            <a:custGeom>
              <a:avLst/>
              <a:gdLst/>
              <a:ahLst/>
              <a:cxnLst/>
              <a:rect l="l" t="t" r="r" b="b"/>
              <a:pathLst>
                <a:path w="11634" h="11621" extrusionOk="0">
                  <a:moveTo>
                    <a:pt x="5811" y="0"/>
                  </a:moveTo>
                  <a:lnTo>
                    <a:pt x="5430" y="12"/>
                  </a:lnTo>
                  <a:cubicBezTo>
                    <a:pt x="5400" y="18"/>
                    <a:pt x="5367" y="18"/>
                    <a:pt x="5335" y="18"/>
                  </a:cubicBezTo>
                  <a:cubicBezTo>
                    <a:pt x="5302" y="18"/>
                    <a:pt x="5269" y="18"/>
                    <a:pt x="5239" y="24"/>
                  </a:cubicBezTo>
                  <a:lnTo>
                    <a:pt x="5037" y="60"/>
                  </a:lnTo>
                  <a:cubicBezTo>
                    <a:pt x="4918" y="71"/>
                    <a:pt x="4787" y="83"/>
                    <a:pt x="4656" y="119"/>
                  </a:cubicBezTo>
                  <a:cubicBezTo>
                    <a:pt x="4382" y="179"/>
                    <a:pt x="4132" y="250"/>
                    <a:pt x="3882" y="345"/>
                  </a:cubicBezTo>
                  <a:cubicBezTo>
                    <a:pt x="3608" y="429"/>
                    <a:pt x="3358" y="536"/>
                    <a:pt x="3120" y="667"/>
                  </a:cubicBezTo>
                  <a:lnTo>
                    <a:pt x="2763" y="893"/>
                  </a:lnTo>
                  <a:cubicBezTo>
                    <a:pt x="2703" y="941"/>
                    <a:pt x="2644" y="964"/>
                    <a:pt x="2584" y="1012"/>
                  </a:cubicBezTo>
                  <a:lnTo>
                    <a:pt x="2406" y="1143"/>
                  </a:lnTo>
                  <a:cubicBezTo>
                    <a:pt x="1929" y="1488"/>
                    <a:pt x="1513" y="1905"/>
                    <a:pt x="1167" y="2381"/>
                  </a:cubicBezTo>
                  <a:lnTo>
                    <a:pt x="1036" y="2560"/>
                  </a:lnTo>
                  <a:lnTo>
                    <a:pt x="917" y="2750"/>
                  </a:lnTo>
                  <a:lnTo>
                    <a:pt x="798" y="2941"/>
                  </a:lnTo>
                  <a:cubicBezTo>
                    <a:pt x="775" y="3000"/>
                    <a:pt x="727" y="3060"/>
                    <a:pt x="691" y="3143"/>
                  </a:cubicBezTo>
                  <a:lnTo>
                    <a:pt x="501" y="3560"/>
                  </a:lnTo>
                  <a:cubicBezTo>
                    <a:pt x="441" y="3703"/>
                    <a:pt x="382" y="3834"/>
                    <a:pt x="334" y="3989"/>
                  </a:cubicBezTo>
                  <a:cubicBezTo>
                    <a:pt x="144" y="4584"/>
                    <a:pt x="36" y="5191"/>
                    <a:pt x="36" y="5822"/>
                  </a:cubicBezTo>
                  <a:cubicBezTo>
                    <a:pt x="36" y="6441"/>
                    <a:pt x="144" y="7049"/>
                    <a:pt x="334" y="7644"/>
                  </a:cubicBezTo>
                  <a:cubicBezTo>
                    <a:pt x="394" y="7799"/>
                    <a:pt x="441" y="7930"/>
                    <a:pt x="501" y="8084"/>
                  </a:cubicBezTo>
                  <a:cubicBezTo>
                    <a:pt x="560" y="8227"/>
                    <a:pt x="632" y="8358"/>
                    <a:pt x="691" y="8501"/>
                  </a:cubicBezTo>
                  <a:lnTo>
                    <a:pt x="739" y="8596"/>
                  </a:lnTo>
                  <a:lnTo>
                    <a:pt x="798" y="8692"/>
                  </a:lnTo>
                  <a:lnTo>
                    <a:pt x="917" y="8882"/>
                  </a:lnTo>
                  <a:lnTo>
                    <a:pt x="1036" y="9073"/>
                  </a:lnTo>
                  <a:lnTo>
                    <a:pt x="1167" y="9251"/>
                  </a:lnTo>
                  <a:cubicBezTo>
                    <a:pt x="1513" y="9727"/>
                    <a:pt x="1929" y="10144"/>
                    <a:pt x="2406" y="10489"/>
                  </a:cubicBezTo>
                  <a:lnTo>
                    <a:pt x="2584" y="10620"/>
                  </a:lnTo>
                  <a:cubicBezTo>
                    <a:pt x="2644" y="10668"/>
                    <a:pt x="2703" y="10704"/>
                    <a:pt x="2763" y="10739"/>
                  </a:cubicBezTo>
                  <a:cubicBezTo>
                    <a:pt x="2882" y="10799"/>
                    <a:pt x="3001" y="10894"/>
                    <a:pt x="3120" y="10954"/>
                  </a:cubicBezTo>
                  <a:cubicBezTo>
                    <a:pt x="3370" y="11073"/>
                    <a:pt x="3632" y="11192"/>
                    <a:pt x="3882" y="11275"/>
                  </a:cubicBezTo>
                  <a:cubicBezTo>
                    <a:pt x="4132" y="11370"/>
                    <a:pt x="4382" y="11442"/>
                    <a:pt x="4656" y="11501"/>
                  </a:cubicBezTo>
                  <a:cubicBezTo>
                    <a:pt x="4775" y="11513"/>
                    <a:pt x="4906" y="11549"/>
                    <a:pt x="5037" y="11561"/>
                  </a:cubicBezTo>
                  <a:lnTo>
                    <a:pt x="5239" y="11597"/>
                  </a:lnTo>
                  <a:cubicBezTo>
                    <a:pt x="5299" y="11609"/>
                    <a:pt x="5370" y="11609"/>
                    <a:pt x="5430" y="11609"/>
                  </a:cubicBezTo>
                  <a:lnTo>
                    <a:pt x="5811" y="11621"/>
                  </a:lnTo>
                  <a:cubicBezTo>
                    <a:pt x="5930" y="11621"/>
                    <a:pt x="6073" y="11609"/>
                    <a:pt x="6192" y="11609"/>
                  </a:cubicBezTo>
                  <a:cubicBezTo>
                    <a:pt x="6430" y="11597"/>
                    <a:pt x="6680" y="11561"/>
                    <a:pt x="6918" y="11513"/>
                  </a:cubicBezTo>
                  <a:cubicBezTo>
                    <a:pt x="7037" y="11501"/>
                    <a:pt x="7156" y="11478"/>
                    <a:pt x="7275" y="11442"/>
                  </a:cubicBezTo>
                  <a:cubicBezTo>
                    <a:pt x="7394" y="11418"/>
                    <a:pt x="7513" y="11394"/>
                    <a:pt x="7621" y="11359"/>
                  </a:cubicBezTo>
                  <a:lnTo>
                    <a:pt x="7942" y="11240"/>
                  </a:lnTo>
                  <a:lnTo>
                    <a:pt x="8109" y="11180"/>
                  </a:lnTo>
                  <a:lnTo>
                    <a:pt x="8252" y="11097"/>
                  </a:lnTo>
                  <a:lnTo>
                    <a:pt x="8549" y="10954"/>
                  </a:lnTo>
                  <a:cubicBezTo>
                    <a:pt x="8656" y="10906"/>
                    <a:pt x="8752" y="10835"/>
                    <a:pt x="8835" y="10787"/>
                  </a:cubicBezTo>
                  <a:cubicBezTo>
                    <a:pt x="8918" y="10739"/>
                    <a:pt x="9014" y="10680"/>
                    <a:pt x="9109" y="10620"/>
                  </a:cubicBezTo>
                  <a:lnTo>
                    <a:pt x="9347" y="10430"/>
                  </a:lnTo>
                  <a:cubicBezTo>
                    <a:pt x="9919" y="9989"/>
                    <a:pt x="10431" y="9418"/>
                    <a:pt x="10800" y="8775"/>
                  </a:cubicBezTo>
                  <a:cubicBezTo>
                    <a:pt x="11085" y="8299"/>
                    <a:pt x="11288" y="7787"/>
                    <a:pt x="11431" y="7227"/>
                  </a:cubicBezTo>
                  <a:cubicBezTo>
                    <a:pt x="11454" y="7120"/>
                    <a:pt x="11490" y="7025"/>
                    <a:pt x="11502" y="6918"/>
                  </a:cubicBezTo>
                  <a:cubicBezTo>
                    <a:pt x="11514" y="6810"/>
                    <a:pt x="11526" y="6727"/>
                    <a:pt x="11538" y="6632"/>
                  </a:cubicBezTo>
                  <a:cubicBezTo>
                    <a:pt x="11562" y="6548"/>
                    <a:pt x="11574" y="6465"/>
                    <a:pt x="11574" y="6394"/>
                  </a:cubicBezTo>
                  <a:lnTo>
                    <a:pt x="11585" y="6191"/>
                  </a:lnTo>
                  <a:cubicBezTo>
                    <a:pt x="11609" y="6060"/>
                    <a:pt x="11609" y="5965"/>
                    <a:pt x="11609" y="5906"/>
                  </a:cubicBezTo>
                  <a:lnTo>
                    <a:pt x="11609" y="5822"/>
                  </a:lnTo>
                  <a:cubicBezTo>
                    <a:pt x="11609" y="5822"/>
                    <a:pt x="11609" y="5846"/>
                    <a:pt x="11574" y="5929"/>
                  </a:cubicBezTo>
                  <a:cubicBezTo>
                    <a:pt x="11574" y="5989"/>
                    <a:pt x="11562" y="6084"/>
                    <a:pt x="11562" y="6203"/>
                  </a:cubicBezTo>
                  <a:cubicBezTo>
                    <a:pt x="11562" y="6263"/>
                    <a:pt x="11538" y="6334"/>
                    <a:pt x="11538" y="6406"/>
                  </a:cubicBezTo>
                  <a:cubicBezTo>
                    <a:pt x="11538" y="6489"/>
                    <a:pt x="11526" y="6560"/>
                    <a:pt x="11514" y="6644"/>
                  </a:cubicBezTo>
                  <a:cubicBezTo>
                    <a:pt x="11502" y="6739"/>
                    <a:pt x="11490" y="6822"/>
                    <a:pt x="11466" y="6929"/>
                  </a:cubicBezTo>
                  <a:cubicBezTo>
                    <a:pt x="11454" y="7037"/>
                    <a:pt x="11431" y="7120"/>
                    <a:pt x="11395" y="7239"/>
                  </a:cubicBezTo>
                  <a:cubicBezTo>
                    <a:pt x="11264" y="7775"/>
                    <a:pt x="11038" y="8299"/>
                    <a:pt x="10752" y="8775"/>
                  </a:cubicBezTo>
                  <a:cubicBezTo>
                    <a:pt x="10383" y="9406"/>
                    <a:pt x="9883" y="9954"/>
                    <a:pt x="9299" y="10394"/>
                  </a:cubicBezTo>
                  <a:lnTo>
                    <a:pt x="9049" y="10573"/>
                  </a:lnTo>
                  <a:cubicBezTo>
                    <a:pt x="8954" y="10632"/>
                    <a:pt x="8871" y="10680"/>
                    <a:pt x="8776" y="10739"/>
                  </a:cubicBezTo>
                  <a:cubicBezTo>
                    <a:pt x="8692" y="10799"/>
                    <a:pt x="8597" y="10859"/>
                    <a:pt x="8490" y="10906"/>
                  </a:cubicBezTo>
                  <a:lnTo>
                    <a:pt x="8192" y="11049"/>
                  </a:lnTo>
                  <a:lnTo>
                    <a:pt x="8049" y="11132"/>
                  </a:lnTo>
                  <a:lnTo>
                    <a:pt x="7883" y="11192"/>
                  </a:lnTo>
                  <a:lnTo>
                    <a:pt x="7561" y="11311"/>
                  </a:lnTo>
                  <a:cubicBezTo>
                    <a:pt x="7442" y="11335"/>
                    <a:pt x="7335" y="11370"/>
                    <a:pt x="7216" y="11394"/>
                  </a:cubicBezTo>
                  <a:cubicBezTo>
                    <a:pt x="7109" y="11430"/>
                    <a:pt x="6990" y="11454"/>
                    <a:pt x="6871" y="11466"/>
                  </a:cubicBezTo>
                  <a:cubicBezTo>
                    <a:pt x="6632" y="11513"/>
                    <a:pt x="6382" y="11549"/>
                    <a:pt x="6144" y="11561"/>
                  </a:cubicBezTo>
                  <a:cubicBezTo>
                    <a:pt x="6025" y="11561"/>
                    <a:pt x="5894" y="11573"/>
                    <a:pt x="5775" y="11573"/>
                  </a:cubicBezTo>
                  <a:lnTo>
                    <a:pt x="5394" y="11561"/>
                  </a:lnTo>
                  <a:cubicBezTo>
                    <a:pt x="5364" y="11555"/>
                    <a:pt x="5332" y="11555"/>
                    <a:pt x="5299" y="11555"/>
                  </a:cubicBezTo>
                  <a:cubicBezTo>
                    <a:pt x="5266" y="11555"/>
                    <a:pt x="5233" y="11555"/>
                    <a:pt x="5204" y="11549"/>
                  </a:cubicBezTo>
                  <a:lnTo>
                    <a:pt x="5013" y="11513"/>
                  </a:lnTo>
                  <a:cubicBezTo>
                    <a:pt x="4882" y="11501"/>
                    <a:pt x="4763" y="11490"/>
                    <a:pt x="4620" y="11454"/>
                  </a:cubicBezTo>
                  <a:cubicBezTo>
                    <a:pt x="4084" y="11335"/>
                    <a:pt x="3584" y="11156"/>
                    <a:pt x="3108" y="10906"/>
                  </a:cubicBezTo>
                  <a:cubicBezTo>
                    <a:pt x="2989" y="10847"/>
                    <a:pt x="2870" y="10775"/>
                    <a:pt x="2751" y="10692"/>
                  </a:cubicBezTo>
                  <a:cubicBezTo>
                    <a:pt x="2691" y="10656"/>
                    <a:pt x="2632" y="10620"/>
                    <a:pt x="2572" y="10573"/>
                  </a:cubicBezTo>
                  <a:lnTo>
                    <a:pt x="2406" y="10442"/>
                  </a:lnTo>
                  <a:cubicBezTo>
                    <a:pt x="1941" y="10097"/>
                    <a:pt x="1525" y="9704"/>
                    <a:pt x="1203" y="9227"/>
                  </a:cubicBezTo>
                  <a:lnTo>
                    <a:pt x="1072" y="9049"/>
                  </a:lnTo>
                  <a:lnTo>
                    <a:pt x="953" y="8846"/>
                  </a:lnTo>
                  <a:lnTo>
                    <a:pt x="846" y="8668"/>
                  </a:lnTo>
                  <a:lnTo>
                    <a:pt x="786" y="8584"/>
                  </a:lnTo>
                  <a:lnTo>
                    <a:pt x="739" y="8477"/>
                  </a:lnTo>
                  <a:cubicBezTo>
                    <a:pt x="679" y="8346"/>
                    <a:pt x="596" y="8227"/>
                    <a:pt x="548" y="8072"/>
                  </a:cubicBezTo>
                  <a:cubicBezTo>
                    <a:pt x="501" y="7930"/>
                    <a:pt x="453" y="7799"/>
                    <a:pt x="394" y="7644"/>
                  </a:cubicBezTo>
                  <a:cubicBezTo>
                    <a:pt x="1" y="6465"/>
                    <a:pt x="1" y="5203"/>
                    <a:pt x="394" y="4024"/>
                  </a:cubicBezTo>
                  <a:lnTo>
                    <a:pt x="548" y="3596"/>
                  </a:lnTo>
                  <a:lnTo>
                    <a:pt x="739" y="3191"/>
                  </a:lnTo>
                  <a:cubicBezTo>
                    <a:pt x="775" y="3131"/>
                    <a:pt x="798" y="3060"/>
                    <a:pt x="846" y="3000"/>
                  </a:cubicBezTo>
                  <a:lnTo>
                    <a:pt x="965" y="2810"/>
                  </a:lnTo>
                  <a:lnTo>
                    <a:pt x="1084" y="2619"/>
                  </a:lnTo>
                  <a:lnTo>
                    <a:pt x="1215" y="2441"/>
                  </a:lnTo>
                  <a:cubicBezTo>
                    <a:pt x="1548" y="1976"/>
                    <a:pt x="1965" y="1560"/>
                    <a:pt x="2418" y="1214"/>
                  </a:cubicBezTo>
                  <a:lnTo>
                    <a:pt x="2584" y="1084"/>
                  </a:lnTo>
                  <a:cubicBezTo>
                    <a:pt x="2644" y="1036"/>
                    <a:pt x="2703" y="1012"/>
                    <a:pt x="2763" y="964"/>
                  </a:cubicBezTo>
                  <a:cubicBezTo>
                    <a:pt x="2882" y="905"/>
                    <a:pt x="3001" y="810"/>
                    <a:pt x="3120" y="750"/>
                  </a:cubicBezTo>
                  <a:cubicBezTo>
                    <a:pt x="3358" y="631"/>
                    <a:pt x="3608" y="512"/>
                    <a:pt x="3870" y="429"/>
                  </a:cubicBezTo>
                  <a:cubicBezTo>
                    <a:pt x="4108" y="333"/>
                    <a:pt x="4370" y="262"/>
                    <a:pt x="4620" y="202"/>
                  </a:cubicBezTo>
                  <a:cubicBezTo>
                    <a:pt x="4763" y="179"/>
                    <a:pt x="4882" y="155"/>
                    <a:pt x="5013" y="143"/>
                  </a:cubicBezTo>
                  <a:lnTo>
                    <a:pt x="5204" y="119"/>
                  </a:lnTo>
                  <a:cubicBezTo>
                    <a:pt x="5263" y="95"/>
                    <a:pt x="5335" y="95"/>
                    <a:pt x="5394" y="95"/>
                  </a:cubicBezTo>
                  <a:lnTo>
                    <a:pt x="5775" y="83"/>
                  </a:lnTo>
                  <a:cubicBezTo>
                    <a:pt x="5894" y="83"/>
                    <a:pt x="6025" y="95"/>
                    <a:pt x="6144" y="95"/>
                  </a:cubicBezTo>
                  <a:cubicBezTo>
                    <a:pt x="6394" y="119"/>
                    <a:pt x="6632" y="143"/>
                    <a:pt x="6871" y="191"/>
                  </a:cubicBezTo>
                  <a:cubicBezTo>
                    <a:pt x="6978" y="202"/>
                    <a:pt x="7097" y="238"/>
                    <a:pt x="7216" y="262"/>
                  </a:cubicBezTo>
                  <a:cubicBezTo>
                    <a:pt x="7335" y="298"/>
                    <a:pt x="7454" y="322"/>
                    <a:pt x="7561" y="357"/>
                  </a:cubicBezTo>
                  <a:lnTo>
                    <a:pt x="7883" y="476"/>
                  </a:lnTo>
                  <a:lnTo>
                    <a:pt x="8049" y="536"/>
                  </a:lnTo>
                  <a:lnTo>
                    <a:pt x="8192" y="607"/>
                  </a:lnTo>
                  <a:lnTo>
                    <a:pt x="8490" y="750"/>
                  </a:lnTo>
                  <a:cubicBezTo>
                    <a:pt x="8597" y="798"/>
                    <a:pt x="8692" y="857"/>
                    <a:pt x="8776" y="917"/>
                  </a:cubicBezTo>
                  <a:cubicBezTo>
                    <a:pt x="8859" y="976"/>
                    <a:pt x="8954" y="1024"/>
                    <a:pt x="9049" y="1084"/>
                  </a:cubicBezTo>
                  <a:lnTo>
                    <a:pt x="9299" y="1262"/>
                  </a:lnTo>
                  <a:cubicBezTo>
                    <a:pt x="9895" y="1703"/>
                    <a:pt x="10383" y="2262"/>
                    <a:pt x="10776" y="2881"/>
                  </a:cubicBezTo>
                  <a:cubicBezTo>
                    <a:pt x="11073" y="3358"/>
                    <a:pt x="11276" y="3881"/>
                    <a:pt x="11407" y="4417"/>
                  </a:cubicBezTo>
                  <a:cubicBezTo>
                    <a:pt x="11443" y="4524"/>
                    <a:pt x="11466" y="4632"/>
                    <a:pt x="11490" y="4727"/>
                  </a:cubicBezTo>
                  <a:cubicBezTo>
                    <a:pt x="11502" y="4834"/>
                    <a:pt x="11514" y="4917"/>
                    <a:pt x="11526" y="5013"/>
                  </a:cubicBezTo>
                  <a:cubicBezTo>
                    <a:pt x="11526" y="5108"/>
                    <a:pt x="11538" y="5179"/>
                    <a:pt x="11562" y="5251"/>
                  </a:cubicBezTo>
                  <a:cubicBezTo>
                    <a:pt x="11574" y="5322"/>
                    <a:pt x="11574" y="5405"/>
                    <a:pt x="11574" y="5453"/>
                  </a:cubicBezTo>
                  <a:cubicBezTo>
                    <a:pt x="11574" y="5572"/>
                    <a:pt x="11574" y="5667"/>
                    <a:pt x="11585" y="5727"/>
                  </a:cubicBezTo>
                  <a:cubicBezTo>
                    <a:pt x="11609" y="5786"/>
                    <a:pt x="11609" y="5822"/>
                    <a:pt x="11609" y="5822"/>
                  </a:cubicBezTo>
                  <a:cubicBezTo>
                    <a:pt x="11609" y="5822"/>
                    <a:pt x="11633" y="5786"/>
                    <a:pt x="11621" y="5715"/>
                  </a:cubicBezTo>
                  <a:cubicBezTo>
                    <a:pt x="11609" y="5644"/>
                    <a:pt x="11609" y="5548"/>
                    <a:pt x="11609" y="5429"/>
                  </a:cubicBezTo>
                  <a:cubicBezTo>
                    <a:pt x="11585" y="5370"/>
                    <a:pt x="11585" y="5298"/>
                    <a:pt x="11585" y="5227"/>
                  </a:cubicBezTo>
                  <a:cubicBezTo>
                    <a:pt x="11585" y="5144"/>
                    <a:pt x="11574" y="5072"/>
                    <a:pt x="11562" y="4989"/>
                  </a:cubicBezTo>
                  <a:cubicBezTo>
                    <a:pt x="11550" y="4894"/>
                    <a:pt x="11526" y="4810"/>
                    <a:pt x="11514" y="4703"/>
                  </a:cubicBezTo>
                  <a:cubicBezTo>
                    <a:pt x="11502" y="4596"/>
                    <a:pt x="11466" y="4489"/>
                    <a:pt x="11443" y="4393"/>
                  </a:cubicBezTo>
                  <a:cubicBezTo>
                    <a:pt x="11323" y="3834"/>
                    <a:pt x="11097" y="3322"/>
                    <a:pt x="10812" y="2846"/>
                  </a:cubicBezTo>
                  <a:cubicBezTo>
                    <a:pt x="10442" y="2203"/>
                    <a:pt x="9954" y="1631"/>
                    <a:pt x="9359" y="1191"/>
                  </a:cubicBezTo>
                  <a:lnTo>
                    <a:pt x="9109" y="1000"/>
                  </a:lnTo>
                  <a:cubicBezTo>
                    <a:pt x="9014" y="941"/>
                    <a:pt x="8930" y="893"/>
                    <a:pt x="8835" y="833"/>
                  </a:cubicBezTo>
                  <a:cubicBezTo>
                    <a:pt x="8752" y="774"/>
                    <a:pt x="8656" y="714"/>
                    <a:pt x="8549" y="667"/>
                  </a:cubicBezTo>
                  <a:lnTo>
                    <a:pt x="8252" y="524"/>
                  </a:lnTo>
                  <a:lnTo>
                    <a:pt x="8109" y="441"/>
                  </a:lnTo>
                  <a:lnTo>
                    <a:pt x="7942" y="381"/>
                  </a:lnTo>
                  <a:lnTo>
                    <a:pt x="7621" y="262"/>
                  </a:lnTo>
                  <a:cubicBezTo>
                    <a:pt x="7502" y="238"/>
                    <a:pt x="7394" y="202"/>
                    <a:pt x="7275" y="179"/>
                  </a:cubicBezTo>
                  <a:cubicBezTo>
                    <a:pt x="7156" y="143"/>
                    <a:pt x="7037" y="119"/>
                    <a:pt x="6918" y="107"/>
                  </a:cubicBezTo>
                  <a:cubicBezTo>
                    <a:pt x="6680" y="60"/>
                    <a:pt x="6442" y="24"/>
                    <a:pt x="6192" y="12"/>
                  </a:cubicBezTo>
                  <a:cubicBezTo>
                    <a:pt x="6073" y="12"/>
                    <a:pt x="5954" y="0"/>
                    <a:pt x="58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805;p51">
              <a:extLst>
                <a:ext uri="{FF2B5EF4-FFF2-40B4-BE49-F238E27FC236}">
                  <a16:creationId xmlns:a16="http://schemas.microsoft.com/office/drawing/2014/main" id="{587BAFA9-8172-1D3A-7EEE-1181D644EC18}"/>
                </a:ext>
              </a:extLst>
            </p:cNvPr>
            <p:cNvSpPr/>
            <p:nvPr/>
          </p:nvSpPr>
          <p:spPr>
            <a:xfrm>
              <a:off x="3924300" y="1854225"/>
              <a:ext cx="37825" cy="144400"/>
            </a:xfrm>
            <a:custGeom>
              <a:avLst/>
              <a:gdLst/>
              <a:ahLst/>
              <a:cxnLst/>
              <a:rect l="l" t="t" r="r" b="b"/>
              <a:pathLst>
                <a:path w="1513" h="5776" extrusionOk="0">
                  <a:moveTo>
                    <a:pt x="607" y="1"/>
                  </a:moveTo>
                  <a:lnTo>
                    <a:pt x="607" y="1"/>
                  </a:lnTo>
                  <a:cubicBezTo>
                    <a:pt x="643" y="72"/>
                    <a:pt x="667" y="155"/>
                    <a:pt x="714" y="227"/>
                  </a:cubicBezTo>
                  <a:cubicBezTo>
                    <a:pt x="798" y="417"/>
                    <a:pt x="893" y="632"/>
                    <a:pt x="964" y="834"/>
                  </a:cubicBezTo>
                  <a:cubicBezTo>
                    <a:pt x="1429" y="2239"/>
                    <a:pt x="1262" y="3763"/>
                    <a:pt x="524" y="5037"/>
                  </a:cubicBezTo>
                  <a:cubicBezTo>
                    <a:pt x="405" y="5227"/>
                    <a:pt x="286" y="5406"/>
                    <a:pt x="143" y="5585"/>
                  </a:cubicBezTo>
                  <a:cubicBezTo>
                    <a:pt x="83" y="5644"/>
                    <a:pt x="48" y="5704"/>
                    <a:pt x="0" y="5775"/>
                  </a:cubicBezTo>
                  <a:cubicBezTo>
                    <a:pt x="12" y="5763"/>
                    <a:pt x="24" y="5739"/>
                    <a:pt x="60" y="5727"/>
                  </a:cubicBezTo>
                  <a:cubicBezTo>
                    <a:pt x="83" y="5704"/>
                    <a:pt x="131" y="5656"/>
                    <a:pt x="179" y="5596"/>
                  </a:cubicBezTo>
                  <a:cubicBezTo>
                    <a:pt x="310" y="5430"/>
                    <a:pt x="441" y="5251"/>
                    <a:pt x="560" y="5061"/>
                  </a:cubicBezTo>
                  <a:cubicBezTo>
                    <a:pt x="1345" y="3799"/>
                    <a:pt x="1512" y="2239"/>
                    <a:pt x="1012" y="822"/>
                  </a:cubicBezTo>
                  <a:cubicBezTo>
                    <a:pt x="929" y="608"/>
                    <a:pt x="845" y="405"/>
                    <a:pt x="738" y="215"/>
                  </a:cubicBezTo>
                  <a:cubicBezTo>
                    <a:pt x="714" y="155"/>
                    <a:pt x="667" y="84"/>
                    <a:pt x="655" y="60"/>
                  </a:cubicBezTo>
                  <a:cubicBezTo>
                    <a:pt x="619" y="13"/>
                    <a:pt x="607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806;p51">
              <a:extLst>
                <a:ext uri="{FF2B5EF4-FFF2-40B4-BE49-F238E27FC236}">
                  <a16:creationId xmlns:a16="http://schemas.microsoft.com/office/drawing/2014/main" id="{17BC8720-8978-E68A-4FA8-0747BB648CC6}"/>
                </a:ext>
              </a:extLst>
            </p:cNvPr>
            <p:cNvSpPr/>
            <p:nvPr/>
          </p:nvSpPr>
          <p:spPr>
            <a:xfrm>
              <a:off x="3910900" y="2011575"/>
              <a:ext cx="6275" cy="3850"/>
            </a:xfrm>
            <a:custGeom>
              <a:avLst/>
              <a:gdLst/>
              <a:ahLst/>
              <a:cxnLst/>
              <a:rect l="l" t="t" r="r" b="b"/>
              <a:pathLst>
                <a:path w="251" h="154" extrusionOk="0">
                  <a:moveTo>
                    <a:pt x="219" y="0"/>
                  </a:moveTo>
                  <a:cubicBezTo>
                    <a:pt x="195" y="0"/>
                    <a:pt x="151" y="11"/>
                    <a:pt x="107" y="29"/>
                  </a:cubicBezTo>
                  <a:cubicBezTo>
                    <a:pt x="24" y="76"/>
                    <a:pt x="0" y="112"/>
                    <a:pt x="0" y="136"/>
                  </a:cubicBezTo>
                  <a:cubicBezTo>
                    <a:pt x="0" y="148"/>
                    <a:pt x="7" y="154"/>
                    <a:pt x="20" y="154"/>
                  </a:cubicBezTo>
                  <a:cubicBezTo>
                    <a:pt x="43" y="154"/>
                    <a:pt x="85" y="135"/>
                    <a:pt x="131" y="112"/>
                  </a:cubicBezTo>
                  <a:cubicBezTo>
                    <a:pt x="203" y="64"/>
                    <a:pt x="250" y="17"/>
                    <a:pt x="238" y="5"/>
                  </a:cubicBezTo>
                  <a:cubicBezTo>
                    <a:pt x="235" y="2"/>
                    <a:pt x="229" y="0"/>
                    <a:pt x="219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807;p51">
              <a:extLst>
                <a:ext uri="{FF2B5EF4-FFF2-40B4-BE49-F238E27FC236}">
                  <a16:creationId xmlns:a16="http://schemas.microsoft.com/office/drawing/2014/main" id="{62E646FA-6EC6-F6A3-7114-B3A3C95912BB}"/>
                </a:ext>
              </a:extLst>
            </p:cNvPr>
            <p:cNvSpPr/>
            <p:nvPr/>
          </p:nvSpPr>
          <p:spPr>
            <a:xfrm>
              <a:off x="3708775" y="1812550"/>
              <a:ext cx="64925" cy="171175"/>
            </a:xfrm>
            <a:custGeom>
              <a:avLst/>
              <a:gdLst/>
              <a:ahLst/>
              <a:cxnLst/>
              <a:rect l="l" t="t" r="r" b="b"/>
              <a:pathLst>
                <a:path w="2597" h="6847" extrusionOk="0">
                  <a:moveTo>
                    <a:pt x="2596" y="1"/>
                  </a:moveTo>
                  <a:cubicBezTo>
                    <a:pt x="2596" y="1"/>
                    <a:pt x="2573" y="13"/>
                    <a:pt x="2537" y="48"/>
                  </a:cubicBezTo>
                  <a:cubicBezTo>
                    <a:pt x="2489" y="72"/>
                    <a:pt x="2430" y="120"/>
                    <a:pt x="2346" y="179"/>
                  </a:cubicBezTo>
                  <a:cubicBezTo>
                    <a:pt x="2144" y="358"/>
                    <a:pt x="1942" y="536"/>
                    <a:pt x="1751" y="751"/>
                  </a:cubicBezTo>
                  <a:cubicBezTo>
                    <a:pt x="513" y="2096"/>
                    <a:pt x="1" y="3977"/>
                    <a:pt x="406" y="5775"/>
                  </a:cubicBezTo>
                  <a:cubicBezTo>
                    <a:pt x="465" y="6049"/>
                    <a:pt x="537" y="6311"/>
                    <a:pt x="644" y="6561"/>
                  </a:cubicBezTo>
                  <a:cubicBezTo>
                    <a:pt x="668" y="6656"/>
                    <a:pt x="715" y="6728"/>
                    <a:pt x="727" y="6775"/>
                  </a:cubicBezTo>
                  <a:cubicBezTo>
                    <a:pt x="751" y="6835"/>
                    <a:pt x="763" y="6847"/>
                    <a:pt x="763" y="6847"/>
                  </a:cubicBezTo>
                  <a:cubicBezTo>
                    <a:pt x="763" y="6847"/>
                    <a:pt x="715" y="6740"/>
                    <a:pt x="656" y="6537"/>
                  </a:cubicBezTo>
                  <a:cubicBezTo>
                    <a:pt x="560" y="6263"/>
                    <a:pt x="489" y="6013"/>
                    <a:pt x="453" y="5751"/>
                  </a:cubicBezTo>
                  <a:cubicBezTo>
                    <a:pt x="287" y="4870"/>
                    <a:pt x="310" y="3965"/>
                    <a:pt x="537" y="3096"/>
                  </a:cubicBezTo>
                  <a:cubicBezTo>
                    <a:pt x="846" y="1965"/>
                    <a:pt x="1489" y="965"/>
                    <a:pt x="2370" y="191"/>
                  </a:cubicBezTo>
                  <a:cubicBezTo>
                    <a:pt x="2513" y="72"/>
                    <a:pt x="2596" y="1"/>
                    <a:pt x="25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808;p51">
              <a:extLst>
                <a:ext uri="{FF2B5EF4-FFF2-40B4-BE49-F238E27FC236}">
                  <a16:creationId xmlns:a16="http://schemas.microsoft.com/office/drawing/2014/main" id="{AB9B8631-A23E-5CF8-6D36-C1D37CC076A4}"/>
                </a:ext>
              </a:extLst>
            </p:cNvPr>
            <p:cNvSpPr/>
            <p:nvPr/>
          </p:nvSpPr>
          <p:spPr>
            <a:xfrm>
              <a:off x="3795400" y="1803200"/>
              <a:ext cx="17300" cy="2650"/>
            </a:xfrm>
            <a:custGeom>
              <a:avLst/>
              <a:gdLst/>
              <a:ahLst/>
              <a:cxnLst/>
              <a:rect l="l" t="t" r="r" b="b"/>
              <a:pathLst>
                <a:path w="692" h="106" extrusionOk="0">
                  <a:moveTo>
                    <a:pt x="450" y="1"/>
                  </a:moveTo>
                  <a:cubicBezTo>
                    <a:pt x="416" y="1"/>
                    <a:pt x="381" y="2"/>
                    <a:pt x="346" y="6"/>
                  </a:cubicBezTo>
                  <a:cubicBezTo>
                    <a:pt x="227" y="6"/>
                    <a:pt x="108" y="29"/>
                    <a:pt x="1" y="77"/>
                  </a:cubicBezTo>
                  <a:cubicBezTo>
                    <a:pt x="60" y="97"/>
                    <a:pt x="122" y="106"/>
                    <a:pt x="186" y="106"/>
                  </a:cubicBezTo>
                  <a:cubicBezTo>
                    <a:pt x="239" y="106"/>
                    <a:pt x="292" y="100"/>
                    <a:pt x="346" y="89"/>
                  </a:cubicBezTo>
                  <a:cubicBezTo>
                    <a:pt x="465" y="89"/>
                    <a:pt x="584" y="65"/>
                    <a:pt x="691" y="18"/>
                  </a:cubicBezTo>
                  <a:cubicBezTo>
                    <a:pt x="615" y="9"/>
                    <a:pt x="534" y="1"/>
                    <a:pt x="4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809;p51">
              <a:extLst>
                <a:ext uri="{FF2B5EF4-FFF2-40B4-BE49-F238E27FC236}">
                  <a16:creationId xmlns:a16="http://schemas.microsoft.com/office/drawing/2014/main" id="{B0F78C44-7953-F97C-B39F-7A63988A229C}"/>
                </a:ext>
              </a:extLst>
            </p:cNvPr>
            <p:cNvSpPr/>
            <p:nvPr/>
          </p:nvSpPr>
          <p:spPr>
            <a:xfrm>
              <a:off x="3598050" y="1783675"/>
              <a:ext cx="76225" cy="86500"/>
            </a:xfrm>
            <a:custGeom>
              <a:avLst/>
              <a:gdLst/>
              <a:ahLst/>
              <a:cxnLst/>
              <a:rect l="l" t="t" r="r" b="b"/>
              <a:pathLst>
                <a:path w="3049" h="3460" extrusionOk="0">
                  <a:moveTo>
                    <a:pt x="1906" y="1"/>
                  </a:moveTo>
                  <a:lnTo>
                    <a:pt x="96" y="144"/>
                  </a:lnTo>
                  <a:lnTo>
                    <a:pt x="215" y="668"/>
                  </a:lnTo>
                  <a:lnTo>
                    <a:pt x="25" y="1572"/>
                  </a:lnTo>
                  <a:cubicBezTo>
                    <a:pt x="1" y="1846"/>
                    <a:pt x="1" y="2108"/>
                    <a:pt x="36" y="2382"/>
                  </a:cubicBezTo>
                  <a:cubicBezTo>
                    <a:pt x="73" y="2500"/>
                    <a:pt x="262" y="2514"/>
                    <a:pt x="350" y="2514"/>
                  </a:cubicBezTo>
                  <a:cubicBezTo>
                    <a:pt x="377" y="2514"/>
                    <a:pt x="394" y="2513"/>
                    <a:pt x="394" y="2513"/>
                  </a:cubicBezTo>
                  <a:cubicBezTo>
                    <a:pt x="394" y="2644"/>
                    <a:pt x="441" y="2763"/>
                    <a:pt x="525" y="2858"/>
                  </a:cubicBezTo>
                  <a:cubicBezTo>
                    <a:pt x="560" y="2885"/>
                    <a:pt x="599" y="2896"/>
                    <a:pt x="639" y="2896"/>
                  </a:cubicBezTo>
                  <a:cubicBezTo>
                    <a:pt x="775" y="2896"/>
                    <a:pt x="917" y="2775"/>
                    <a:pt x="918" y="2775"/>
                  </a:cubicBezTo>
                  <a:lnTo>
                    <a:pt x="918" y="2775"/>
                  </a:lnTo>
                  <a:cubicBezTo>
                    <a:pt x="906" y="3037"/>
                    <a:pt x="953" y="3168"/>
                    <a:pt x="1156" y="3215"/>
                  </a:cubicBezTo>
                  <a:cubicBezTo>
                    <a:pt x="1178" y="3220"/>
                    <a:pt x="1201" y="3222"/>
                    <a:pt x="1223" y="3222"/>
                  </a:cubicBezTo>
                  <a:cubicBezTo>
                    <a:pt x="1331" y="3222"/>
                    <a:pt x="1436" y="3175"/>
                    <a:pt x="1525" y="3096"/>
                  </a:cubicBezTo>
                  <a:lnTo>
                    <a:pt x="1525" y="3096"/>
                  </a:lnTo>
                  <a:cubicBezTo>
                    <a:pt x="1504" y="3339"/>
                    <a:pt x="1753" y="3460"/>
                    <a:pt x="1893" y="3460"/>
                  </a:cubicBezTo>
                  <a:cubicBezTo>
                    <a:pt x="1911" y="3460"/>
                    <a:pt x="1928" y="3458"/>
                    <a:pt x="1941" y="3454"/>
                  </a:cubicBezTo>
                  <a:cubicBezTo>
                    <a:pt x="2061" y="3406"/>
                    <a:pt x="2358" y="1989"/>
                    <a:pt x="2358" y="1989"/>
                  </a:cubicBezTo>
                  <a:lnTo>
                    <a:pt x="3049" y="2263"/>
                  </a:lnTo>
                  <a:lnTo>
                    <a:pt x="2584" y="1084"/>
                  </a:lnTo>
                  <a:lnTo>
                    <a:pt x="1941" y="322"/>
                  </a:lnTo>
                  <a:lnTo>
                    <a:pt x="1906" y="1"/>
                  </a:ln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810;p51">
              <a:extLst>
                <a:ext uri="{FF2B5EF4-FFF2-40B4-BE49-F238E27FC236}">
                  <a16:creationId xmlns:a16="http://schemas.microsoft.com/office/drawing/2014/main" id="{67961132-0A5D-23DE-F531-DD66E01DB0BF}"/>
                </a:ext>
              </a:extLst>
            </p:cNvPr>
            <p:cNvSpPr/>
            <p:nvPr/>
          </p:nvSpPr>
          <p:spPr>
            <a:xfrm>
              <a:off x="3636150" y="1840825"/>
              <a:ext cx="4200" cy="20575"/>
            </a:xfrm>
            <a:custGeom>
              <a:avLst/>
              <a:gdLst/>
              <a:ahLst/>
              <a:cxnLst/>
              <a:rect l="l" t="t" r="r" b="b"/>
              <a:pathLst>
                <a:path w="168" h="823" extrusionOk="0">
                  <a:moveTo>
                    <a:pt x="156" y="1"/>
                  </a:moveTo>
                  <a:cubicBezTo>
                    <a:pt x="60" y="275"/>
                    <a:pt x="1" y="537"/>
                    <a:pt x="1" y="822"/>
                  </a:cubicBezTo>
                  <a:cubicBezTo>
                    <a:pt x="60" y="691"/>
                    <a:pt x="96" y="548"/>
                    <a:pt x="108" y="418"/>
                  </a:cubicBezTo>
                  <a:cubicBezTo>
                    <a:pt x="156" y="275"/>
                    <a:pt x="167" y="132"/>
                    <a:pt x="156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811;p51">
              <a:extLst>
                <a:ext uri="{FF2B5EF4-FFF2-40B4-BE49-F238E27FC236}">
                  <a16:creationId xmlns:a16="http://schemas.microsoft.com/office/drawing/2014/main" id="{68740A1D-F62B-2FE5-8A31-FDF0E66EAF37}"/>
                </a:ext>
              </a:extLst>
            </p:cNvPr>
            <p:cNvSpPr/>
            <p:nvPr/>
          </p:nvSpPr>
          <p:spPr>
            <a:xfrm>
              <a:off x="3620675" y="1836675"/>
              <a:ext cx="3300" cy="16375"/>
            </a:xfrm>
            <a:custGeom>
              <a:avLst/>
              <a:gdLst/>
              <a:ahLst/>
              <a:cxnLst/>
              <a:rect l="l" t="t" r="r" b="b"/>
              <a:pathLst>
                <a:path w="132" h="655" extrusionOk="0">
                  <a:moveTo>
                    <a:pt x="132" y="0"/>
                  </a:moveTo>
                  <a:lnTo>
                    <a:pt x="132" y="0"/>
                  </a:lnTo>
                  <a:cubicBezTo>
                    <a:pt x="48" y="214"/>
                    <a:pt x="1" y="441"/>
                    <a:pt x="1" y="655"/>
                  </a:cubicBezTo>
                  <a:cubicBezTo>
                    <a:pt x="84" y="453"/>
                    <a:pt x="132" y="226"/>
                    <a:pt x="132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812;p51">
              <a:extLst>
                <a:ext uri="{FF2B5EF4-FFF2-40B4-BE49-F238E27FC236}">
                  <a16:creationId xmlns:a16="http://schemas.microsoft.com/office/drawing/2014/main" id="{7346AB1F-7546-6B57-C937-BDFB6DB271BD}"/>
                </a:ext>
              </a:extLst>
            </p:cNvPr>
            <p:cNvSpPr/>
            <p:nvPr/>
          </p:nvSpPr>
          <p:spPr>
            <a:xfrm>
              <a:off x="3607875" y="1833100"/>
              <a:ext cx="3600" cy="14000"/>
            </a:xfrm>
            <a:custGeom>
              <a:avLst/>
              <a:gdLst/>
              <a:ahLst/>
              <a:cxnLst/>
              <a:rect l="l" t="t" r="r" b="b"/>
              <a:pathLst>
                <a:path w="144" h="560" extrusionOk="0">
                  <a:moveTo>
                    <a:pt x="108" y="0"/>
                  </a:moveTo>
                  <a:cubicBezTo>
                    <a:pt x="84" y="84"/>
                    <a:pt x="48" y="179"/>
                    <a:pt x="48" y="286"/>
                  </a:cubicBezTo>
                  <a:cubicBezTo>
                    <a:pt x="24" y="369"/>
                    <a:pt x="1" y="465"/>
                    <a:pt x="1" y="560"/>
                  </a:cubicBezTo>
                  <a:cubicBezTo>
                    <a:pt x="60" y="488"/>
                    <a:pt x="108" y="393"/>
                    <a:pt x="120" y="298"/>
                  </a:cubicBezTo>
                  <a:cubicBezTo>
                    <a:pt x="144" y="191"/>
                    <a:pt x="144" y="84"/>
                    <a:pt x="108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813;p51">
              <a:extLst>
                <a:ext uri="{FF2B5EF4-FFF2-40B4-BE49-F238E27FC236}">
                  <a16:creationId xmlns:a16="http://schemas.microsoft.com/office/drawing/2014/main" id="{13749BC4-C18B-AE70-4B70-12BCAC8BF560}"/>
                </a:ext>
              </a:extLst>
            </p:cNvPr>
            <p:cNvSpPr/>
            <p:nvPr/>
          </p:nvSpPr>
          <p:spPr>
            <a:xfrm>
              <a:off x="3653425" y="1823275"/>
              <a:ext cx="5075" cy="20250"/>
            </a:xfrm>
            <a:custGeom>
              <a:avLst/>
              <a:gdLst/>
              <a:ahLst/>
              <a:cxnLst/>
              <a:rect l="l" t="t" r="r" b="b"/>
              <a:pathLst>
                <a:path w="203" h="810" extrusionOk="0">
                  <a:moveTo>
                    <a:pt x="191" y="0"/>
                  </a:moveTo>
                  <a:cubicBezTo>
                    <a:pt x="107" y="262"/>
                    <a:pt x="24" y="524"/>
                    <a:pt x="0" y="810"/>
                  </a:cubicBezTo>
                  <a:cubicBezTo>
                    <a:pt x="72" y="691"/>
                    <a:pt x="119" y="560"/>
                    <a:pt x="131" y="417"/>
                  </a:cubicBezTo>
                  <a:cubicBezTo>
                    <a:pt x="179" y="286"/>
                    <a:pt x="203" y="131"/>
                    <a:pt x="191" y="0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814;p51">
              <a:extLst>
                <a:ext uri="{FF2B5EF4-FFF2-40B4-BE49-F238E27FC236}">
                  <a16:creationId xmlns:a16="http://schemas.microsoft.com/office/drawing/2014/main" id="{48F62785-26E2-994C-B2D9-3049FD23F665}"/>
                </a:ext>
              </a:extLst>
            </p:cNvPr>
            <p:cNvSpPr/>
            <p:nvPr/>
          </p:nvSpPr>
          <p:spPr>
            <a:xfrm>
              <a:off x="3685275" y="1186000"/>
              <a:ext cx="23825" cy="102100"/>
            </a:xfrm>
            <a:custGeom>
              <a:avLst/>
              <a:gdLst/>
              <a:ahLst/>
              <a:cxnLst/>
              <a:rect l="l" t="t" r="r" b="b"/>
              <a:pathLst>
                <a:path w="953" h="4084" extrusionOk="0">
                  <a:moveTo>
                    <a:pt x="560" y="0"/>
                  </a:moveTo>
                  <a:cubicBezTo>
                    <a:pt x="465" y="0"/>
                    <a:pt x="227" y="572"/>
                    <a:pt x="203" y="655"/>
                  </a:cubicBezTo>
                  <a:cubicBezTo>
                    <a:pt x="36" y="1226"/>
                    <a:pt x="0" y="1822"/>
                    <a:pt x="119" y="2393"/>
                  </a:cubicBezTo>
                  <a:cubicBezTo>
                    <a:pt x="238" y="2965"/>
                    <a:pt x="405" y="3524"/>
                    <a:pt x="631" y="4084"/>
                  </a:cubicBezTo>
                  <a:cubicBezTo>
                    <a:pt x="798" y="3512"/>
                    <a:pt x="881" y="2929"/>
                    <a:pt x="917" y="2334"/>
                  </a:cubicBezTo>
                  <a:cubicBezTo>
                    <a:pt x="953" y="1727"/>
                    <a:pt x="822" y="1119"/>
                    <a:pt x="512" y="584"/>
                  </a:cubicBezTo>
                  <a:cubicBezTo>
                    <a:pt x="477" y="536"/>
                    <a:pt x="619" y="0"/>
                    <a:pt x="56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815;p51">
              <a:extLst>
                <a:ext uri="{FF2B5EF4-FFF2-40B4-BE49-F238E27FC236}">
                  <a16:creationId xmlns:a16="http://schemas.microsoft.com/office/drawing/2014/main" id="{C88FCACE-0882-933C-6026-E3B97021548E}"/>
                </a:ext>
              </a:extLst>
            </p:cNvPr>
            <p:cNvSpPr/>
            <p:nvPr/>
          </p:nvSpPr>
          <p:spPr>
            <a:xfrm>
              <a:off x="3698075" y="1161875"/>
              <a:ext cx="125025" cy="224575"/>
            </a:xfrm>
            <a:custGeom>
              <a:avLst/>
              <a:gdLst/>
              <a:ahLst/>
              <a:cxnLst/>
              <a:rect l="l" t="t" r="r" b="b"/>
              <a:pathLst>
                <a:path w="5001" h="8983" extrusionOk="0">
                  <a:moveTo>
                    <a:pt x="2131" y="1"/>
                  </a:moveTo>
                  <a:cubicBezTo>
                    <a:pt x="655" y="60"/>
                    <a:pt x="0" y="1382"/>
                    <a:pt x="84" y="2858"/>
                  </a:cubicBezTo>
                  <a:lnTo>
                    <a:pt x="346" y="8037"/>
                  </a:lnTo>
                  <a:lnTo>
                    <a:pt x="846" y="8526"/>
                  </a:lnTo>
                  <a:cubicBezTo>
                    <a:pt x="1162" y="8831"/>
                    <a:pt x="1569" y="8983"/>
                    <a:pt x="1974" y="8983"/>
                  </a:cubicBezTo>
                  <a:cubicBezTo>
                    <a:pt x="2391" y="8983"/>
                    <a:pt x="2806" y="8822"/>
                    <a:pt x="3120" y="8502"/>
                  </a:cubicBezTo>
                  <a:cubicBezTo>
                    <a:pt x="3298" y="8323"/>
                    <a:pt x="3429" y="8097"/>
                    <a:pt x="3513" y="7859"/>
                  </a:cubicBezTo>
                  <a:cubicBezTo>
                    <a:pt x="3491" y="7485"/>
                    <a:pt x="3518" y="7466"/>
                    <a:pt x="3523" y="7466"/>
                  </a:cubicBezTo>
                  <a:cubicBezTo>
                    <a:pt x="3524" y="7466"/>
                    <a:pt x="3525" y="7466"/>
                    <a:pt x="3525" y="7466"/>
                  </a:cubicBezTo>
                  <a:cubicBezTo>
                    <a:pt x="3525" y="7466"/>
                    <a:pt x="4941" y="7275"/>
                    <a:pt x="4977" y="5859"/>
                  </a:cubicBezTo>
                  <a:cubicBezTo>
                    <a:pt x="5001" y="5132"/>
                    <a:pt x="4929" y="3715"/>
                    <a:pt x="4846" y="2441"/>
                  </a:cubicBezTo>
                  <a:cubicBezTo>
                    <a:pt x="4763" y="1084"/>
                    <a:pt x="3644" y="13"/>
                    <a:pt x="2286" y="1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816;p51">
              <a:extLst>
                <a:ext uri="{FF2B5EF4-FFF2-40B4-BE49-F238E27FC236}">
                  <a16:creationId xmlns:a16="http://schemas.microsoft.com/office/drawing/2014/main" id="{D28760D5-93FF-B00A-1068-C96E58C70D34}"/>
                </a:ext>
              </a:extLst>
            </p:cNvPr>
            <p:cNvSpPr/>
            <p:nvPr/>
          </p:nvSpPr>
          <p:spPr>
            <a:xfrm>
              <a:off x="3740325" y="1333325"/>
              <a:ext cx="46175" cy="23700"/>
            </a:xfrm>
            <a:custGeom>
              <a:avLst/>
              <a:gdLst/>
              <a:ahLst/>
              <a:cxnLst/>
              <a:rect l="l" t="t" r="r" b="b"/>
              <a:pathLst>
                <a:path w="1847" h="948" extrusionOk="0">
                  <a:moveTo>
                    <a:pt x="1" y="1"/>
                  </a:moveTo>
                  <a:cubicBezTo>
                    <a:pt x="1" y="1"/>
                    <a:pt x="404" y="947"/>
                    <a:pt x="1667" y="947"/>
                  </a:cubicBezTo>
                  <a:cubicBezTo>
                    <a:pt x="1725" y="947"/>
                    <a:pt x="1785" y="945"/>
                    <a:pt x="1846" y="941"/>
                  </a:cubicBezTo>
                  <a:lnTo>
                    <a:pt x="1835" y="584"/>
                  </a:lnTo>
                  <a:cubicBezTo>
                    <a:pt x="1180" y="572"/>
                    <a:pt x="537" y="370"/>
                    <a:pt x="1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817;p51">
              <a:extLst>
                <a:ext uri="{FF2B5EF4-FFF2-40B4-BE49-F238E27FC236}">
                  <a16:creationId xmlns:a16="http://schemas.microsoft.com/office/drawing/2014/main" id="{49F87309-0F78-9F12-4F99-2E30D419D874}"/>
                </a:ext>
              </a:extLst>
            </p:cNvPr>
            <p:cNvSpPr/>
            <p:nvPr/>
          </p:nvSpPr>
          <p:spPr>
            <a:xfrm>
              <a:off x="3798375" y="1251750"/>
              <a:ext cx="10150" cy="9875"/>
            </a:xfrm>
            <a:custGeom>
              <a:avLst/>
              <a:gdLst/>
              <a:ahLst/>
              <a:cxnLst/>
              <a:rect l="l" t="t" r="r" b="b"/>
              <a:pathLst>
                <a:path w="406" h="395" extrusionOk="0">
                  <a:moveTo>
                    <a:pt x="219" y="0"/>
                  </a:moveTo>
                  <a:cubicBezTo>
                    <a:pt x="214" y="0"/>
                    <a:pt x="209" y="1"/>
                    <a:pt x="203" y="1"/>
                  </a:cubicBezTo>
                  <a:cubicBezTo>
                    <a:pt x="96" y="25"/>
                    <a:pt x="1" y="109"/>
                    <a:pt x="1" y="216"/>
                  </a:cubicBezTo>
                  <a:cubicBezTo>
                    <a:pt x="24" y="323"/>
                    <a:pt x="108" y="394"/>
                    <a:pt x="215" y="394"/>
                  </a:cubicBezTo>
                  <a:cubicBezTo>
                    <a:pt x="322" y="382"/>
                    <a:pt x="405" y="287"/>
                    <a:pt x="405" y="180"/>
                  </a:cubicBezTo>
                  <a:cubicBezTo>
                    <a:pt x="394" y="90"/>
                    <a:pt x="309" y="0"/>
                    <a:pt x="2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818;p51">
              <a:extLst>
                <a:ext uri="{FF2B5EF4-FFF2-40B4-BE49-F238E27FC236}">
                  <a16:creationId xmlns:a16="http://schemas.microsoft.com/office/drawing/2014/main" id="{BC17B5E0-82D7-FBB9-81B4-B577CDC08F75}"/>
                </a:ext>
              </a:extLst>
            </p:cNvPr>
            <p:cNvSpPr/>
            <p:nvPr/>
          </p:nvSpPr>
          <p:spPr>
            <a:xfrm>
              <a:off x="3751350" y="1251175"/>
              <a:ext cx="9850" cy="10175"/>
            </a:xfrm>
            <a:custGeom>
              <a:avLst/>
              <a:gdLst/>
              <a:ahLst/>
              <a:cxnLst/>
              <a:rect l="l" t="t" r="r" b="b"/>
              <a:pathLst>
                <a:path w="394" h="407" extrusionOk="0">
                  <a:moveTo>
                    <a:pt x="203" y="1"/>
                  </a:moveTo>
                  <a:cubicBezTo>
                    <a:pt x="84" y="1"/>
                    <a:pt x="0" y="84"/>
                    <a:pt x="0" y="203"/>
                  </a:cubicBezTo>
                  <a:lnTo>
                    <a:pt x="0" y="227"/>
                  </a:lnTo>
                  <a:cubicBezTo>
                    <a:pt x="12" y="317"/>
                    <a:pt x="86" y="406"/>
                    <a:pt x="185" y="406"/>
                  </a:cubicBezTo>
                  <a:cubicBezTo>
                    <a:pt x="191" y="406"/>
                    <a:pt x="197" y="406"/>
                    <a:pt x="203" y="405"/>
                  </a:cubicBezTo>
                  <a:cubicBezTo>
                    <a:pt x="310" y="382"/>
                    <a:pt x="393" y="298"/>
                    <a:pt x="393" y="191"/>
                  </a:cubicBezTo>
                  <a:cubicBezTo>
                    <a:pt x="393" y="84"/>
                    <a:pt x="310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819;p51">
              <a:extLst>
                <a:ext uri="{FF2B5EF4-FFF2-40B4-BE49-F238E27FC236}">
                  <a16:creationId xmlns:a16="http://schemas.microsoft.com/office/drawing/2014/main" id="{1DA40495-DA49-E9AC-3037-F1E46938CD25}"/>
                </a:ext>
              </a:extLst>
            </p:cNvPr>
            <p:cNvSpPr/>
            <p:nvPr/>
          </p:nvSpPr>
          <p:spPr>
            <a:xfrm>
              <a:off x="3789750" y="1236900"/>
              <a:ext cx="21150" cy="5450"/>
            </a:xfrm>
            <a:custGeom>
              <a:avLst/>
              <a:gdLst/>
              <a:ahLst/>
              <a:cxnLst/>
              <a:rect l="l" t="t" r="r" b="b"/>
              <a:pathLst>
                <a:path w="846" h="218" extrusionOk="0">
                  <a:moveTo>
                    <a:pt x="453" y="0"/>
                  </a:moveTo>
                  <a:cubicBezTo>
                    <a:pt x="334" y="0"/>
                    <a:pt x="215" y="36"/>
                    <a:pt x="131" y="95"/>
                  </a:cubicBezTo>
                  <a:cubicBezTo>
                    <a:pt x="48" y="143"/>
                    <a:pt x="0" y="167"/>
                    <a:pt x="36" y="202"/>
                  </a:cubicBezTo>
                  <a:cubicBezTo>
                    <a:pt x="40" y="205"/>
                    <a:pt x="44" y="206"/>
                    <a:pt x="50" y="206"/>
                  </a:cubicBezTo>
                  <a:cubicBezTo>
                    <a:pt x="101" y="206"/>
                    <a:pt x="237" y="119"/>
                    <a:pt x="441" y="119"/>
                  </a:cubicBezTo>
                  <a:cubicBezTo>
                    <a:pt x="625" y="119"/>
                    <a:pt x="770" y="218"/>
                    <a:pt x="812" y="218"/>
                  </a:cubicBezTo>
                  <a:cubicBezTo>
                    <a:pt x="817" y="218"/>
                    <a:pt x="820" y="217"/>
                    <a:pt x="822" y="214"/>
                  </a:cubicBezTo>
                  <a:cubicBezTo>
                    <a:pt x="846" y="202"/>
                    <a:pt x="810" y="155"/>
                    <a:pt x="762" y="107"/>
                  </a:cubicBezTo>
                  <a:cubicBezTo>
                    <a:pt x="679" y="48"/>
                    <a:pt x="572" y="0"/>
                    <a:pt x="4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820;p51">
              <a:extLst>
                <a:ext uri="{FF2B5EF4-FFF2-40B4-BE49-F238E27FC236}">
                  <a16:creationId xmlns:a16="http://schemas.microsoft.com/office/drawing/2014/main" id="{5D121615-38DD-ABAE-A83D-AE505F2DD609}"/>
                </a:ext>
              </a:extLst>
            </p:cNvPr>
            <p:cNvSpPr/>
            <p:nvPr/>
          </p:nvSpPr>
          <p:spPr>
            <a:xfrm>
              <a:off x="3739150" y="1237475"/>
              <a:ext cx="21150" cy="5250"/>
            </a:xfrm>
            <a:custGeom>
              <a:avLst/>
              <a:gdLst/>
              <a:ahLst/>
              <a:cxnLst/>
              <a:rect l="l" t="t" r="r" b="b"/>
              <a:pathLst>
                <a:path w="846" h="210" extrusionOk="0">
                  <a:moveTo>
                    <a:pt x="453" y="1"/>
                  </a:moveTo>
                  <a:cubicBezTo>
                    <a:pt x="334" y="1"/>
                    <a:pt x="215" y="25"/>
                    <a:pt x="131" y="84"/>
                  </a:cubicBezTo>
                  <a:cubicBezTo>
                    <a:pt x="48" y="132"/>
                    <a:pt x="0" y="156"/>
                    <a:pt x="36" y="191"/>
                  </a:cubicBezTo>
                  <a:cubicBezTo>
                    <a:pt x="40" y="194"/>
                    <a:pt x="45" y="195"/>
                    <a:pt x="52" y="195"/>
                  </a:cubicBezTo>
                  <a:cubicBezTo>
                    <a:pt x="105" y="195"/>
                    <a:pt x="240" y="120"/>
                    <a:pt x="441" y="120"/>
                  </a:cubicBezTo>
                  <a:cubicBezTo>
                    <a:pt x="617" y="120"/>
                    <a:pt x="757" y="210"/>
                    <a:pt x="806" y="210"/>
                  </a:cubicBezTo>
                  <a:cubicBezTo>
                    <a:pt x="813" y="210"/>
                    <a:pt x="819" y="208"/>
                    <a:pt x="822" y="203"/>
                  </a:cubicBezTo>
                  <a:cubicBezTo>
                    <a:pt x="846" y="191"/>
                    <a:pt x="810" y="144"/>
                    <a:pt x="762" y="96"/>
                  </a:cubicBezTo>
                  <a:cubicBezTo>
                    <a:pt x="679" y="37"/>
                    <a:pt x="572" y="1"/>
                    <a:pt x="4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821;p51">
              <a:extLst>
                <a:ext uri="{FF2B5EF4-FFF2-40B4-BE49-F238E27FC236}">
                  <a16:creationId xmlns:a16="http://schemas.microsoft.com/office/drawing/2014/main" id="{C2A3ABFB-21CB-7EA0-57ED-D5A9C1AA0DE3}"/>
                </a:ext>
              </a:extLst>
            </p:cNvPr>
            <p:cNvSpPr/>
            <p:nvPr/>
          </p:nvSpPr>
          <p:spPr>
            <a:xfrm>
              <a:off x="3775450" y="1239575"/>
              <a:ext cx="15800" cy="46075"/>
            </a:xfrm>
            <a:custGeom>
              <a:avLst/>
              <a:gdLst/>
              <a:ahLst/>
              <a:cxnLst/>
              <a:rect l="l" t="t" r="r" b="b"/>
              <a:pathLst>
                <a:path w="632" h="1843" extrusionOk="0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" y="12"/>
                    <a:pt x="144" y="512"/>
                    <a:pt x="370" y="1119"/>
                  </a:cubicBezTo>
                  <a:cubicBezTo>
                    <a:pt x="418" y="1262"/>
                    <a:pt x="477" y="1417"/>
                    <a:pt x="525" y="1548"/>
                  </a:cubicBezTo>
                  <a:cubicBezTo>
                    <a:pt x="549" y="1596"/>
                    <a:pt x="549" y="1655"/>
                    <a:pt x="549" y="1715"/>
                  </a:cubicBezTo>
                  <a:cubicBezTo>
                    <a:pt x="537" y="1762"/>
                    <a:pt x="489" y="1774"/>
                    <a:pt x="430" y="1774"/>
                  </a:cubicBezTo>
                  <a:cubicBezTo>
                    <a:pt x="310" y="1774"/>
                    <a:pt x="191" y="1798"/>
                    <a:pt x="72" y="1834"/>
                  </a:cubicBezTo>
                  <a:cubicBezTo>
                    <a:pt x="132" y="1840"/>
                    <a:pt x="191" y="1843"/>
                    <a:pt x="252" y="1843"/>
                  </a:cubicBezTo>
                  <a:cubicBezTo>
                    <a:pt x="313" y="1843"/>
                    <a:pt x="376" y="1840"/>
                    <a:pt x="441" y="1834"/>
                  </a:cubicBezTo>
                  <a:cubicBezTo>
                    <a:pt x="477" y="1834"/>
                    <a:pt x="501" y="1834"/>
                    <a:pt x="537" y="1822"/>
                  </a:cubicBezTo>
                  <a:cubicBezTo>
                    <a:pt x="584" y="1822"/>
                    <a:pt x="608" y="1786"/>
                    <a:pt x="620" y="1739"/>
                  </a:cubicBezTo>
                  <a:cubicBezTo>
                    <a:pt x="632" y="1667"/>
                    <a:pt x="620" y="1596"/>
                    <a:pt x="596" y="1524"/>
                  </a:cubicBezTo>
                  <a:cubicBezTo>
                    <a:pt x="549" y="1381"/>
                    <a:pt x="501" y="1238"/>
                    <a:pt x="441" y="1084"/>
                  </a:cubicBezTo>
                  <a:cubicBezTo>
                    <a:pt x="241" y="484"/>
                    <a:pt x="30" y="0"/>
                    <a:pt x="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822;p51">
              <a:extLst>
                <a:ext uri="{FF2B5EF4-FFF2-40B4-BE49-F238E27FC236}">
                  <a16:creationId xmlns:a16="http://schemas.microsoft.com/office/drawing/2014/main" id="{7CD7D3DC-EC1D-D688-5847-361F67E17305}"/>
                </a:ext>
              </a:extLst>
            </p:cNvPr>
            <p:cNvSpPr/>
            <p:nvPr/>
          </p:nvSpPr>
          <p:spPr>
            <a:xfrm>
              <a:off x="3734075" y="1219925"/>
              <a:ext cx="25325" cy="6400"/>
            </a:xfrm>
            <a:custGeom>
              <a:avLst/>
              <a:gdLst/>
              <a:ahLst/>
              <a:cxnLst/>
              <a:rect l="l" t="t" r="r" b="b"/>
              <a:pathLst>
                <a:path w="1013" h="256" extrusionOk="0">
                  <a:moveTo>
                    <a:pt x="513" y="0"/>
                  </a:moveTo>
                  <a:cubicBezTo>
                    <a:pt x="394" y="0"/>
                    <a:pt x="251" y="24"/>
                    <a:pt x="132" y="84"/>
                  </a:cubicBezTo>
                  <a:cubicBezTo>
                    <a:pt x="49" y="143"/>
                    <a:pt x="1" y="191"/>
                    <a:pt x="13" y="227"/>
                  </a:cubicBezTo>
                  <a:cubicBezTo>
                    <a:pt x="22" y="249"/>
                    <a:pt x="56" y="256"/>
                    <a:pt x="109" y="256"/>
                  </a:cubicBezTo>
                  <a:cubicBezTo>
                    <a:pt x="201" y="256"/>
                    <a:pt x="347" y="234"/>
                    <a:pt x="513" y="227"/>
                  </a:cubicBezTo>
                  <a:cubicBezTo>
                    <a:pt x="649" y="227"/>
                    <a:pt x="771" y="237"/>
                    <a:pt x="860" y="237"/>
                  </a:cubicBezTo>
                  <a:cubicBezTo>
                    <a:pt x="934" y="237"/>
                    <a:pt x="985" y="230"/>
                    <a:pt x="1001" y="203"/>
                  </a:cubicBezTo>
                  <a:cubicBezTo>
                    <a:pt x="1013" y="179"/>
                    <a:pt x="965" y="131"/>
                    <a:pt x="894" y="72"/>
                  </a:cubicBezTo>
                  <a:cubicBezTo>
                    <a:pt x="775" y="24"/>
                    <a:pt x="644" y="0"/>
                    <a:pt x="5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823;p51">
              <a:extLst>
                <a:ext uri="{FF2B5EF4-FFF2-40B4-BE49-F238E27FC236}">
                  <a16:creationId xmlns:a16="http://schemas.microsoft.com/office/drawing/2014/main" id="{2BDAE777-1DDF-3D19-90E6-EBF18F31A613}"/>
                </a:ext>
              </a:extLst>
            </p:cNvPr>
            <p:cNvSpPr/>
            <p:nvPr/>
          </p:nvSpPr>
          <p:spPr>
            <a:xfrm>
              <a:off x="3790650" y="1218725"/>
              <a:ext cx="22050" cy="7875"/>
            </a:xfrm>
            <a:custGeom>
              <a:avLst/>
              <a:gdLst/>
              <a:ahLst/>
              <a:cxnLst/>
              <a:rect l="l" t="t" r="r" b="b"/>
              <a:pathLst>
                <a:path w="882" h="315" extrusionOk="0">
                  <a:moveTo>
                    <a:pt x="536" y="1"/>
                  </a:moveTo>
                  <a:cubicBezTo>
                    <a:pt x="496" y="1"/>
                    <a:pt x="457" y="5"/>
                    <a:pt x="417" y="13"/>
                  </a:cubicBezTo>
                  <a:cubicBezTo>
                    <a:pt x="298" y="25"/>
                    <a:pt x="179" y="96"/>
                    <a:pt x="95" y="167"/>
                  </a:cubicBezTo>
                  <a:cubicBezTo>
                    <a:pt x="36" y="227"/>
                    <a:pt x="0" y="287"/>
                    <a:pt x="36" y="298"/>
                  </a:cubicBezTo>
                  <a:cubicBezTo>
                    <a:pt x="44" y="310"/>
                    <a:pt x="59" y="314"/>
                    <a:pt x="81" y="314"/>
                  </a:cubicBezTo>
                  <a:cubicBezTo>
                    <a:pt x="152" y="314"/>
                    <a:pt x="288" y="264"/>
                    <a:pt x="453" y="227"/>
                  </a:cubicBezTo>
                  <a:cubicBezTo>
                    <a:pt x="655" y="179"/>
                    <a:pt x="834" y="191"/>
                    <a:pt x="869" y="132"/>
                  </a:cubicBezTo>
                  <a:cubicBezTo>
                    <a:pt x="881" y="108"/>
                    <a:pt x="845" y="60"/>
                    <a:pt x="774" y="48"/>
                  </a:cubicBezTo>
                  <a:cubicBezTo>
                    <a:pt x="695" y="17"/>
                    <a:pt x="615" y="1"/>
                    <a:pt x="5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824;p51">
              <a:extLst>
                <a:ext uri="{FF2B5EF4-FFF2-40B4-BE49-F238E27FC236}">
                  <a16:creationId xmlns:a16="http://schemas.microsoft.com/office/drawing/2014/main" id="{F9D84FBB-94FA-5DC6-8D77-23B8DBBCC890}"/>
                </a:ext>
              </a:extLst>
            </p:cNvPr>
            <p:cNvSpPr/>
            <p:nvPr/>
          </p:nvSpPr>
          <p:spPr>
            <a:xfrm>
              <a:off x="3678825" y="1257600"/>
              <a:ext cx="24925" cy="36925"/>
            </a:xfrm>
            <a:custGeom>
              <a:avLst/>
              <a:gdLst/>
              <a:ahLst/>
              <a:cxnLst/>
              <a:rect l="l" t="t" r="r" b="b"/>
              <a:pathLst>
                <a:path w="997" h="1477" extrusionOk="0">
                  <a:moveTo>
                    <a:pt x="627" y="1"/>
                  </a:moveTo>
                  <a:cubicBezTo>
                    <a:pt x="349" y="1"/>
                    <a:pt x="1" y="119"/>
                    <a:pt x="8" y="708"/>
                  </a:cubicBezTo>
                  <a:cubicBezTo>
                    <a:pt x="16" y="1353"/>
                    <a:pt x="456" y="1476"/>
                    <a:pt x="746" y="1476"/>
                  </a:cubicBezTo>
                  <a:cubicBezTo>
                    <a:pt x="890" y="1476"/>
                    <a:pt x="996" y="1446"/>
                    <a:pt x="996" y="1434"/>
                  </a:cubicBezTo>
                  <a:cubicBezTo>
                    <a:pt x="996" y="1422"/>
                    <a:pt x="961" y="53"/>
                    <a:pt x="961" y="53"/>
                  </a:cubicBezTo>
                  <a:cubicBezTo>
                    <a:pt x="951" y="48"/>
                    <a:pt x="803" y="1"/>
                    <a:pt x="627" y="1"/>
                  </a:cubicBezTo>
                  <a:close/>
                </a:path>
              </a:pathLst>
            </a:custGeom>
            <a:solidFill>
              <a:srgbClr val="FFBF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825;p51">
              <a:extLst>
                <a:ext uri="{FF2B5EF4-FFF2-40B4-BE49-F238E27FC236}">
                  <a16:creationId xmlns:a16="http://schemas.microsoft.com/office/drawing/2014/main" id="{A292C722-CCD7-DC4F-F42F-A9A931C2BCFB}"/>
                </a:ext>
              </a:extLst>
            </p:cNvPr>
            <p:cNvSpPr/>
            <p:nvPr/>
          </p:nvSpPr>
          <p:spPr>
            <a:xfrm>
              <a:off x="3684675" y="1265500"/>
              <a:ext cx="11025" cy="21075"/>
            </a:xfrm>
            <a:custGeom>
              <a:avLst/>
              <a:gdLst/>
              <a:ahLst/>
              <a:cxnLst/>
              <a:rect l="l" t="t" r="r" b="b"/>
              <a:pathLst>
                <a:path w="441" h="843" extrusionOk="0">
                  <a:moveTo>
                    <a:pt x="281" y="1"/>
                  </a:moveTo>
                  <a:cubicBezTo>
                    <a:pt x="272" y="1"/>
                    <a:pt x="262" y="4"/>
                    <a:pt x="251" y="11"/>
                  </a:cubicBezTo>
                  <a:cubicBezTo>
                    <a:pt x="179" y="23"/>
                    <a:pt x="108" y="82"/>
                    <a:pt x="72" y="154"/>
                  </a:cubicBezTo>
                  <a:cubicBezTo>
                    <a:pt x="24" y="237"/>
                    <a:pt x="12" y="332"/>
                    <a:pt x="12" y="428"/>
                  </a:cubicBezTo>
                  <a:cubicBezTo>
                    <a:pt x="0" y="606"/>
                    <a:pt x="108" y="761"/>
                    <a:pt x="262" y="832"/>
                  </a:cubicBezTo>
                  <a:cubicBezTo>
                    <a:pt x="276" y="839"/>
                    <a:pt x="291" y="842"/>
                    <a:pt x="307" y="842"/>
                  </a:cubicBezTo>
                  <a:cubicBezTo>
                    <a:pt x="344" y="842"/>
                    <a:pt x="384" y="826"/>
                    <a:pt x="417" y="809"/>
                  </a:cubicBezTo>
                  <a:cubicBezTo>
                    <a:pt x="429" y="797"/>
                    <a:pt x="441" y="761"/>
                    <a:pt x="441" y="761"/>
                  </a:cubicBezTo>
                  <a:lnTo>
                    <a:pt x="441" y="761"/>
                  </a:lnTo>
                  <a:cubicBezTo>
                    <a:pt x="441" y="761"/>
                    <a:pt x="429" y="785"/>
                    <a:pt x="405" y="797"/>
                  </a:cubicBezTo>
                  <a:cubicBezTo>
                    <a:pt x="381" y="803"/>
                    <a:pt x="358" y="806"/>
                    <a:pt x="337" y="806"/>
                  </a:cubicBezTo>
                  <a:cubicBezTo>
                    <a:pt x="316" y="806"/>
                    <a:pt x="298" y="803"/>
                    <a:pt x="286" y="797"/>
                  </a:cubicBezTo>
                  <a:cubicBezTo>
                    <a:pt x="143" y="725"/>
                    <a:pt x="72" y="571"/>
                    <a:pt x="84" y="428"/>
                  </a:cubicBezTo>
                  <a:cubicBezTo>
                    <a:pt x="84" y="332"/>
                    <a:pt x="108" y="261"/>
                    <a:pt x="131" y="190"/>
                  </a:cubicBezTo>
                  <a:cubicBezTo>
                    <a:pt x="143" y="130"/>
                    <a:pt x="191" y="82"/>
                    <a:pt x="251" y="47"/>
                  </a:cubicBezTo>
                  <a:cubicBezTo>
                    <a:pt x="257" y="45"/>
                    <a:pt x="263" y="44"/>
                    <a:pt x="269" y="44"/>
                  </a:cubicBezTo>
                  <a:cubicBezTo>
                    <a:pt x="305" y="44"/>
                    <a:pt x="327" y="74"/>
                    <a:pt x="358" y="94"/>
                  </a:cubicBezTo>
                  <a:cubicBezTo>
                    <a:pt x="370" y="130"/>
                    <a:pt x="358" y="142"/>
                    <a:pt x="370" y="142"/>
                  </a:cubicBezTo>
                  <a:cubicBezTo>
                    <a:pt x="381" y="142"/>
                    <a:pt x="381" y="130"/>
                    <a:pt x="381" y="82"/>
                  </a:cubicBezTo>
                  <a:cubicBezTo>
                    <a:pt x="381" y="47"/>
                    <a:pt x="370" y="35"/>
                    <a:pt x="346" y="23"/>
                  </a:cubicBezTo>
                  <a:cubicBezTo>
                    <a:pt x="321" y="15"/>
                    <a:pt x="302" y="1"/>
                    <a:pt x="281" y="1"/>
                  </a:cubicBezTo>
                  <a:close/>
                </a:path>
              </a:pathLst>
            </a:custGeom>
            <a:solidFill>
              <a:srgbClr val="FF9A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826;p51">
              <a:extLst>
                <a:ext uri="{FF2B5EF4-FFF2-40B4-BE49-F238E27FC236}">
                  <a16:creationId xmlns:a16="http://schemas.microsoft.com/office/drawing/2014/main" id="{9DCB87CF-F147-8E81-7077-D29159031FB7}"/>
                </a:ext>
              </a:extLst>
            </p:cNvPr>
            <p:cNvSpPr/>
            <p:nvPr/>
          </p:nvSpPr>
          <p:spPr>
            <a:xfrm>
              <a:off x="3686450" y="1157400"/>
              <a:ext cx="120000" cy="118575"/>
            </a:xfrm>
            <a:custGeom>
              <a:avLst/>
              <a:gdLst/>
              <a:ahLst/>
              <a:cxnLst/>
              <a:rect l="l" t="t" r="r" b="b"/>
              <a:pathLst>
                <a:path w="4800" h="4743" extrusionOk="0">
                  <a:moveTo>
                    <a:pt x="2468" y="1"/>
                  </a:moveTo>
                  <a:cubicBezTo>
                    <a:pt x="2263" y="1"/>
                    <a:pt x="2074" y="23"/>
                    <a:pt x="1918" y="73"/>
                  </a:cubicBezTo>
                  <a:cubicBezTo>
                    <a:pt x="1287" y="263"/>
                    <a:pt x="751" y="608"/>
                    <a:pt x="430" y="1204"/>
                  </a:cubicBezTo>
                  <a:cubicBezTo>
                    <a:pt x="132" y="1811"/>
                    <a:pt x="1" y="2478"/>
                    <a:pt x="49" y="3156"/>
                  </a:cubicBezTo>
                  <a:cubicBezTo>
                    <a:pt x="49" y="3359"/>
                    <a:pt x="96" y="3561"/>
                    <a:pt x="191" y="3740"/>
                  </a:cubicBezTo>
                  <a:cubicBezTo>
                    <a:pt x="334" y="3942"/>
                    <a:pt x="596" y="4073"/>
                    <a:pt x="596" y="4371"/>
                  </a:cubicBezTo>
                  <a:cubicBezTo>
                    <a:pt x="596" y="4478"/>
                    <a:pt x="632" y="4597"/>
                    <a:pt x="703" y="4668"/>
                  </a:cubicBezTo>
                  <a:cubicBezTo>
                    <a:pt x="756" y="4721"/>
                    <a:pt x="812" y="4742"/>
                    <a:pt x="868" y="4742"/>
                  </a:cubicBezTo>
                  <a:cubicBezTo>
                    <a:pt x="1002" y="4742"/>
                    <a:pt x="1133" y="4616"/>
                    <a:pt x="1192" y="4490"/>
                  </a:cubicBezTo>
                  <a:cubicBezTo>
                    <a:pt x="1406" y="4109"/>
                    <a:pt x="1418" y="3656"/>
                    <a:pt x="1418" y="3216"/>
                  </a:cubicBezTo>
                  <a:cubicBezTo>
                    <a:pt x="1442" y="2906"/>
                    <a:pt x="1418" y="2585"/>
                    <a:pt x="1346" y="2287"/>
                  </a:cubicBezTo>
                  <a:cubicBezTo>
                    <a:pt x="1299" y="2132"/>
                    <a:pt x="1203" y="1978"/>
                    <a:pt x="1168" y="1811"/>
                  </a:cubicBezTo>
                  <a:cubicBezTo>
                    <a:pt x="1108" y="1656"/>
                    <a:pt x="1132" y="1477"/>
                    <a:pt x="1227" y="1323"/>
                  </a:cubicBezTo>
                  <a:cubicBezTo>
                    <a:pt x="1251" y="1287"/>
                    <a:pt x="1263" y="1263"/>
                    <a:pt x="1299" y="1251"/>
                  </a:cubicBezTo>
                  <a:cubicBezTo>
                    <a:pt x="1479" y="1071"/>
                    <a:pt x="1721" y="981"/>
                    <a:pt x="1967" y="981"/>
                  </a:cubicBezTo>
                  <a:cubicBezTo>
                    <a:pt x="2078" y="981"/>
                    <a:pt x="2191" y="1000"/>
                    <a:pt x="2299" y="1037"/>
                  </a:cubicBezTo>
                  <a:cubicBezTo>
                    <a:pt x="2710" y="1171"/>
                    <a:pt x="3341" y="1358"/>
                    <a:pt x="3732" y="1358"/>
                  </a:cubicBezTo>
                  <a:cubicBezTo>
                    <a:pt x="3862" y="1358"/>
                    <a:pt x="3966" y="1338"/>
                    <a:pt x="4025" y="1287"/>
                  </a:cubicBezTo>
                  <a:cubicBezTo>
                    <a:pt x="4180" y="1180"/>
                    <a:pt x="4335" y="1025"/>
                    <a:pt x="4454" y="846"/>
                  </a:cubicBezTo>
                  <a:lnTo>
                    <a:pt x="4644" y="1061"/>
                  </a:lnTo>
                  <a:cubicBezTo>
                    <a:pt x="4799" y="966"/>
                    <a:pt x="4323" y="477"/>
                    <a:pt x="3930" y="299"/>
                  </a:cubicBezTo>
                  <a:cubicBezTo>
                    <a:pt x="3512" y="123"/>
                    <a:pt x="2948" y="1"/>
                    <a:pt x="2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827;p51">
              <a:extLst>
                <a:ext uri="{FF2B5EF4-FFF2-40B4-BE49-F238E27FC236}">
                  <a16:creationId xmlns:a16="http://schemas.microsoft.com/office/drawing/2014/main" id="{CBFF0E53-CF41-F239-E4ED-FC400B2CD953}"/>
                </a:ext>
              </a:extLst>
            </p:cNvPr>
            <p:cNvSpPr/>
            <p:nvPr/>
          </p:nvSpPr>
          <p:spPr>
            <a:xfrm>
              <a:off x="3759100" y="1289875"/>
              <a:ext cx="21450" cy="11700"/>
            </a:xfrm>
            <a:custGeom>
              <a:avLst/>
              <a:gdLst/>
              <a:ahLst/>
              <a:cxnLst/>
              <a:rect l="l" t="t" r="r" b="b"/>
              <a:pathLst>
                <a:path w="858" h="468" extrusionOk="0">
                  <a:moveTo>
                    <a:pt x="12" y="0"/>
                  </a:moveTo>
                  <a:lnTo>
                    <a:pt x="12" y="0"/>
                  </a:lnTo>
                  <a:cubicBezTo>
                    <a:pt x="0" y="0"/>
                    <a:pt x="0" y="60"/>
                    <a:pt x="60" y="143"/>
                  </a:cubicBezTo>
                  <a:cubicBezTo>
                    <a:pt x="190" y="350"/>
                    <a:pt x="421" y="468"/>
                    <a:pt x="651" y="468"/>
                  </a:cubicBezTo>
                  <a:cubicBezTo>
                    <a:pt x="672" y="468"/>
                    <a:pt x="693" y="467"/>
                    <a:pt x="714" y="465"/>
                  </a:cubicBezTo>
                  <a:cubicBezTo>
                    <a:pt x="822" y="441"/>
                    <a:pt x="857" y="417"/>
                    <a:pt x="857" y="405"/>
                  </a:cubicBezTo>
                  <a:cubicBezTo>
                    <a:pt x="857" y="369"/>
                    <a:pt x="643" y="381"/>
                    <a:pt x="405" y="286"/>
                  </a:cubicBezTo>
                  <a:cubicBezTo>
                    <a:pt x="167" y="179"/>
                    <a:pt x="24" y="0"/>
                    <a:pt x="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828;p51">
              <a:extLst>
                <a:ext uri="{FF2B5EF4-FFF2-40B4-BE49-F238E27FC236}">
                  <a16:creationId xmlns:a16="http://schemas.microsoft.com/office/drawing/2014/main" id="{8A5D05A7-9FF8-4168-AEBD-F6F2EE7C4FF4}"/>
                </a:ext>
              </a:extLst>
            </p:cNvPr>
            <p:cNvSpPr/>
            <p:nvPr/>
          </p:nvSpPr>
          <p:spPr>
            <a:xfrm>
              <a:off x="3696275" y="1348200"/>
              <a:ext cx="95875" cy="50350"/>
            </a:xfrm>
            <a:custGeom>
              <a:avLst/>
              <a:gdLst/>
              <a:ahLst/>
              <a:cxnLst/>
              <a:rect l="l" t="t" r="r" b="b"/>
              <a:pathLst>
                <a:path w="3835" h="2014" extrusionOk="0">
                  <a:moveTo>
                    <a:pt x="382" y="1"/>
                  </a:moveTo>
                  <a:lnTo>
                    <a:pt x="1" y="799"/>
                  </a:lnTo>
                  <a:lnTo>
                    <a:pt x="1132" y="1835"/>
                  </a:lnTo>
                  <a:lnTo>
                    <a:pt x="2180" y="2013"/>
                  </a:lnTo>
                  <a:lnTo>
                    <a:pt x="2680" y="2013"/>
                  </a:lnTo>
                  <a:lnTo>
                    <a:pt x="3835" y="692"/>
                  </a:lnTo>
                  <a:lnTo>
                    <a:pt x="3597" y="132"/>
                  </a:lnTo>
                  <a:lnTo>
                    <a:pt x="2680" y="1084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829;p51">
              <a:extLst>
                <a:ext uri="{FF2B5EF4-FFF2-40B4-BE49-F238E27FC236}">
                  <a16:creationId xmlns:a16="http://schemas.microsoft.com/office/drawing/2014/main" id="{728167A2-5616-F145-E14D-7A77770CEB5D}"/>
                </a:ext>
              </a:extLst>
            </p:cNvPr>
            <p:cNvSpPr/>
            <p:nvPr/>
          </p:nvSpPr>
          <p:spPr>
            <a:xfrm>
              <a:off x="3698675" y="1369050"/>
              <a:ext cx="62525" cy="30675"/>
            </a:xfrm>
            <a:custGeom>
              <a:avLst/>
              <a:gdLst/>
              <a:ahLst/>
              <a:cxnLst/>
              <a:rect l="l" t="t" r="r" b="b"/>
              <a:pathLst>
                <a:path w="2501" h="1227" extrusionOk="0">
                  <a:moveTo>
                    <a:pt x="0" y="0"/>
                  </a:moveTo>
                  <a:lnTo>
                    <a:pt x="0" y="0"/>
                  </a:lnTo>
                  <a:cubicBezTo>
                    <a:pt x="143" y="108"/>
                    <a:pt x="274" y="191"/>
                    <a:pt x="417" y="274"/>
                  </a:cubicBezTo>
                  <a:cubicBezTo>
                    <a:pt x="667" y="429"/>
                    <a:pt x="1024" y="643"/>
                    <a:pt x="1429" y="881"/>
                  </a:cubicBezTo>
                  <a:cubicBezTo>
                    <a:pt x="1643" y="1001"/>
                    <a:pt x="1822" y="1108"/>
                    <a:pt x="2000" y="1203"/>
                  </a:cubicBezTo>
                  <a:lnTo>
                    <a:pt x="2024" y="1227"/>
                  </a:lnTo>
                  <a:lnTo>
                    <a:pt x="2048" y="1191"/>
                  </a:lnTo>
                  <a:cubicBezTo>
                    <a:pt x="2191" y="1001"/>
                    <a:pt x="2310" y="774"/>
                    <a:pt x="2417" y="548"/>
                  </a:cubicBezTo>
                  <a:cubicBezTo>
                    <a:pt x="2465" y="465"/>
                    <a:pt x="2488" y="358"/>
                    <a:pt x="2500" y="262"/>
                  </a:cubicBezTo>
                  <a:lnTo>
                    <a:pt x="2500" y="262"/>
                  </a:lnTo>
                  <a:cubicBezTo>
                    <a:pt x="2361" y="575"/>
                    <a:pt x="2200" y="843"/>
                    <a:pt x="2004" y="1132"/>
                  </a:cubicBezTo>
                  <a:lnTo>
                    <a:pt x="2004" y="1132"/>
                  </a:lnTo>
                  <a:lnTo>
                    <a:pt x="1465" y="822"/>
                  </a:lnTo>
                  <a:cubicBezTo>
                    <a:pt x="1060" y="584"/>
                    <a:pt x="703" y="370"/>
                    <a:pt x="441" y="227"/>
                  </a:cubicBezTo>
                  <a:cubicBezTo>
                    <a:pt x="298" y="131"/>
                    <a:pt x="155" y="6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830;p51">
              <a:extLst>
                <a:ext uri="{FF2B5EF4-FFF2-40B4-BE49-F238E27FC236}">
                  <a16:creationId xmlns:a16="http://schemas.microsoft.com/office/drawing/2014/main" id="{797237A4-CB23-21C2-71B6-2914CB6170A7}"/>
                </a:ext>
              </a:extLst>
            </p:cNvPr>
            <p:cNvSpPr/>
            <p:nvPr/>
          </p:nvSpPr>
          <p:spPr>
            <a:xfrm>
              <a:off x="3764150" y="1356850"/>
              <a:ext cx="27400" cy="39000"/>
            </a:xfrm>
            <a:custGeom>
              <a:avLst/>
              <a:gdLst/>
              <a:ahLst/>
              <a:cxnLst/>
              <a:rect l="l" t="t" r="r" b="b"/>
              <a:pathLst>
                <a:path w="1096" h="1560" extrusionOk="0">
                  <a:moveTo>
                    <a:pt x="1060" y="0"/>
                  </a:moveTo>
                  <a:cubicBezTo>
                    <a:pt x="1048" y="0"/>
                    <a:pt x="1060" y="131"/>
                    <a:pt x="1036" y="357"/>
                  </a:cubicBezTo>
                  <a:cubicBezTo>
                    <a:pt x="989" y="643"/>
                    <a:pt x="882" y="905"/>
                    <a:pt x="739" y="1143"/>
                  </a:cubicBezTo>
                  <a:cubicBezTo>
                    <a:pt x="662" y="1252"/>
                    <a:pt x="586" y="1351"/>
                    <a:pt x="500" y="1450"/>
                  </a:cubicBezTo>
                  <a:lnTo>
                    <a:pt x="500" y="1450"/>
                  </a:lnTo>
                  <a:cubicBezTo>
                    <a:pt x="330" y="1256"/>
                    <a:pt x="160" y="1062"/>
                    <a:pt x="0" y="858"/>
                  </a:cubicBezTo>
                  <a:lnTo>
                    <a:pt x="0" y="858"/>
                  </a:lnTo>
                  <a:cubicBezTo>
                    <a:pt x="36" y="941"/>
                    <a:pt x="60" y="1012"/>
                    <a:pt x="108" y="1072"/>
                  </a:cubicBezTo>
                  <a:cubicBezTo>
                    <a:pt x="215" y="1250"/>
                    <a:pt x="346" y="1393"/>
                    <a:pt x="477" y="1536"/>
                  </a:cubicBezTo>
                  <a:lnTo>
                    <a:pt x="512" y="1560"/>
                  </a:lnTo>
                  <a:lnTo>
                    <a:pt x="536" y="1536"/>
                  </a:lnTo>
                  <a:cubicBezTo>
                    <a:pt x="643" y="1429"/>
                    <a:pt x="739" y="1310"/>
                    <a:pt x="810" y="1191"/>
                  </a:cubicBezTo>
                  <a:cubicBezTo>
                    <a:pt x="953" y="941"/>
                    <a:pt x="1048" y="655"/>
                    <a:pt x="1072" y="357"/>
                  </a:cubicBezTo>
                  <a:cubicBezTo>
                    <a:pt x="1096" y="238"/>
                    <a:pt x="1096" y="119"/>
                    <a:pt x="10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831;p51">
              <a:extLst>
                <a:ext uri="{FF2B5EF4-FFF2-40B4-BE49-F238E27FC236}">
                  <a16:creationId xmlns:a16="http://schemas.microsoft.com/office/drawing/2014/main" id="{E243FF14-AC08-87AB-5366-96B85DA9F390}"/>
                </a:ext>
              </a:extLst>
            </p:cNvPr>
            <p:cNvSpPr/>
            <p:nvPr/>
          </p:nvSpPr>
          <p:spPr>
            <a:xfrm>
              <a:off x="3759375" y="1379175"/>
              <a:ext cx="43500" cy="372675"/>
            </a:xfrm>
            <a:custGeom>
              <a:avLst/>
              <a:gdLst/>
              <a:ahLst/>
              <a:cxnLst/>
              <a:rect l="l" t="t" r="r" b="b"/>
              <a:pathLst>
                <a:path w="1740" h="14907" extrusionOk="0">
                  <a:moveTo>
                    <a:pt x="1" y="0"/>
                  </a:moveTo>
                  <a:lnTo>
                    <a:pt x="1" y="36"/>
                  </a:lnTo>
                  <a:cubicBezTo>
                    <a:pt x="13" y="72"/>
                    <a:pt x="13" y="119"/>
                    <a:pt x="37" y="155"/>
                  </a:cubicBezTo>
                  <a:cubicBezTo>
                    <a:pt x="60" y="262"/>
                    <a:pt x="108" y="417"/>
                    <a:pt x="132" y="596"/>
                  </a:cubicBezTo>
                  <a:cubicBezTo>
                    <a:pt x="168" y="774"/>
                    <a:pt x="227" y="1012"/>
                    <a:pt x="287" y="1262"/>
                  </a:cubicBezTo>
                  <a:cubicBezTo>
                    <a:pt x="346" y="1512"/>
                    <a:pt x="418" y="1822"/>
                    <a:pt x="477" y="2155"/>
                  </a:cubicBezTo>
                  <a:cubicBezTo>
                    <a:pt x="608" y="2822"/>
                    <a:pt x="763" y="3608"/>
                    <a:pt x="906" y="4501"/>
                  </a:cubicBezTo>
                  <a:cubicBezTo>
                    <a:pt x="1049" y="5394"/>
                    <a:pt x="1180" y="6382"/>
                    <a:pt x="1299" y="7406"/>
                  </a:cubicBezTo>
                  <a:cubicBezTo>
                    <a:pt x="1525" y="9478"/>
                    <a:pt x="1608" y="11347"/>
                    <a:pt x="1656" y="12704"/>
                  </a:cubicBezTo>
                  <a:cubicBezTo>
                    <a:pt x="1680" y="13371"/>
                    <a:pt x="1704" y="13942"/>
                    <a:pt x="1704" y="14312"/>
                  </a:cubicBezTo>
                  <a:cubicBezTo>
                    <a:pt x="1715" y="14490"/>
                    <a:pt x="1715" y="14645"/>
                    <a:pt x="1715" y="14752"/>
                  </a:cubicBezTo>
                  <a:lnTo>
                    <a:pt x="1715" y="14871"/>
                  </a:lnTo>
                  <a:lnTo>
                    <a:pt x="1715" y="14907"/>
                  </a:lnTo>
                  <a:cubicBezTo>
                    <a:pt x="1727" y="14895"/>
                    <a:pt x="1739" y="14883"/>
                    <a:pt x="1727" y="14847"/>
                  </a:cubicBezTo>
                  <a:lnTo>
                    <a:pt x="1727" y="14728"/>
                  </a:lnTo>
                  <a:lnTo>
                    <a:pt x="1727" y="14300"/>
                  </a:lnTo>
                  <a:cubicBezTo>
                    <a:pt x="1727" y="13931"/>
                    <a:pt x="1727" y="13371"/>
                    <a:pt x="1715" y="12692"/>
                  </a:cubicBezTo>
                  <a:cubicBezTo>
                    <a:pt x="1680" y="11335"/>
                    <a:pt x="1596" y="9466"/>
                    <a:pt x="1370" y="7394"/>
                  </a:cubicBezTo>
                  <a:cubicBezTo>
                    <a:pt x="1263" y="6370"/>
                    <a:pt x="1132" y="5382"/>
                    <a:pt x="989" y="4489"/>
                  </a:cubicBezTo>
                  <a:cubicBezTo>
                    <a:pt x="834" y="3596"/>
                    <a:pt x="692" y="2810"/>
                    <a:pt x="537" y="2143"/>
                  </a:cubicBezTo>
                  <a:cubicBezTo>
                    <a:pt x="465" y="1810"/>
                    <a:pt x="394" y="1512"/>
                    <a:pt x="334" y="1250"/>
                  </a:cubicBezTo>
                  <a:cubicBezTo>
                    <a:pt x="275" y="977"/>
                    <a:pt x="215" y="750"/>
                    <a:pt x="168" y="572"/>
                  </a:cubicBezTo>
                  <a:cubicBezTo>
                    <a:pt x="108" y="381"/>
                    <a:pt x="72" y="250"/>
                    <a:pt x="49" y="143"/>
                  </a:cubicBezTo>
                  <a:cubicBezTo>
                    <a:pt x="37" y="95"/>
                    <a:pt x="13" y="72"/>
                    <a:pt x="13" y="36"/>
                  </a:cubicBezTo>
                  <a:cubicBezTo>
                    <a:pt x="13" y="24"/>
                    <a:pt x="1" y="1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CB130B63-8A0B-8C4B-D2FF-D4AF9A97142C}"/>
              </a:ext>
            </a:extLst>
          </p:cNvPr>
          <p:cNvSpPr txBox="1"/>
          <p:nvPr/>
        </p:nvSpPr>
        <p:spPr>
          <a:xfrm>
            <a:off x="1609561" y="3989713"/>
            <a:ext cx="6202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800">
                <a:solidFill>
                  <a:srgbClr val="000000"/>
                </a:solidFill>
                <a:latin typeface="#9Slide03 SVNAvo" panose="02040603050506020204" pitchFamily="18" charset="0"/>
              </a:defRPr>
            </a:lvl1pPr>
          </a:lstStyle>
          <a:p>
            <a:r>
              <a:rPr lang="vi-VN"/>
              <a:t>Những số nào sau đây </a:t>
            </a:r>
            <a:r>
              <a:rPr lang="en-US"/>
              <a:t>là</a:t>
            </a:r>
            <a:r>
              <a:rPr lang="vi-VN"/>
              <a:t> số thực ?</a:t>
            </a:r>
            <a:endParaRPr lang="en-US" dirty="0"/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C08A590-D5E1-151F-870F-3F7F4C1BF8EA}"/>
              </a:ext>
            </a:extLst>
          </p:cNvPr>
          <p:cNvGrpSpPr/>
          <p:nvPr/>
        </p:nvGrpSpPr>
        <p:grpSpPr>
          <a:xfrm>
            <a:off x="441834" y="4014162"/>
            <a:ext cx="532933" cy="501257"/>
            <a:chOff x="457435" y="3814248"/>
            <a:chExt cx="532933" cy="501257"/>
          </a:xfrm>
        </p:grpSpPr>
        <p:grpSp>
          <p:nvGrpSpPr>
            <p:cNvPr id="53" name="Google Shape;1155;p42">
              <a:extLst>
                <a:ext uri="{FF2B5EF4-FFF2-40B4-BE49-F238E27FC236}">
                  <a16:creationId xmlns:a16="http://schemas.microsoft.com/office/drawing/2014/main" id="{FB68F719-7A4D-0F11-0E12-2A266D427A73}"/>
                </a:ext>
              </a:extLst>
            </p:cNvPr>
            <p:cNvGrpSpPr/>
            <p:nvPr/>
          </p:nvGrpSpPr>
          <p:grpSpPr>
            <a:xfrm>
              <a:off x="457435" y="3814248"/>
              <a:ext cx="532933" cy="501257"/>
              <a:chOff x="1513276" y="1161111"/>
              <a:chExt cx="290225" cy="273007"/>
            </a:xfrm>
          </p:grpSpPr>
          <p:sp>
            <p:nvSpPr>
              <p:cNvPr id="57" name="Google Shape;1156;p42">
                <a:extLst>
                  <a:ext uri="{FF2B5EF4-FFF2-40B4-BE49-F238E27FC236}">
                    <a16:creationId xmlns:a16="http://schemas.microsoft.com/office/drawing/2014/main" id="{BDC0B738-C998-EBB9-3FA2-04B2619CCA66}"/>
                  </a:ext>
                </a:extLst>
              </p:cNvPr>
              <p:cNvSpPr/>
              <p:nvPr/>
            </p:nvSpPr>
            <p:spPr>
              <a:xfrm>
                <a:off x="1513875" y="1162011"/>
                <a:ext cx="288450" cy="270932"/>
              </a:xfrm>
              <a:custGeom>
                <a:avLst/>
                <a:gdLst/>
                <a:ahLst/>
                <a:cxnLst/>
                <a:rect l="l" t="t" r="r" b="b"/>
                <a:pathLst>
                  <a:path w="11538" h="10836" extrusionOk="0">
                    <a:moveTo>
                      <a:pt x="643" y="1"/>
                    </a:moveTo>
                    <a:cubicBezTo>
                      <a:pt x="286" y="1"/>
                      <a:pt x="0" y="286"/>
                      <a:pt x="0" y="644"/>
                    </a:cubicBezTo>
                    <a:lnTo>
                      <a:pt x="0" y="10192"/>
                    </a:lnTo>
                    <a:cubicBezTo>
                      <a:pt x="0" y="10550"/>
                      <a:pt x="286" y="10835"/>
                      <a:pt x="643" y="10835"/>
                    </a:cubicBezTo>
                    <a:lnTo>
                      <a:pt x="10894" y="10835"/>
                    </a:lnTo>
                    <a:cubicBezTo>
                      <a:pt x="11252" y="10835"/>
                      <a:pt x="11537" y="10550"/>
                      <a:pt x="11537" y="10192"/>
                    </a:cubicBezTo>
                    <a:lnTo>
                      <a:pt x="11537" y="644"/>
                    </a:lnTo>
                    <a:cubicBezTo>
                      <a:pt x="11537" y="286"/>
                      <a:pt x="11252" y="1"/>
                      <a:pt x="108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157;p42">
                <a:extLst>
                  <a:ext uri="{FF2B5EF4-FFF2-40B4-BE49-F238E27FC236}">
                    <a16:creationId xmlns:a16="http://schemas.microsoft.com/office/drawing/2014/main" id="{EB6D05AF-FD47-E8B6-5279-81ABBC28E965}"/>
                  </a:ext>
                </a:extLst>
              </p:cNvPr>
              <p:cNvSpPr/>
              <p:nvPr/>
            </p:nvSpPr>
            <p:spPr>
              <a:xfrm>
                <a:off x="1513276" y="1161111"/>
                <a:ext cx="290225" cy="273007"/>
              </a:xfrm>
              <a:custGeom>
                <a:avLst/>
                <a:gdLst/>
                <a:ahLst/>
                <a:cxnLst/>
                <a:rect l="l" t="t" r="r" b="b"/>
                <a:pathLst>
                  <a:path w="11609" h="10919" extrusionOk="0">
                    <a:moveTo>
                      <a:pt x="6037" y="1"/>
                    </a:moveTo>
                    <a:lnTo>
                      <a:pt x="1370" y="25"/>
                    </a:lnTo>
                    <a:lnTo>
                      <a:pt x="631" y="25"/>
                    </a:lnTo>
                    <a:cubicBezTo>
                      <a:pt x="441" y="25"/>
                      <a:pt x="286" y="108"/>
                      <a:pt x="155" y="263"/>
                    </a:cubicBezTo>
                    <a:cubicBezTo>
                      <a:pt x="84" y="346"/>
                      <a:pt x="48" y="453"/>
                      <a:pt x="24" y="561"/>
                    </a:cubicBezTo>
                    <a:lnTo>
                      <a:pt x="24" y="680"/>
                    </a:lnTo>
                    <a:cubicBezTo>
                      <a:pt x="24" y="680"/>
                      <a:pt x="24" y="644"/>
                      <a:pt x="48" y="572"/>
                    </a:cubicBezTo>
                    <a:cubicBezTo>
                      <a:pt x="60" y="465"/>
                      <a:pt x="108" y="358"/>
                      <a:pt x="179" y="275"/>
                    </a:cubicBezTo>
                    <a:cubicBezTo>
                      <a:pt x="298" y="144"/>
                      <a:pt x="465" y="61"/>
                      <a:pt x="643" y="49"/>
                    </a:cubicBezTo>
                    <a:lnTo>
                      <a:pt x="1382" y="49"/>
                    </a:lnTo>
                    <a:lnTo>
                      <a:pt x="6037" y="96"/>
                    </a:lnTo>
                    <a:lnTo>
                      <a:pt x="10799" y="96"/>
                    </a:lnTo>
                    <a:cubicBezTo>
                      <a:pt x="10824" y="93"/>
                      <a:pt x="10847" y="91"/>
                      <a:pt x="10870" y="91"/>
                    </a:cubicBezTo>
                    <a:cubicBezTo>
                      <a:pt x="10925" y="91"/>
                      <a:pt x="10975" y="100"/>
                      <a:pt x="11026" y="108"/>
                    </a:cubicBezTo>
                    <a:cubicBezTo>
                      <a:pt x="11180" y="156"/>
                      <a:pt x="11299" y="239"/>
                      <a:pt x="11383" y="358"/>
                    </a:cubicBezTo>
                    <a:cubicBezTo>
                      <a:pt x="11454" y="501"/>
                      <a:pt x="11502" y="644"/>
                      <a:pt x="11490" y="799"/>
                    </a:cubicBezTo>
                    <a:lnTo>
                      <a:pt x="11490" y="1763"/>
                    </a:lnTo>
                    <a:lnTo>
                      <a:pt x="11490" y="10264"/>
                    </a:lnTo>
                    <a:cubicBezTo>
                      <a:pt x="11490" y="10526"/>
                      <a:pt x="11311" y="10764"/>
                      <a:pt x="11037" y="10836"/>
                    </a:cubicBezTo>
                    <a:cubicBezTo>
                      <a:pt x="10954" y="10871"/>
                      <a:pt x="10859" y="10871"/>
                      <a:pt x="10776" y="10871"/>
                    </a:cubicBezTo>
                    <a:lnTo>
                      <a:pt x="596" y="10871"/>
                    </a:lnTo>
                    <a:cubicBezTo>
                      <a:pt x="310" y="10836"/>
                      <a:pt x="72" y="10598"/>
                      <a:pt x="48" y="10324"/>
                    </a:cubicBezTo>
                    <a:cubicBezTo>
                      <a:pt x="24" y="9157"/>
                      <a:pt x="24" y="8073"/>
                      <a:pt x="24" y="7085"/>
                    </a:cubicBezTo>
                    <a:cubicBezTo>
                      <a:pt x="12" y="5121"/>
                      <a:pt x="12" y="3513"/>
                      <a:pt x="12" y="2418"/>
                    </a:cubicBezTo>
                    <a:cubicBezTo>
                      <a:pt x="12" y="3513"/>
                      <a:pt x="0" y="5109"/>
                      <a:pt x="0" y="7085"/>
                    </a:cubicBezTo>
                    <a:lnTo>
                      <a:pt x="0" y="10324"/>
                    </a:lnTo>
                    <a:cubicBezTo>
                      <a:pt x="12" y="10467"/>
                      <a:pt x="84" y="10621"/>
                      <a:pt x="191" y="10717"/>
                    </a:cubicBezTo>
                    <a:cubicBezTo>
                      <a:pt x="310" y="10824"/>
                      <a:pt x="441" y="10895"/>
                      <a:pt x="608" y="10919"/>
                    </a:cubicBezTo>
                    <a:lnTo>
                      <a:pt x="10799" y="10919"/>
                    </a:lnTo>
                    <a:cubicBezTo>
                      <a:pt x="10895" y="10919"/>
                      <a:pt x="10990" y="10895"/>
                      <a:pt x="11085" y="10883"/>
                    </a:cubicBezTo>
                    <a:cubicBezTo>
                      <a:pt x="11192" y="10871"/>
                      <a:pt x="11276" y="10812"/>
                      <a:pt x="11347" y="10752"/>
                    </a:cubicBezTo>
                    <a:cubicBezTo>
                      <a:pt x="11502" y="10621"/>
                      <a:pt x="11585" y="10443"/>
                      <a:pt x="11585" y="10228"/>
                    </a:cubicBezTo>
                    <a:lnTo>
                      <a:pt x="11585" y="1727"/>
                    </a:lnTo>
                    <a:lnTo>
                      <a:pt x="11585" y="763"/>
                    </a:lnTo>
                    <a:cubicBezTo>
                      <a:pt x="11609" y="692"/>
                      <a:pt x="11585" y="596"/>
                      <a:pt x="11573" y="525"/>
                    </a:cubicBezTo>
                    <a:cubicBezTo>
                      <a:pt x="11549" y="453"/>
                      <a:pt x="11514" y="382"/>
                      <a:pt x="11466" y="299"/>
                    </a:cubicBezTo>
                    <a:cubicBezTo>
                      <a:pt x="11371" y="168"/>
                      <a:pt x="11228" y="84"/>
                      <a:pt x="11073" y="37"/>
                    </a:cubicBezTo>
                    <a:cubicBezTo>
                      <a:pt x="10990" y="1"/>
                      <a:pt x="10907" y="1"/>
                      <a:pt x="108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158;p42">
                <a:extLst>
                  <a:ext uri="{FF2B5EF4-FFF2-40B4-BE49-F238E27FC236}">
                    <a16:creationId xmlns:a16="http://schemas.microsoft.com/office/drawing/2014/main" id="{FB18F859-A5C1-A08D-B93F-8DC5EC2AB516}"/>
                  </a:ext>
                </a:extLst>
              </p:cNvPr>
              <p:cNvSpPr/>
              <p:nvPr/>
            </p:nvSpPr>
            <p:spPr>
              <a:xfrm>
                <a:off x="1583225" y="1392433"/>
                <a:ext cx="147350" cy="1500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60" extrusionOk="0">
                    <a:moveTo>
                      <a:pt x="2941" y="0"/>
                    </a:moveTo>
                    <a:cubicBezTo>
                      <a:pt x="1322" y="0"/>
                      <a:pt x="0" y="12"/>
                      <a:pt x="0" y="24"/>
                    </a:cubicBezTo>
                    <a:cubicBezTo>
                      <a:pt x="0" y="36"/>
                      <a:pt x="1322" y="60"/>
                      <a:pt x="2941" y="60"/>
                    </a:cubicBezTo>
                    <a:cubicBezTo>
                      <a:pt x="4572" y="60"/>
                      <a:pt x="5894" y="36"/>
                      <a:pt x="5894" y="24"/>
                    </a:cubicBezTo>
                    <a:cubicBezTo>
                      <a:pt x="5894" y="12"/>
                      <a:pt x="4572" y="0"/>
                      <a:pt x="29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159;p42">
                <a:extLst>
                  <a:ext uri="{FF2B5EF4-FFF2-40B4-BE49-F238E27FC236}">
                    <a16:creationId xmlns:a16="http://schemas.microsoft.com/office/drawing/2014/main" id="{02DB69ED-6ED2-590E-A01E-307C8BC1E541}"/>
                  </a:ext>
                </a:extLst>
              </p:cNvPr>
              <p:cNvSpPr/>
              <p:nvPr/>
            </p:nvSpPr>
            <p:spPr>
              <a:xfrm>
                <a:off x="1615975" y="1405950"/>
                <a:ext cx="81875" cy="1525"/>
              </a:xfrm>
              <a:custGeom>
                <a:avLst/>
                <a:gdLst/>
                <a:ahLst/>
                <a:cxnLst/>
                <a:rect l="l" t="t" r="r" b="b"/>
                <a:pathLst>
                  <a:path w="3275" h="61" extrusionOk="0">
                    <a:moveTo>
                      <a:pt x="1631" y="1"/>
                    </a:moveTo>
                    <a:cubicBezTo>
                      <a:pt x="726" y="1"/>
                      <a:pt x="0" y="13"/>
                      <a:pt x="0" y="25"/>
                    </a:cubicBezTo>
                    <a:cubicBezTo>
                      <a:pt x="0" y="48"/>
                      <a:pt x="726" y="60"/>
                      <a:pt x="1631" y="60"/>
                    </a:cubicBezTo>
                    <a:cubicBezTo>
                      <a:pt x="2548" y="60"/>
                      <a:pt x="3274" y="48"/>
                      <a:pt x="3274" y="25"/>
                    </a:cubicBezTo>
                    <a:cubicBezTo>
                      <a:pt x="3274" y="1"/>
                      <a:pt x="2548" y="1"/>
                      <a:pt x="16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" name="Google Shape;2796;p39">
              <a:extLst>
                <a:ext uri="{FF2B5EF4-FFF2-40B4-BE49-F238E27FC236}">
                  <a16:creationId xmlns:a16="http://schemas.microsoft.com/office/drawing/2014/main" id="{40B38438-7800-A32B-A982-2987967A62A5}"/>
                </a:ext>
              </a:extLst>
            </p:cNvPr>
            <p:cNvGrpSpPr/>
            <p:nvPr/>
          </p:nvGrpSpPr>
          <p:grpSpPr>
            <a:xfrm>
              <a:off x="576799" y="3923022"/>
              <a:ext cx="264559" cy="300577"/>
              <a:chOff x="3387575" y="4075829"/>
              <a:chExt cx="236375" cy="268600"/>
            </a:xfrm>
          </p:grpSpPr>
          <p:sp>
            <p:nvSpPr>
              <p:cNvPr id="49" name="Google Shape;2797;p39">
                <a:extLst>
                  <a:ext uri="{FF2B5EF4-FFF2-40B4-BE49-F238E27FC236}">
                    <a16:creationId xmlns:a16="http://schemas.microsoft.com/office/drawing/2014/main" id="{C54E9919-B92B-14D2-004E-9D06C01255F5}"/>
                  </a:ext>
                </a:extLst>
              </p:cNvPr>
              <p:cNvSpPr/>
              <p:nvPr/>
            </p:nvSpPr>
            <p:spPr>
              <a:xfrm>
                <a:off x="3491175" y="4249150"/>
                <a:ext cx="47050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644" extrusionOk="0">
                    <a:moveTo>
                      <a:pt x="0" y="0"/>
                    </a:moveTo>
                    <a:lnTo>
                      <a:pt x="0" y="548"/>
                    </a:lnTo>
                    <a:cubicBezTo>
                      <a:pt x="0" y="595"/>
                      <a:pt x="24" y="643"/>
                      <a:pt x="96" y="643"/>
                    </a:cubicBezTo>
                    <a:lnTo>
                      <a:pt x="1763" y="643"/>
                    </a:lnTo>
                    <a:cubicBezTo>
                      <a:pt x="1834" y="643"/>
                      <a:pt x="1882" y="595"/>
                      <a:pt x="1882" y="548"/>
                    </a:cubicBezTo>
                    <a:lnTo>
                      <a:pt x="188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2798;p39">
                <a:extLst>
                  <a:ext uri="{FF2B5EF4-FFF2-40B4-BE49-F238E27FC236}">
                    <a16:creationId xmlns:a16="http://schemas.microsoft.com/office/drawing/2014/main" id="{5F1D8473-5F89-3696-F7AF-5A9BE5426D89}"/>
                  </a:ext>
                </a:extLst>
              </p:cNvPr>
              <p:cNvSpPr/>
              <p:nvPr/>
            </p:nvSpPr>
            <p:spPr>
              <a:xfrm>
                <a:off x="3447985" y="4123750"/>
                <a:ext cx="130150" cy="109925"/>
              </a:xfrm>
              <a:custGeom>
                <a:avLst/>
                <a:gdLst/>
                <a:ahLst/>
                <a:cxnLst/>
                <a:rect l="l" t="t" r="r" b="b"/>
                <a:pathLst>
                  <a:path w="5206" h="4397" extrusionOk="0">
                    <a:moveTo>
                      <a:pt x="2642" y="0"/>
                    </a:moveTo>
                    <a:cubicBezTo>
                      <a:pt x="962" y="0"/>
                      <a:pt x="0" y="2008"/>
                      <a:pt x="1181" y="3301"/>
                    </a:cubicBezTo>
                    <a:cubicBezTo>
                      <a:pt x="1443" y="3611"/>
                      <a:pt x="1633" y="3992"/>
                      <a:pt x="1681" y="4397"/>
                    </a:cubicBezTo>
                    <a:lnTo>
                      <a:pt x="2348" y="4397"/>
                    </a:lnTo>
                    <a:lnTo>
                      <a:pt x="2348" y="2730"/>
                    </a:lnTo>
                    <a:lnTo>
                      <a:pt x="1800" y="2206"/>
                    </a:lnTo>
                    <a:cubicBezTo>
                      <a:pt x="1580" y="1968"/>
                      <a:pt x="1783" y="1660"/>
                      <a:pt x="2029" y="1660"/>
                    </a:cubicBezTo>
                    <a:cubicBezTo>
                      <a:pt x="2103" y="1660"/>
                      <a:pt x="2181" y="1687"/>
                      <a:pt x="2252" y="1754"/>
                    </a:cubicBezTo>
                    <a:lnTo>
                      <a:pt x="2657" y="2158"/>
                    </a:lnTo>
                    <a:lnTo>
                      <a:pt x="3062" y="1754"/>
                    </a:lnTo>
                    <a:cubicBezTo>
                      <a:pt x="3128" y="1687"/>
                      <a:pt x="3203" y="1660"/>
                      <a:pt x="3276" y="1660"/>
                    </a:cubicBezTo>
                    <a:cubicBezTo>
                      <a:pt x="3517" y="1660"/>
                      <a:pt x="3734" y="1968"/>
                      <a:pt x="3514" y="2206"/>
                    </a:cubicBezTo>
                    <a:lnTo>
                      <a:pt x="2967" y="2730"/>
                    </a:lnTo>
                    <a:lnTo>
                      <a:pt x="2967" y="4397"/>
                    </a:lnTo>
                    <a:lnTo>
                      <a:pt x="3634" y="4397"/>
                    </a:lnTo>
                    <a:cubicBezTo>
                      <a:pt x="3681" y="3992"/>
                      <a:pt x="3872" y="3611"/>
                      <a:pt x="4157" y="3301"/>
                    </a:cubicBezTo>
                    <a:cubicBezTo>
                      <a:pt x="5205" y="2087"/>
                      <a:pt x="4467" y="182"/>
                      <a:pt x="2895" y="15"/>
                    </a:cubicBezTo>
                    <a:cubicBezTo>
                      <a:pt x="2809" y="5"/>
                      <a:pt x="2725" y="0"/>
                      <a:pt x="2642" y="0"/>
                    </a:cubicBezTo>
                    <a:close/>
                  </a:path>
                </a:pathLst>
              </a:custGeom>
              <a:solidFill>
                <a:srgbClr val="FF72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2799;p39">
                <a:extLst>
                  <a:ext uri="{FF2B5EF4-FFF2-40B4-BE49-F238E27FC236}">
                    <a16:creationId xmlns:a16="http://schemas.microsoft.com/office/drawing/2014/main" id="{6B990D1E-CD53-5DB7-2AB8-1992926E1865}"/>
                  </a:ext>
                </a:extLst>
              </p:cNvPr>
              <p:cNvSpPr/>
              <p:nvPr/>
            </p:nvSpPr>
            <p:spPr>
              <a:xfrm>
                <a:off x="3387575" y="4075829"/>
                <a:ext cx="236375" cy="268600"/>
              </a:xfrm>
              <a:custGeom>
                <a:avLst/>
                <a:gdLst/>
                <a:ahLst/>
                <a:cxnLst/>
                <a:rect l="l" t="t" r="r" b="b"/>
                <a:pathLst>
                  <a:path w="9455" h="10744" extrusionOk="0">
                    <a:moveTo>
                      <a:pt x="5097" y="1313"/>
                    </a:moveTo>
                    <a:cubicBezTo>
                      <a:pt x="7335" y="1313"/>
                      <a:pt x="8526" y="3956"/>
                      <a:pt x="7050" y="5647"/>
                    </a:cubicBezTo>
                    <a:lnTo>
                      <a:pt x="7050" y="5623"/>
                    </a:lnTo>
                    <a:cubicBezTo>
                      <a:pt x="6788" y="5885"/>
                      <a:pt x="6645" y="6242"/>
                      <a:pt x="6645" y="6600"/>
                    </a:cubicBezTo>
                    <a:lnTo>
                      <a:pt x="6645" y="7481"/>
                    </a:lnTo>
                    <a:cubicBezTo>
                      <a:pt x="6645" y="7862"/>
                      <a:pt x="6311" y="8195"/>
                      <a:pt x="5907" y="8195"/>
                    </a:cubicBezTo>
                    <a:lnTo>
                      <a:pt x="4240" y="8195"/>
                    </a:lnTo>
                    <a:cubicBezTo>
                      <a:pt x="3835" y="8195"/>
                      <a:pt x="3501" y="7862"/>
                      <a:pt x="3525" y="7481"/>
                    </a:cubicBezTo>
                    <a:lnTo>
                      <a:pt x="3525" y="6623"/>
                    </a:lnTo>
                    <a:cubicBezTo>
                      <a:pt x="3501" y="6266"/>
                      <a:pt x="3382" y="5909"/>
                      <a:pt x="3120" y="5647"/>
                    </a:cubicBezTo>
                    <a:cubicBezTo>
                      <a:pt x="1644" y="3956"/>
                      <a:pt x="2835" y="1313"/>
                      <a:pt x="5097" y="1313"/>
                    </a:cubicBezTo>
                    <a:close/>
                    <a:moveTo>
                      <a:pt x="5044" y="1"/>
                    </a:moveTo>
                    <a:cubicBezTo>
                      <a:pt x="4998" y="1"/>
                      <a:pt x="4952" y="2"/>
                      <a:pt x="4906" y="3"/>
                    </a:cubicBezTo>
                    <a:cubicBezTo>
                      <a:pt x="2620" y="98"/>
                      <a:pt x="810" y="1980"/>
                      <a:pt x="787" y="4266"/>
                    </a:cubicBezTo>
                    <a:lnTo>
                      <a:pt x="144" y="6171"/>
                    </a:lnTo>
                    <a:cubicBezTo>
                      <a:pt x="1" y="6647"/>
                      <a:pt x="334" y="7147"/>
                      <a:pt x="834" y="7147"/>
                    </a:cubicBezTo>
                    <a:lnTo>
                      <a:pt x="1406" y="7147"/>
                    </a:lnTo>
                    <a:lnTo>
                      <a:pt x="1406" y="8076"/>
                    </a:lnTo>
                    <a:cubicBezTo>
                      <a:pt x="1406" y="8719"/>
                      <a:pt x="1930" y="9243"/>
                      <a:pt x="2573" y="9243"/>
                    </a:cubicBezTo>
                    <a:lnTo>
                      <a:pt x="3287" y="9243"/>
                    </a:lnTo>
                    <a:lnTo>
                      <a:pt x="3287" y="10434"/>
                    </a:lnTo>
                    <a:cubicBezTo>
                      <a:pt x="3287" y="10600"/>
                      <a:pt x="3430" y="10743"/>
                      <a:pt x="3620" y="10743"/>
                    </a:cubicBezTo>
                    <a:lnTo>
                      <a:pt x="7788" y="10743"/>
                    </a:lnTo>
                    <a:cubicBezTo>
                      <a:pt x="7978" y="10743"/>
                      <a:pt x="8121" y="10600"/>
                      <a:pt x="8121" y="10434"/>
                    </a:cubicBezTo>
                    <a:lnTo>
                      <a:pt x="8121" y="7338"/>
                    </a:lnTo>
                    <a:cubicBezTo>
                      <a:pt x="9003" y="6457"/>
                      <a:pt x="9455" y="5195"/>
                      <a:pt x="9360" y="3932"/>
                    </a:cubicBezTo>
                    <a:cubicBezTo>
                      <a:pt x="9173" y="1692"/>
                      <a:pt x="7271" y="1"/>
                      <a:pt x="5044" y="1"/>
                    </a:cubicBezTo>
                    <a:close/>
                  </a:path>
                </a:pathLst>
              </a:custGeom>
              <a:solidFill>
                <a:srgbClr val="FF72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5" name="TextBox 144">
            <a:extLst>
              <a:ext uri="{FF2B5EF4-FFF2-40B4-BE49-F238E27FC236}">
                <a16:creationId xmlns:a16="http://schemas.microsoft.com/office/drawing/2014/main" id="{FE2EAAB2-E219-D5AF-67A6-821C8A6624F5}"/>
              </a:ext>
            </a:extLst>
          </p:cNvPr>
          <p:cNvSpPr txBox="1"/>
          <p:nvPr/>
        </p:nvSpPr>
        <p:spPr>
          <a:xfrm>
            <a:off x="1153494" y="4037739"/>
            <a:ext cx="614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rgbClr val="000000"/>
                </a:solidFill>
                <a:latin typeface="#9Slide03 Neutra" panose="02040603050506020204" pitchFamily="18" charset="0"/>
              </a:defRPr>
            </a:lvl1pPr>
          </a:lstStyle>
          <a:p>
            <a:r>
              <a:rPr lang="vi-VN"/>
              <a:t>?1. </a:t>
            </a:r>
            <a:endParaRPr lang="en-US"/>
          </a:p>
        </p:txBody>
      </p:sp>
      <p:pic>
        <p:nvPicPr>
          <p:cNvPr id="143" name="Picture 142">
            <a:extLst>
              <a:ext uri="{FF2B5EF4-FFF2-40B4-BE49-F238E27FC236}">
                <a16:creationId xmlns:a16="http://schemas.microsoft.com/office/drawing/2014/main" id="{4C963EBD-B88F-4528-A92B-C4BA6F0EDA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6442" y="97267"/>
            <a:ext cx="658718" cy="2433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0B8121-A01E-58E1-8B70-5A80B7427B2F}"/>
              </a:ext>
            </a:extLst>
          </p:cNvPr>
          <p:cNvSpPr txBox="1"/>
          <p:nvPr/>
        </p:nvSpPr>
        <p:spPr>
          <a:xfrm>
            <a:off x="987229" y="240655"/>
            <a:ext cx="6056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725E"/>
                </a:solidFill>
                <a:latin typeface="#9Slide03 Neutra" panose="02040603050506020204" pitchFamily="18" charset="0"/>
              </a:rPr>
              <a:t>SỐ THỰC VÀ TẬP HỢP SỐ THỰC</a:t>
            </a:r>
          </a:p>
        </p:txBody>
      </p:sp>
    </p:spTree>
    <p:extLst>
      <p:ext uri="{BB962C8B-B14F-4D97-AF65-F5344CB8AC3E}">
        <p14:creationId xmlns:p14="http://schemas.microsoft.com/office/powerpoint/2010/main" val="27659989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30" grpId="0"/>
      <p:bldP spid="140" grpId="0" animBg="1"/>
      <p:bldP spid="31" grpId="0"/>
      <p:bldP spid="141" grpId="0" animBg="1"/>
      <p:bldP spid="32" grpId="0"/>
      <p:bldP spid="142" grpId="0" animBg="1"/>
      <p:bldP spid="33" grpId="0"/>
      <p:bldP spid="148" grpId="0" animBg="1"/>
      <p:bldP spid="34" grpId="0"/>
      <p:bldP spid="138" grpId="0" animBg="1"/>
      <p:bldP spid="29" grpId="0"/>
      <p:bldP spid="14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Số thực"/>
  <p:tag name="ISPRING_PLAYERS_CUSTOMIZATION_2" val="UEsDBBQAAgAIAOULIVE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DZUVdXpmRal5QGAACRFwAAHQAAAHVuaXZlcnNhbC9jb21tb25fbWVzc2FnZXMubG5nrVjPj9tEFL4j8T+MIq0EEhSKBKrQNtXEmd1Y69ipPel2QciatSeb0dqe4B/ZLiduHIErEhIVFFEEEgdOWQGHIP6P8JfwZuykSUtle7uHSptx3/fevPm+997M/r1HcYTmPM2ETO52bt96t4N4EshQJGd3O2N68PadDspyloQskgm/20lkB93rvv7afsSSs4Kdcfj79dcQ2o95lsHPrKt+PfuNRHi3M+r52DCI55k9i/h43Dcd38aui6np2L6Fe8TqdHERCokSlqYsh2D236kQ6gFHFj4hru8ZBEAVtEN9bzwaOS4l/U6XTjnKRFxEGheJDCUyR1kxm8k05yESCcrhv7AgAA/iVEQiv0SxDHmLELwj0/bBvd5ftWxaJj3xh06fQAxFmiBwfmNObMcdYmsHfTK5AfiRSzxiU0jnaOBQp9MdpTzjSc5TNJvKXLbBs8w+BOo7B77hjG3a6XqRCDnauz8mnj55ezzsEXcPQkd71KGwn/Unb6+Fowfg538I9QCcXY9QxxgSMMTuUZkTwyWw0PePTTrodI2UM0WbC5FPkfBmKUgF8TmLipJflZjq3PWwceRTx8ejkd8bU/os7h4LzuusDWc4wvaJbzmHjt8zDyEsGc9YcokseSbfeO+DO49uv//Bm61gPCCUtQuENNL77zYAsqnrWD6gEcu3yUM4bWquFn+OEF1d/WC0s3fG1DJtIPbfX/3z2+rqW0jwqVj+nLRDASo/6HTvj/EJslaL78xa67HrAvUr3pqeriMqQxbRdeREFmjK5hzlEs0Fv9BVA6QhUqgvmtnwIZCwkBS1uus7QwzUArVR1zQUbUEeMk0v3yqLUZFPZQruMhSKjJ1GQDjlU3FNfZ+VqiwZJ1UBg7IWypiJ5Fa962PbcnBfU28InMeHqoZsNgVIO/Ca6HMlprfAxUUSSRaiScoB0PEQm80iEVSltVLDKGKXtVG4+Ni0D0ECjuVBVeuvVzpdkoSonzK12ZYoLvaIC3tZLZ5eXsPU1wLQ1ihfLZ7kKFgtvm8HNDAPBxb8oyqQ3nKRo2T5NEf1lXMXZkTsbfNkurr6sg6hqtvY844dt6/yqMo2QzOWZRcyDXeIu33EdcCmbTigDYNugauuugEGygiYGtKUB3k9GESJNeUrqcG2gZM+1VVDqSwuMkg91KGI51xHK9RWWKBZdsonEiQXcTYv5QDetf5qmW/hsW0M/B7d1FqLFUkwbWgHev1fyWwLpMj4jgxqY6rQ/J7zEApOp2s7bSyco07XOWpjcUI8SDLx6mxs/MA8LPsplMJ1nVrXwYCpshNdVhOHYtNcyCKDFZUSqFb6RLJb7dx4BAYAm5rYekm5LVHXI9uZmHOIIw15WusIuoFB+kpg98fmR/4BNi3d0p+nHrvU4yEL5ywJOJAtYOpML+FbKEL9TdFe+/+0EJ8hllfVf69qHHafPNxrG89Or3mJIlie83iW17lWCavCv04USuIvDaHJ1q/nfzO938jJbM37r3w+O/eKNmdUG8QrZqr5ad10JNUVgcAMA0olMHZEza0Gym3PhFo3EPUXlGd2pn2wcx8xk4lsbm07FYAt0XUxvAHkWEfuwfQTQxdqbqsvKdvh6+tJc/tj0vNMCl3nmJ9mIq/1rPXcuL9qOV+/sW6NsTvNhprUgpBtADzb3L4jEUP8YQPM8ZCsM1C2iJ2dHMsiCrX8I3Gu2wTktoj5iwPyJJWxXo1YtqZ/2abuvUoU5ebc0umoxTy1UXDj89kS8PVPySPYhTHGwLahZh9DqT1qaATyUamwqLcenUBHMcuDKbTjiSySsCFQeTfrkwMMYNWe6fKXGJ2L1eKvuCHKc7GUq6ha/bAViBrroJKSDdjHtsx59klrELWXDUb51JHzR3k90LinqeT5zsEBjHOTSZ0Fxb3dkA8HJjIGy2+aGFaX67XpUF3P4YLc4JJOTVDCjdxYWdkgYxnD0q16v1S98mniYEqxMRiCFj11U7v6Yob+/nr5azJF58uf4jZIawoaztiFq1+lZkMWKQwVVOQRR+QRUxpsg6pejaBa60scoC1/h+0Hq6snaL5a/NEGSJ8vnOxUoGC6XLQx3Tyf9BnkJVs+DqZlhWgD8nzfpVO9lxxG7+RMv8oIlMnV4nFttVO5oObIx/2+fmiCtEQiOC9HjhDup0H14hTJM9kUzBhgG5rMc3g8FHlbQJeQzcORehbRTxCWZOoJ/N/Pf6yzLx8fqxIOVbL8/axGzl9s85tfmX48339n6y39P1BLAwQUAAIACADZUVdXFR5gG6MAAAB/AQAALgAAAHVuaXZlcnNhbC9wbGF5YmFja19hbmRfbmF2aWdhdGlvbl9zZXR0aW5ncy54bWx1kEEKgzAQRfeewhsIXYdA16VFqBcYcZRAkgmZUfD2TURtadNl3vs/w4xiFDF+Yl3VtYJZ6CkQRUucUTXvd7YMC169cSCGfMKCvOdKJjcsUWgjMnrZlB7Bcsr/8GN4a2E9P+IjXjDlQmcc6kupsJlc8rCYaWPdGlCPEdOAL5hz6KG3eMO1J4jD4wzsG//VuZs2mx3eaUAdIrkgqvlAVbrXcfQXUEsDBBQAAgAIANlRV1cNPB/kAgUAABcZAAAnAAAAdW5pdmVyc2FsL2ZsYXNoX3B1Ymxpc2hpbmdfc2V0dGluZ3MueG1s5VlPbxpHFL/zKUZb5RiwE7txLMByYKlRMDjsuo1VVdawO7BTZme2O7MQcuqtx6rfoFWbqpHaW09YbQ/0i9BP0rcMxmBje3DiyK0PGPbNe7/35v2bN+v8zquQoR6JJRW8YK1n1yxEuCd8yjsF69CtPNyykFSY+5gJTgoWFxbaKWbyUdJiVAYOUQpYJQIYLrcjVbACpaLtXK7f72epjOJ0VbBEAb7MeiLMRTGRhCsS5yKGB/ClBhGR1hTBAAA+oeBTsWImg1BeI+0LP2EEUR8s5zTdFGYVhmVg5TRbC3vdTiwS7pcEEzGKO62C9VHJLq+XH5/yaKgyDQlPfSKLQEzJahv7Pk2twMyhrwkKCO0EYO762oaF+tRXQcF6tJHCAHvuIswEXO8dpzAlAU7gaoofEoV9rLB+1Apj0iYxRIPIoooTAqALtDlORV6pGUGT/AHHIfVcWEGpqwpW2T1u2hW7addL9vFhs6ZNNZZwq27NNpJxatWyfVxvuLZzvOfu11YWcu2X7gpCq1pmDL93dGA3a9X682O30ai51YMzqUkw5tyezy1GMA+RFkk8HycVJGGLY8qgaM4FSxIFZcdw3CGuqFDIqjZmkljoy4h0XiSYUTVIMw2qs0tItCsj4qlmmkYFK00N6wxOA4JhkFuzHN18OkvRJ1sLW89p7WfbWmplHiuFvQCSWZ3m4jzllIumZY09RXtQKOTcHtsJY04SRSJWZ+k8T5yZcAlMvi34guPSZ9QSzJ+5i4Qt4tdxSOY6gNOlvAKc6xZqQ4gZOLIREY4czKHrUAXO9WYAMmlJRdWk21Sm3LsxxQwBHrRFgvadC872AhzLhZjO4pqWulf8vC4UkV9oZ2vSpawOo6AlzSwjfpv7qBzjPnRJE/Zno6FCfPQW/gTjk29XE1HChN8dD98OjBmRGg/fKOSNhz+ayHwmEuajgUgQo11wk0BQZ0kIvwKC5rsrascinFDhAFBITrzao6RP/B0TRUegIkxAEk6biBGlNXyV0NeoRdoiBlyCe+B1oFOp8bMrAUdYyjNQfGrjA92jqvWy/fJBukHs9zD0+9XAoTpJGKlbwccDxIU6lQN3eDiRZBIUn/qTNZO9ZW8ehlmDgDi/p2gs4EsaJgy/T/iZQ+agbzHkt6NllcBfa4Gx2gD3JoWeFu8EGkqcQkg0Jix40Nwpnx4oBoAe5khwNkDYg+NZpm2jR0UigaIbhIaWN7dQy0OaTp46cBCBxtgnsRHk2vqjxxubHz/Zerqdzf3z9c8PrxSaDi4HDKfq9ORSunJuM5Y8NyNeI3fJLGYmdW4iu0boirnsgmxFxGFaGv4FpctnTQPxat21m7slt/pp1T1aAjCJ18WhIJ9LB5bl88tkiLur44tj7zZLe6hpO4c119k2yeG6gHahvACqoJ3et0xkXhzuHqHaePh91Wh6qI6Hfx4gd3zyU8moUG3HyPCGCVfjuQlXU48mB3NjiZEJcNR0dOuEw4bRkEL6fbDG8S5lbFRRN+oA/40qfudbiG4Dt1PF7ujXEHXpePhXeGvJdD+a7W1G6X/s9rt9R79nF2k4N7+J0N/fjX7jAeqOfjHqCaXR73AH8sYnb1BvPPzDRKSMAV+OfvACPRWbyHwSUOQFo+EHbVOLCe/Y+9VnjVr5HpwLd9SD+mn2dnXhdWo+t/RFeroSUk5DcGuaa7O378XNjbV8bvlSJgNoi//MKGb+BVBLAwQUAAIACADZUVdXtFD3CpMDAAC0DAAAIQAAAHVuaXZlcnNhbC9mbGFzaF9za2luX3NldHRpbmdzLnhtbJVXS27bMBDd9xSCuy3ixHWRFFAM+FegaNoGTeA9LY1tIhQpkJRTn6Bn6BG67q5d9iS5SYcfSZQtxU6EAOHMe+R8HodIrB4oj7YgFRX8ujfojV5FUZwUUgLX95DljGiIOMnguregT39/6Gjz7zd5Ez39+cWj5OnvTx2JglEOvb6jCibkHWhN+VoZS2mLaHrdWxZaC36WCK5x/zMuZEZYb/T6g/2J+xZ5jCUw3FM5K5JAfcy7wdVkdhLFnzGcXM6m77sIichywnc3Yi3OliR5WEtR8PRoaJtdDhJL9oDI8/eX0/llF5JRpT9qyBoxza/Mdxoll6AUuJCGk+HgKIuRJbDypHP7cyInPOq57PdoW6qotrTxhfm6aDlZQ7PI0/nsYva2G89x9wZhPJnPPlw8T9DwXZu+Xw6vhuNOKCM7kC9peS7yIt8jDMzXSZBibQr6okNKDhMkxeuHhNm5+Y4STELmoKNdUIym2AYhUyfFc/N1gX0tD1Tk/wyHRGzuthTs1jRhb3oYhSwZjLQsIO6XK+dTG/H4tdBm/oxWhCkEhKYadIsZ3pJClds0bTXuGzxSngYgb6gRC8GKDKYu3gDYtNf46XRi50oYX2ULApSw9cYgwtpYI79gWQ+QgbFG3plufeVsdwDf9zhOqYcJ8c18vvroBU5wWdarXJVec9KNueUqONobSkwmUhhZWd3TDEzX4r61uZD6BzHFnGzpmmh8rz4b3HJnk1Fxf8/hldauq1hTzaBNbokopMJg0L3w2frOtXgcxT0caqxvYKV9qk1b3RPzWIRSsOvjQvfbVWVz60jjU3LdI1qTZJPh26h6kefh9cNt3KN8yDDDGuEgP/KVCDg2sC5SRuQDyHsh2KnHcKHhVKxwd7YDXRXUtbW9e7Hfo62tvMiWIOeoBgqlHJs2h9vQ9Ybhr15QeIS0SehwOqbe4Hac0ErtgcH3H4hMNuVdcAvnyQqmKYMtsFIbgcVm3JVarFD8bQkbcXn1BXJ7iR79BKqF0pxMgb0Fv8CwGhvveZqS97im5jVZKptZY6AcG/fllDTSC0HO4MXU2Br9bTXEdjUKSgot7jSR5Q2v1z59soUxp5mdQOjQlWzaPI7DhMh9YayzDPjAXodgXq1qsyrDFk8XxczZ0aCNYj37Q/Yeb+doJQHCAWuNr4In4BPsloLI9EsFabwJLW7Hxhzx1bTzGid9luu4H5hcc6o24N/438roP1BLAwQUAAIACADZUVdXkshP9f4EAAChGAAAJgAAAHVuaXZlcnNhbC9odG1sX3B1Ymxpc2hpbmdfc2V0dGluZ3MueG1s5VlPbxpHFL/7U4y2yjFgJ07jWIDlwFKjYCDsuo1VVdawO7BTz85sd2Yh5NRbj1W/Qas2VSO1t56w2h7oF6GfpG8ZjMHG9uAaR24OGPbt+/3mzfs3b9e5ndchQ10SSyp43trIrFuIcE/4lHfy1oFbfrhlIakw9zETnOQtLiy0U1jLRUmLURk4RClQlQhouNyOVN4KlIq2s9ler5ehMorTu4IlCvhlxhNhNoqJJFyROBsx3Icv1Y+ItCYMBgTwCQWfwAprawjlNNO+8BNGEPXBck7TTWG2p0JmZbVWC3vHnVgk3C8KJmIUd1p566OiXdooPT7V0UwlGhKeukQWQJiK1Tb2fZoagZlD3xAUENoJwNqN9U0L9aivgrz1aDOlAfXsRZoxud46TmmKAnzA1YQ/JAr7WGF9qReMSZvEEAwiCypOCJDOyWY0FXmtpgIt8vsch9Rz4Q5KPZW3Su5R0y7bTbtWtI8OmlVtqjHCrbhV2wjjVCsl+6hWd23naM/dry4Ncu1X7hKgZS0zpt87bNjNaqX24sit16tupXGGGgdjxu257HwEcxBpkcSzcVJBErY4pgxq5lywJFFQdQzHHeKKMoWsamMmiYW+jEjnZYIZVf0006A4jwmJdmVEPNVM0yhvpalhndFpQjAMcmuao0+eTVP06dbc1rN69bNtLbQyh5XCXgDJrE5zcVZyqkXTqsaeol0oFHJuj+2EMSeJIhGrs3SeFU5NuIQm1xZ8znHpNWoJ5k/dRcIW8Ws4hPA1ytxCbYgpA8/VI8KRgzl0GarAm94UIZOWVFSNu0t5or0bU8wQdBBogwTtOxe86wU4lnNBnAYyrW2v8HlNKCK/0N7VoktVHUZhlTSVjPRt7qNSjHvQFU3Unw8HCvHhO/gTjE6+XQ6ihIm+Oxq86xsrIjUavFXIGw1+NMF8JhLmo75IEKPH4CaBoLCSEH4FBM22U9SORTiWMiwVkmOvdinpEX/HZKFDWCJMAAmnS8SI0it8ldA3qEXaIgZegrvgdZBTqfkzSxFHWMozUnxq4wPdlCq1kv3qQbpB7HcxNPjlyKEcSRiplfDjPuJCneLAHR5OJBkHxaf++J7J3jI3D8O0I0Ccbykac/yShgnDt0k/dcgM9QpDvppVlgn8tRYYLxvg7rjQ0+IdU0OJUwiJ5oQbHvR9yicniAGhhzkSnPUR9uA8lmnb6FKRSJDoBqGp5c0t1HhI0/FVB0ZPWDH2SWxEub7x6PHmk4+fbj3bzmT/+frnh1eCJpNKg+F0OT2qFK8c1IyR54bCa3CXDF9mqHMj2DWgKwaxC9iyiMO0NPwLiy4eLg3glZprN3eLbuXTinu4gGAcr4tDQS6bTiiLB5bx1HZuXmm9v4HFsXebxT3UtJ2Dqutsm2RtTUCDUF4Aed9OH6lMMC8Pdg9RdTT4vmI0L1RGgz8byB2d/FQ0Kk3bMTK8bqJVf2Gi1dTDSGNmEDEyAQ6Xjm6WcLwwGlJIuDtrFf+lcI1q6EY1fz/qduGDBr2ycHWpr6Zu3eGvITqmo8Ff4crS5x431PcXmP+xpxeWgFx0eCGHhDQF3dEp9oE9G8PB+E2E/v5u+BsP0PHwF6MWUBz+Do813ujkLeqOBn+YQEoY+OXwBy/Qg64J5pOAIi8YDu60K80nu2PvV57Xq6WVZj01S/t70Wpu1336avp6dO59aC678E34Gsjn/61QWPsXUEsDBBQAAgAIANlRV1c3SezgvAEAAH8GAAAfAAAAdW5pdmVyc2FsL2h0bWxfc2tpbl9zZXR0aW5ncy5qc42UTW/CMAyG7/sVVXedELBOsN2AgjSJw6TtNu2QFlMq0rhK0m5s4r+vCV9JSLfGl+bl6evaIf65CZoVpmHwFPzoZ71/sfdaA6VJXsGdrdMWvVB6KGi+gre8AJozCB2kPr16lvcXwmccMm2a7F6VrTD8QlS/rAkVJl56LLhHEx6t9mifHu3Ll/jbquxY1aEio81JJSWyXopMApM9hrwgmglvF3qZBTow1sD/QdckBcv0YTiexq3kxTGajuLZo8mlWJSE7ZaYYS8h6TbjWLFVW/7NrgTeHPj2APQfR7P5yARoLuSzhMJNPB+raCdLDkLAOW80jYZemJIEqOHb1+sP1DF2C3LoOhe5PNGTgQqTLkkGV12azeNBfG9jrPFyucl0Hi8G15yEL3k8nVE0jiYWQckOeIeDKbGsymtuqMLiOGaqI10sTyhFsspZduDivgovpz5W2bZ1T0+MXoJ8df5X9FWYzKUZx5O1rhk612zjubWF79ayjqNBem+3cNIufSloa15X7DzQ6jNofY50h43avwchkZKkm6KZIc38bBpB+Bb4GyLVW4YS9ANWUo/s4MMcF76ZnHau0573+5v9L1BLAwQUAAIACADZUVdXASLxaX0AAAB9AAAAHAAAAHVuaXZlcnNhbC9sb2NhbF9zZXR0aW5ncy54bWyzsa/IzVEoSy0qzszPs1Uy1DNQUkjNS85PycxLt1UKDXHTtVBSKC5JzEtJzMnPS7VVystXUrC347LJyU9OzAlOLSkBKixWKMhJrEwtCknNBTJKUv0Sc4EqwzIf7m4vUcg4vDlRR+HhrpV5CskPd88sUcgvzcnMS1XSt+MCAFBLAwQUAAIACADaUVdXbBs80k4YAAC7JgAAFwAAAHVuaXZlcnNhbC91bml2ZXJzYWwucG5n7Vd7VJLpvqZxspnpOnva2zTTplLTUlIz8z51agwvOWliikoz3iavgaIiNxtnmq4yIYF4gXZpZN4mTQkv4FwSEZUmRUJUKhBMRRQSRUQOzuxzzp591lnrrPPv6VuLBe/zfXzv8/u9v/d5n9/VL04Hbv7I6iMAALAZdOpEOABg5ggAvFf/gbkJ2ev76TbT17rs8MDjgIYB6zemwfspx0KPAQCP8BtXvlxvGn948VR0NgDwyeraZ90Gote3AID9F6ATx87mxyvH+mvTRUibuZW8Iza9+aQP+N8oKbfmTqx7uvuDc8NdRSS/Q9f2bD189fAH74N+svzA8f1bl07i0xF/sTvzw4mvCadA5dvufkIVG7RxnR2puKGa7AHI4ip27uLU0OqDOJTqYUyYQLeE2moicXO/ifRnB4JMYTy7RngPAHh8t8oE1/8BR5GJUMNUlPp4dHS/A8cd0q85ktRaFri8HjC+nR7cO/XdmXj7Yo4ygcYqxsDY6wpR9KpRmDVezPHH7NK/xpoBFmfPgqI7d1y7cooN6PKLCD9xYrzL9EMjjc+z5ki1j8KgHNYTCaCrMyJ89uh/e9PrRuNyFmlQ1vaC3pgAHc0CvBx3dMyrOHSlI2NmUPgIOOsJuKiKIRJVGKO+saksN3R1qhG7dFVlFAlXX7+iBxjeODSUl7xBac7KF/DcDMNkoMqZPuY9f7aoZ/R7iE0JihuhHISuvLbw9AEO1E3TcNLycsU0mJoKjS2HzP5SpxBLVgfgI6V9ZHFcqA/hHv8AoyPrQ8BouwPQkaabsT0YYfZtxyFjUZhRW+srP+ltdmlTNwGqX5As5Z8nPZ8LhK5I2e7Gij5y3f1+7nKU0IEJpRlXbF1MHGDK3W7rE/3tW4zu53sX2Zp2dt7gpcEIB46v4kxx3qzkN6mX3FV/mIMdpbXsopAyeAiN2+367NSB8TYnr1yvy8ItTY1jFtBVNY01wvLdMgVDXNdMThr8Cdble8VEca2CkObm33iDrBhVs+xMWaIqS4jBwJ+RdM/1e80ux1LptqHD0KLCTUuphy7mVELMrnihzHo3hdASLtoKN+2p/TbRp1kiX4dh8V25aLyXPb/SKiRZoliNdT/KzqXdv1O1W+BfP4T8gQcpejai3SuCRNmJ4RnHQA1jFqLW9IRO2A+YEk7frbDtrfC3WJUdRza52qA3rdA+qSZo1liNuVirB5sWefG1XbV5DwjTRpCNvUD37/YaVC88LzzAuzm9I/jX/PKF2Qv9Plu6ONNT6uq7rg0BjChx2Q0evqhc19o8uoLpRx2G9e92U12EtmVxnwRwDNQktwzfZGYsb2JV3jYqnFlMRLBTdX1RehfNTY28tdsQw23FK46ZYxa4kQ2NyqAGy+3Q9jDgmDCo0kjWjuVTi7mYh9lOi+7TpoC04ny0AoM6jBdZSJk02TkhLKjJjwIUlyltG/lNtZxX4wabkgQaQuCLGEjcJSpOD7t/U3Gqn/amhS0XB3drskKGK9+ItCPyGHty80BMlts4Zx8jcrAJHRfgb443B8yOXScRO7YpOGfUP1e+YVY0UkhIzrFoF8V6VKw/9/oiHathxG/e5wYdvq1KWz63H+41/QAhr1RZHZYto6GDU/qY3JD65uEzZlc22XdnDOQOPT5Y8obpLy5TuX9hpfDzeVCcZn5LxK+dLhkhjQzD2MLHI0Kdd2ae9qQzOQlst1e/VyPwBhcx9w3KNXZc7+ydCxgXoTIRku3Fky8L1CjkNUxZYnnrH2nxt+SXzLA7ERNYxTJsl5TlV5a2+BStB7WiOvBe/qLZffqG4gutmufSQ5KsMVXQQA2MVXfP5ntmAzULztrXMluwCurGeM0aY09PtTpFh/WTFxS5cMMTFYdHyeroPAhRpLV6DKb6uNeTfKwAT/KAMeFTJztZttBf3VVLP1cc+zdzmwWMXVE58tmhLZflPI9zoG4xT4j8AnPhZem0+7belzXmIm4HRno+g6XU6WHj9642F/UIYDtKfgL/lZE4qorOtbnBX3zUwMdGj50uFubHHpA+OuWSkTLsk/lvLoq2dIWvsVrKuA1RDqJpQ16IZMnN6EoNatoK6KBZC1V70k2CnXiOsWYAoUC/LYuzeXaK4yRLW2htIvMgjeelihJXvIk8SoBRXJFbyhg+FBUkjmqbIi1QcHqqxaMfmRTDwtlR519UjK4f2pjnwi+6LNidgn7VeEMT11Zxgzdbn8JitaJY2A4g6HYpMk6zSMljsVFXIWSiIHeoNd77sgfORdjOtvyxX+8erVQIFiBiCoZ2afLcOTec+dvo5L6OmfiGMbrmpZcw6cdo8Y9tATp/oUKN9j8LFqrq0zoqYkcUKGYydJ9G6eC4KfIJfNTtFB8N6sVmSFIheCouIfwgfKd054eiy8u/7rG0/YU87A5lj1zeNz3gRRPv5PXm47p5kOl+3+gwVmPdR8/AJiHuzAdZSqor6DeBr6W7U0Linyks5mDn897A3bZYdfNuCwCmbO/2KqqAUWJxb8bEa0FpDH6EJ8nbKIZSJTSUtzvT116KZedsSmvXtGi5Sy7zpSGQzU/kBnZbfdBwnCpWqBzK4Guo/QnaC5svH5Bizo3RYJKMyjSNVwujYR7uphLfY+ZC+xi0G7T8ZOhNBecJpjajHtOcx46q4VzIBFZXt35qKSQ31iruIg21GaUl+jLCLR55VoxGSQvc+aJwtw1/bEKro0OLljJB4UFN8WD3sYHSTcdTP/tBltu9TlLN41avO5FExbFY5nMeV7jaJJ80Vps/ReiBo+l9BnD71vTH7M6mUfkxRLjqs6irlov6qR3F4kpd0ywaV1MnmC8LDs9M8R33+psmIzKV7SBVJnZK2+W1egaZMzOYzq++pBhntec0JNEGFBPjbU22HM2hQTnCmtui/2qUtI9RiYng+A6m6eEV8NFUvRoxPjziiVpE9eVjk3BDBZzsg+Q0zELsYRpZsxwl/uEGb6KjNsNGxc9HYmd5Cy3jdQf0VQNKdECWMN60ZH4QEHfj4tTYT5vA6texNZeSXFIKwaYyObp7V8mlL/vJFvr5XPjYFJxw6bgbtKFP09jQeAzjkqLvzrBRlK+FnOH/h6qAZqefVEq1iZCpNhi7sfjLjDx5zSUwpr8rB0Hrlt6WtcF0+zR9DA97jb0UwayHGbOccY54EV1jsGJ8mSaZgMt30SPl2U6cjKw4KbaHSVGW8ZV7TYuZCElFlaTzfK/YMrLQMzfJByiNJHGbJKFbzM9IDLCXtlZfvDG9k89uw8YbU3cS0rOdy+tm+flelowkf4ki+0Ls7Kk/4hQFmR+y/OyGcOI75MKWmo7TsT53WIjusFgny5z+k18BhR1paF7OCB34D5fScBJEkXwZQiQaTtAJhATw+r1Qzd6kFPyrqdj8gT8/F5206rpR1371dFHPPCdKXdPrZ8PO1L+1+4c/aXF2bKL92aAQiT7FUpj+Tx7mf2F+/mSjToOY0qM2DDxm2Vv71GA6PCoJcA7MN9NW/xYxc12/2aQwg3Z2YOA1dYdl/X2e7gZ4UHK/D6xZs13lrx+uGbu5s8TtAMCdv9qZvOfXJ0HrAICYMybTWgj+Hb4dYTfBCVh9dGXt6qmpQLSt2UDr6n8yg/+DR3wHv4Pfwe/gd/A7+B38Dn4Hv4Pfwe/g/49wbzNx+8dr1617SKNhMSD1E06lk+k2ICz0Xxuuf+7DmA+rVhrZBtxWqHEVh1sKhBrf/BKw0mxUz9UELOOVJco+bXJ7swHQxdMzcBq27SrXE4eNSviIWWGVNVEqf+H/eXcabpWsYsdAm9r83lC8k72wwuL2MDKRZsQb9XOLRlmAs+dkPEHJNwAA8QO0FZ6xFV1J8nTw6hYubQ0wBuQFjBO3lkhLpcjhNwT1fd+/x+rvrAPYAItIgunmDiQzubAs7CvwNEEfUqyIpgf3lj9PzQ4AFJJv2bLjO/155WTr6Wbw9C39wNrNqc9VHiauX4SPU/c7EipMPSTw9TCuUDoSUPylz8sk2WhsZbtabsdZrhMUyFjZJMJ7vu30VTPr6MVbvz8xsd8xK4y4HTQQHl6Ysmht+mePLefHXXNwIpHhEHRtX4qjo6e2mWaYeaUxLm21HUepJLicfhYQO4+HOnsury4a+2sX0Npm3JyTZKnbM6Ds53rD3PcBK/lQxXT+QZamErcw77qkpq2KfgHidDz8ffTzYXSg0BVSaRGtTYPqr+OFnlQLiidv6PFo4+1OHXynaCB9MQLZG7bZiXnTr9Usvpig1spCDzgi/TGLAcb67KVEE9fM/UWdEt2YBLX0lo7TvwbASG4lScmW6PsPErtKEYaRRmN3zetfYF7xIqGIL1JZdgWaaxAHS7aXCrowaax706Vx3sCm9OEz0zxf5s2eXHqXbHmUNjrbO4yOjhqmLSRT6U0Fvv4ntXUk5LWZaGfN9kunN82NU0dRIC6NH+oIwhppq8LvcfOqVbpRCj/5OyMz1osCCxQprw6PDoInV1qTE0jHdJMRbB3EFld2yKb80dHEQ9CipXpd6/0MZk58ouhRXTK1r1zZn4uHs6cqQphcXbMnlJVMHfW0m8gVZSdTOCtf78i5W9Xhx1QQCOGEAH+CkUr76m5FLK2ZSHS4eP+LocL8sHGlzQb6aHfqoXhOFsJacxUsO3eWKSrLShshBSuedsw8qdR5W6kg10I+6hlHJyHGnOtt8Nnqgcj47eoBQYuZxq82iboHVeyieSGJu3Q6My5cHXsGjvTAd4TMMqtkLZN8o9qAZ/MnPOdtQ/05UkWdBdCx+d5g5i16k1Vpg2xMufzbXWckA41l0MTnNndzjhnR1lHrE9ayvCOj0kJIIsJzWAIE43GBL1jdIFiRXG3c1WfKaTM5WNzUwvILJDGfFm7xZiaBuF2PZHGqtNUbea0ORc2utRl9+OXEkZX7x6jtqcz55Srs95/qhKpV9SeDavrPaSMrWzCzUQ22G7gJqcxRbWpB0rS2pD6DfbLJlh9TrxgZcm0nepMWMEo+jN0XXe+TVTfBsicP/DQ6/ITqFQ2Vt8t9g5EPxWFqw29hmKZOKa2WnTPgZ28q+LDzHofiLHF9ckKHmf9WJ2al4Dza+i2fM+8V1DuMnL9PJvpSinFOnuSosOdIdd/jWPbC+x0pLX3VQ9dXqidc4mgzXk0h8b5a8z2oS6fdrsRU0lNKOE8ny/KYCs/PP6ccGYDwzTRaejpxfnkfP/IeEgDhozw+C1VXRLhszg/ORHl0NuXpIWLs9URoZUsMv6UmIRe0ixeuzx4FNnciFF6oheXHDGATC9YZyG/W7cC7VAZkq19Y+mk9Ugaig3o/Obc5JGVhowCiLi7AbnjVgy+CVRIv6SIe7mWXuI2UqSa9e8eRMKWqinhP03kWZEmbUTjIXZGMVGKeeVTYfZRcB7QDfiT1CZE+XmaxGppS0iijDPibk6qv75TUc5YoN9bv5W+uRba6bbHSmJ+yUYFcyPM3Cc1FnCpqc6pIFzcFK4zGz28nncOozzgylYK3vePKrAy9s9us9B54mnkEiXkgjVEEa9PiooqWCNNqDItUxgifbsCULQgcLJMQM3BIi4k5/4gAsRCTK/fleQfLGxETR/k8VRIaU7lxOcEkY+r3i4lEq9j48PV20zU3iiIyHYq0IwzLOqHDZqbLd38P+soQWXeK0uN6bW271c9UWlD8SQ+9A/cIoz7t1d5kCwkZ/YhHHlDkVYIb61RW534Hcl9YN6obqUinKHayG5oUz908DlkthsYfbnB2esYV/TToFB3IbP1VuHNb7TcRRT2bdky3uRdxEq0/G6b762SJFQ6WAaFcw5V08XD7SztGZxnVmmkIFmNrb3DePBAUZN4K5gAdWwLwM2TBMljR79QCBWsqvfhTWhv952DCxLTrx7WGnAyTjlA/M6egvttTJLA63JB4xzclba53AW7tdpHvPyCEdVHf+3HEyMSunHj9HP3II6M1L/7ER5/XN14LT2xvXi07Qi3Ssa5xh9F207uEmLRaTkInqsSCX+8g0kknfSlyUM7CcVYKFddHKmMtt/VSBW5SHwbI3ILZCOoczD3yjJuwIUB63jn1PNJe6g0OsG+12ka19LVfuBpy+06BAw5rzc8a+nXc3wmyaOhRQke0ELtFad1/BccxEHQHpBpNKgaxAn6aF0K6yiERnf7KHIONp7mPfz60mp/++zHDWMi3xtmjbheogRDbQFW0c4QofDAKGiVqjkm+vcmpwXn/hzluW1kD983Fjzx3dBBhh1qtrtSbf5sSHJSRsjl9mvMEzEcsXAhKfMlcbMgXWZ2w+SPVQ+dXHggcQhm9LXZJh0nXYqCtXuRpfakkvSxCnxQLrR7OlvkeqNXnZEzd/OVFQaVficlBvBRl+NksUhPdMatMiQDNNeXktrMHZgFx26SLxcnTgcfknzngd30hcHj/1joDhXM8yXpO0PX2+du22b6XsJUztcRvDkZkPa4zfy2lOwZqw6IzUPC32igxlifL5Z/bPJJ1+z9zw7s93383RrJfIX347UCNoamNnTLQ3NQWJtynCMV4f6JRHYor/w9GeN9HDpTGuvsOKDDvbOvQW4Ew0nQWeRE2HVEfd8O1wd8M/m1S9jezhxyWGMLWf1yrrNlzeMskf5MNZ09LU0EdqS6LeoQeW7Y4qWxsNZC4LO+0FipENkJw40NqFiZ0RzUOgThglZaXEByEiclVOlzLTsXAahFr6uewInMIQC4tC9mrcwM+KvQepstgYQIYzyk47r/sivO7mrk5xMSl5h8bxaR78d0WDx89kKWxaIqwOyWC3fPpmfPBrMicJur8YGmdDz/w1rqv46C0E318v4Vu7pI1mKfQOYvBlhtapd4EAmfJN+M087DqNzF0MzqLMiqPrl0Y3YOQNIdqHofrNT1YUYwkPpWduEvz2F0R3b+TPF7lXTZ/bsIV9vjiLq5J79Y57nbcC11+TrbBzhXZ+nYsjqNoPXls/dj3QPSrjY3yM+Dzkqn5fDnHuhtKlSzvKOCnUiK7HZQ76ILFf6xz4mgK0pW76HEe0r+1Mtb9ASRpNcEqZcOFyJm9UPfzIamFAVuHum2/4wKa5MAF1AfRWRRGzf0kP+kCyCsiPFlEdWc0VqFLm5wcTRWchkHVGAiIvsFiaoqmQxejGV6RFjDcqO6PlhP+gl8jXLzVf+ll5DrQxyKC7mGdzO2iaGq+dOjObhe/VwpQNtptvICcYuIYzL0eOTabulw9XfJ7LR50uifoeMb1KGoLtpSABgpnZ9rZlrIkZnRD+YYlUAOkP2D1SWqntFJxEyYK8qP1mf2kfkGAy7W3iVsjvIlEWQ8SzMzZgqc9SbfDU2A6AR2N719j04ieONCIrZh+0FeeVMgzLfS+sJ6Fny2RP/eV5Cet6DQvUL/TqZeBVp5f5w4vrxViScHfd9bLi07DxxsGBtMIHPmSPSd1W94+S6J9ZIEa/djJEZTZLA9zOxXb79AZ1Ns5MYPMTR53jUzdi68enU1lcWRrNgJI8dOdaUC7wcEkblPXyNT8OebbzGf7zb73XddIsm02lVZEomnme5TrcdH9GytHm6pGvS3vCDTPIja/oPo4xiNLJhzHP5VcJ6ifyDhl2TMElL8FPzz8iCzi1sqW3oNCzDREUnA7eJCPXn4vq1wghYVQv9VU+bLcrXT+Kq01Ju9r09vpPaY9HwivufNrKnayKhsEUi/1HrFnrIpWyKcwf8Eo6SH4q6YJhqAXgmHxoWyyyWOnL40q/BfnVvW0FQ0mYPk3vA1rWdCI3cPMJCY1Hfyx9V+tYxuZ6OmMzFb0ODwL+9huAsbdmZeCQ9cmmNTwCFruTtNNPk/LPlbTB+a9Z1tQjK/N3olK39BhbTehvErYs1Yx5nbrqd1L9E9oTuTVKUFPbhfvzH8a/vRzhidRWEmiy36NqnoJBnyhHWJfKUPw2fymr/7k74/Iwj5sxLquoiT6cc56O3JKdDft08sZuvVd9CXdZF22qrHopmnaTf817eU8CWZRgKMEHOAlRgPOh4KQqLtVp+BrbQsxgDBXwTUc3fNdgordj3dTeTw1B4zbA+eN3rKkcKO15gbKGAxWc2X5VERblS8HmO8fWLz6lwsGLJfBNijxDdH6l0Vb4/ubl/3+BnhZokaF1wpTkBp4v+rXTkdpqO6QcGWeNGg3UYP7SeMF15JPRXirfey5UwFcIf67pLZv3gNwZLSh+nj6RD/IsPfn5vFv5++jS5uls/C2ql8jDN8osmWu7BNl0Cs4RWVevAH5ypWZubBRC+hqXWF989OkqYkaTMNaJOXw1+bCW+ZBI03tIoD6f+5Mb/r6ruC8UE8Htt0ooJrGANDJ0ycajp//5t8BUEsDBBQAAgAIANpRV1dSiqdgTQAAAGoAAAAbAAAAdW5pdmVyc2FsL3VuaXZlcnNhbC5wbmcueG1ss7GvyM1RKEstKs7Mz7NVMtQzULK34+WyKShKLctMLVeoAIoZ6RlAgJJCpa2SCRK3PDOlJMNWydzCFCGWkZqZnlFiq2RqYQkX1AcaCQBQSwECAAAUAAIACADlCyFRNmFYAkcDAADhCQAAFAAAAAAAAAABAAAAAAAAAAAAdW5pdmVyc2FsL3BsYXllci54bWxQSwECAAAUAAIACADZUVdXpmRal5QGAACRFwAAHQAAAAAAAAABAAAAAAB5AwAAdW5pdmVyc2FsL2NvbW1vbl9tZXNzYWdlcy5sbmdQSwECAAAUAAIACADZUVdXFR5gG6MAAAB/AQAALgAAAAAAAAABAAAAAABICgAAdW5pdmVyc2FsL3BsYXliYWNrX2FuZF9uYXZpZ2F0aW9uX3NldHRpbmdzLnhtbFBLAQIAABQAAgAIANlRV1cNPB/kAgUAABcZAAAnAAAAAAAAAAEAAAAAADcLAAB1bml2ZXJzYWwvZmxhc2hfcHVibGlzaGluZ19zZXR0aW5ncy54bWxQSwECAAAUAAIACADZUVdXtFD3CpMDAAC0DAAAIQAAAAAAAAABAAAAAAB+EAAAdW5pdmVyc2FsL2ZsYXNoX3NraW5fc2V0dGluZ3MueG1sUEsBAgAAFAACAAgA2VFXV5LIT/X+BAAAoRgAACYAAAAAAAAAAQAAAAAAUBQAAHVuaXZlcnNhbC9odG1sX3B1Ymxpc2hpbmdfc2V0dGluZ3MueG1sUEsBAgAAFAACAAgA2VFXVzdJ7OC8AQAAfwYAAB8AAAAAAAAAAQAAAAAAkhkAAHVuaXZlcnNhbC9odG1sX3NraW5fc2V0dGluZ3MuanNQSwECAAAUAAIACADZUVdXASLxaX0AAAB9AAAAHAAAAAAAAAABAAAAAACLGwAAdW5pdmVyc2FsL2xvY2FsX3NldHRpbmdzLnhtbFBLAQIAABQAAgAIANpRV1dsGzzSThgAALsmAAAXAAAAAAAAAAAAAAAAAEIcAAB1bml2ZXJzYWwvdW5pdmVyc2FsLnBuZ1BLAQIAABQAAgAIANpRV1dSiqdgTQAAAGoAAAAbAAAAAAAAAAEAAAAAAMU0AAB1bml2ZXJzYWwvdW5pdmVyc2FsLnBuZy54bWxQSwUGAAAAAAoACgAGAwAASzUAAAAA"/>
  <p:tag name="ISPRING_LMS_API_VERSION" val="SCORM 2004 (2nd edition)"/>
  <p:tag name="ISPRING_ULTRA_SCORM_COURSE_ID" val="AB95188B-4293-4EFB-93C7-604DA1108A31"/>
  <p:tag name="ISPRING_CMI5_LAUNCH_METHOD" val="any window"/>
  <p:tag name="ISPRINGCLOUDFOLDERID" val="1"/>
  <p:tag name="ISPRINGONLINEFOLDERID" val="1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40,&quot;contentScaleMode&quot;:&quot;SCALE&quot;},&quot;accessibilitySettings&quot;:{&quot;enabled&quot;:&quot;T_FALSE&quot;},&quot;compressionSettings&quot;:{&quot;imageSettings&quot;:{&quot;compressionType&quot;:&quot;LOSSLESS&quot;,&quot;jpegQuality&quot;:90,&quot;optimizeImageForResolution&quot;:&quot;T_FALSE&quot;},&quot;audioQuality&quot;:100,&quot;videoQuality&quot;:10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,&quot;videoScale&quot;:48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SCORM_RATE_SLIDES" val="0"/>
  <p:tag name="ISPRING_SCORM_PASSING_SCORE" val="0.000000"/>
  <p:tag name="ISPRING_CURRENT_PLAYER_ID" val="universal"/>
  <p:tag name="ISPRING_FIRST_PUBLISH" val="1"/>
  <p:tag name="ISPRING_OUTPUT_FOLDER" val="[[&quot;B\r\uFFFD2{704F41AE-58C3-4B06-9F6F-A6D3C932FCC8}&quot;,&quot;C:\\Users\\Admin\\Downloads&quot;],[&quot;\uFFFD)\uFFFD\uFFFD{54C9A160-856B-48F2-9409-A3C9E93D874B}&quot;,&quot;C:\\Users\\D.Anh\\OneDrive\\Máy tính&quot;]]"/>
  <p:tag name="ISPRING_ULTRA_SCORM_COURCE_TITLE" val="Tập hợp các số thực"/>
  <p:tag name="ISPRING_PRESENTATION_TITLE" val="Tập hợp các số thực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QUIZZES" val="0"/>
</p:tagLst>
</file>

<file path=ppt/theme/theme1.xml><?xml version="1.0" encoding="utf-8"?>
<a:theme xmlns:a="http://schemas.openxmlformats.org/drawingml/2006/main" name="French Economy Newsletter by Slidesgo">
  <a:themeElements>
    <a:clrScheme name="Simple Light">
      <a:dk1>
        <a:srgbClr val="263238"/>
      </a:dk1>
      <a:lt1>
        <a:srgbClr val="455A64"/>
      </a:lt1>
      <a:dk2>
        <a:srgbClr val="D1D1D1"/>
      </a:dk2>
      <a:lt2>
        <a:srgbClr val="E0E0E0"/>
      </a:lt2>
      <a:accent1>
        <a:srgbClr val="EBEBEB"/>
      </a:accent1>
      <a:accent2>
        <a:srgbClr val="F5F5F5"/>
      </a:accent2>
      <a:accent3>
        <a:srgbClr val="FFFFFF"/>
      </a:accent3>
      <a:accent4>
        <a:srgbClr val="B25042"/>
      </a:accent4>
      <a:accent5>
        <a:srgbClr val="FF725E"/>
      </a:accent5>
      <a:accent6>
        <a:srgbClr val="FD988A"/>
      </a:accent6>
      <a:hlink>
        <a:srgbClr val="455A6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hone Engineering Lesson by Slidesgo">
  <a:themeElements>
    <a:clrScheme name="Simple Light">
      <a:dk1>
        <a:srgbClr val="000000"/>
      </a:dk1>
      <a:lt1>
        <a:srgbClr val="FFFFFF"/>
      </a:lt1>
      <a:dk2>
        <a:srgbClr val="D9DDDF"/>
      </a:dk2>
      <a:lt2>
        <a:srgbClr val="EFF4F6"/>
      </a:lt2>
      <a:accent1>
        <a:srgbClr val="0C88FF"/>
      </a:accent1>
      <a:accent2>
        <a:srgbClr val="1336F8"/>
      </a:accent2>
      <a:accent3>
        <a:srgbClr val="0DCF7C"/>
      </a:accent3>
      <a:accent4>
        <a:srgbClr val="FF592A"/>
      </a:accent4>
      <a:accent5>
        <a:srgbClr val="C12900"/>
      </a:accent5>
      <a:accent6>
        <a:srgbClr val="FFC62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1143</TotalTime>
  <Words>1506</Words>
  <Application>Microsoft Office PowerPoint</Application>
  <PresentationFormat>Widescreen</PresentationFormat>
  <Paragraphs>309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43" baseType="lpstr">
      <vt:lpstr>#9Slide03 Dekar</vt:lpstr>
      <vt:lpstr>#9Slide03 Neutra</vt:lpstr>
      <vt:lpstr>#9Slide03 SVNAvo</vt:lpstr>
      <vt:lpstr>#9Slide05 Lobster</vt:lpstr>
      <vt:lpstr>Aptos</vt:lpstr>
      <vt:lpstr>Arial</vt:lpstr>
      <vt:lpstr>Calibri</vt:lpstr>
      <vt:lpstr>Cambria Math</vt:lpstr>
      <vt:lpstr>Corben</vt:lpstr>
      <vt:lpstr>Libre Baskerville</vt:lpstr>
      <vt:lpstr>Nunito Sans</vt:lpstr>
      <vt:lpstr>Open Sans ExtraBold</vt:lpstr>
      <vt:lpstr>PT Sans</vt:lpstr>
      <vt:lpstr>Roboto Black</vt:lpstr>
      <vt:lpstr>Roboto Mono</vt:lpstr>
      <vt:lpstr>Times New Roman</vt:lpstr>
      <vt:lpstr>French Economy Newsletter by Slidesgo</vt:lpstr>
      <vt:lpstr>Phone Engineering Lesson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Tập hợp các số thực</dc:title>
  <dc:subject>9Slide.vn</dc:subject>
  <dc:creator>D.Anh</dc:creator>
  <dc:description>9Slide.vn</dc:description>
  <cp:lastModifiedBy>Admin</cp:lastModifiedBy>
  <cp:revision>204</cp:revision>
  <dcterms:created xsi:type="dcterms:W3CDTF">2023-10-20T08:38:47Z</dcterms:created>
  <dcterms:modified xsi:type="dcterms:W3CDTF">2024-08-02T01:59:44Z</dcterms:modified>
  <cp:category>9Slide.vn</cp:category>
</cp:coreProperties>
</file>