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694" r:id="rId4"/>
  </p:sldMasterIdLst>
  <p:notesMasterIdLst>
    <p:notesMasterId r:id="rId20"/>
  </p:notesMasterIdLst>
  <p:sldIdLst>
    <p:sldId id="275" r:id="rId5"/>
    <p:sldId id="670" r:id="rId6"/>
    <p:sldId id="257" r:id="rId7"/>
    <p:sldId id="671" r:id="rId8"/>
    <p:sldId id="672" r:id="rId9"/>
    <p:sldId id="256" r:id="rId10"/>
    <p:sldId id="674" r:id="rId11"/>
    <p:sldId id="258" r:id="rId12"/>
    <p:sldId id="259" r:id="rId13"/>
    <p:sldId id="11088616" r:id="rId14"/>
    <p:sldId id="675" r:id="rId15"/>
    <p:sldId id="677" r:id="rId16"/>
    <p:sldId id="678" r:id="rId17"/>
    <p:sldId id="679" r:id="rId18"/>
    <p:sldId id="1108861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showGuides="1">
      <p:cViewPr varScale="1">
        <p:scale>
          <a:sx n="87" d="100"/>
          <a:sy n="87" d="100"/>
        </p:scale>
        <p:origin x="571"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B6DE6-6C2C-43E3-A717-70346D299E9D}"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40274-2FEB-4FAB-B4ED-560F0314928F}" type="slidenum">
              <a:rPr lang="en-US" smtClean="0"/>
              <a:t>‹#›</a:t>
            </a:fld>
            <a:endParaRPr lang="en-US"/>
          </a:p>
        </p:txBody>
      </p:sp>
    </p:spTree>
    <p:extLst>
      <p:ext uri="{BB962C8B-B14F-4D97-AF65-F5344CB8AC3E}">
        <p14:creationId xmlns:p14="http://schemas.microsoft.com/office/powerpoint/2010/main" val="71861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5" name="Google Shape;5639;ga9179a95dd_0_477:notes">
            <a:extLst>
              <a:ext uri="{FF2B5EF4-FFF2-40B4-BE49-F238E27FC236}">
                <a16:creationId xmlns:a16="http://schemas.microsoft.com/office/drawing/2014/main" id="{CE8B5214-0161-308F-36F1-3427674644B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3906" name="Google Shape;5640;ga9179a95dd_0_477:notes">
            <a:extLst>
              <a:ext uri="{FF2B5EF4-FFF2-40B4-BE49-F238E27FC236}">
                <a16:creationId xmlns:a16="http://schemas.microsoft.com/office/drawing/2014/main" id="{D1C58AC1-C667-E2F8-BEE3-78B4DC47B1B6}"/>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9282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881582" y="292694"/>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122057" y="3042678"/>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11122057" y="2294793"/>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a:off x="11128365"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1122057" y="3790578"/>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122057" y="4538478"/>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11122057" y="5930293"/>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22057" y="5823926"/>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7860" y="292694"/>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5" y="1931202"/>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1357401" y="2009302"/>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2"/>
          <p:cNvGrpSpPr/>
          <p:nvPr/>
        </p:nvGrpSpPr>
        <p:grpSpPr>
          <a:xfrm>
            <a:off x="2761969" y="821286"/>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2"/>
          <p:cNvSpPr/>
          <p:nvPr/>
        </p:nvSpPr>
        <p:spPr>
          <a:xfrm>
            <a:off x="10095835" y="1321352"/>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428169" y="171283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57400" y="133420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rot="9553842">
            <a:off x="2832868" y="5588478"/>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36933" y="5575886"/>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472235" y="494543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2"/>
          <p:cNvGrpSpPr/>
          <p:nvPr/>
        </p:nvGrpSpPr>
        <p:grpSpPr>
          <a:xfrm>
            <a:off x="8473401" y="946202"/>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2"/>
          <p:cNvGrpSpPr/>
          <p:nvPr/>
        </p:nvGrpSpPr>
        <p:grpSpPr>
          <a:xfrm>
            <a:off x="1473402" y="5532202"/>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2"/>
          <p:cNvGrpSpPr/>
          <p:nvPr/>
        </p:nvGrpSpPr>
        <p:grpSpPr>
          <a:xfrm>
            <a:off x="9301067" y="5825268"/>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0883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60" y="292694"/>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1">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11870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2" y="292694"/>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3"/>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8"/>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3"/>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5"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8"/>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8"/>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6"/>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60" y="292694"/>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8" y="1108235"/>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8"/>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2" y="934468"/>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2" y="71873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60616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60" y="292694"/>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9" name="Google Shape;1209;p16"/>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6"/>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6"/>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6"/>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6"/>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6"/>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6"/>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6"/>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6"/>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6"/>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6"/>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6"/>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6"/>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6"/>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6"/>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6"/>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6"/>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6"/>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6"/>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6"/>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6"/>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6"/>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6"/>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6"/>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6"/>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6"/>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6"/>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6"/>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6"/>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6"/>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6"/>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6"/>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6"/>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6"/>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6"/>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9" name="Google Shape;1259;p16"/>
          <p:cNvGrpSpPr/>
          <p:nvPr/>
        </p:nvGrpSpPr>
        <p:grpSpPr>
          <a:xfrm>
            <a:off x="968285" y="6000568"/>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0" name="Google Shape;1270;p16"/>
          <p:cNvSpPr/>
          <p:nvPr/>
        </p:nvSpPr>
        <p:spPr>
          <a:xfrm>
            <a:off x="9780800" y="67743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1" name="Google Shape;1271;p16"/>
          <p:cNvGrpSpPr/>
          <p:nvPr/>
        </p:nvGrpSpPr>
        <p:grpSpPr>
          <a:xfrm>
            <a:off x="2019935" y="606335"/>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4" name="Google Shape;1274;p16"/>
          <p:cNvSpPr/>
          <p:nvPr/>
        </p:nvSpPr>
        <p:spPr>
          <a:xfrm>
            <a:off x="1903933" y="6375719"/>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291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60" y="292694"/>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5" name="Google Shape;1395;p18"/>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8"/>
          <p:cNvGrpSpPr/>
          <p:nvPr/>
        </p:nvGrpSpPr>
        <p:grpSpPr>
          <a:xfrm>
            <a:off x="1417668" y="1108235"/>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18"/>
          <p:cNvGrpSpPr/>
          <p:nvPr/>
        </p:nvGrpSpPr>
        <p:grpSpPr>
          <a:xfrm>
            <a:off x="10419001" y="5951668"/>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8"/>
          <p:cNvGrpSpPr/>
          <p:nvPr/>
        </p:nvGrpSpPr>
        <p:grpSpPr>
          <a:xfrm>
            <a:off x="10071402" y="934468"/>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3" name="Google Shape;1463;p18"/>
          <p:cNvSpPr/>
          <p:nvPr/>
        </p:nvSpPr>
        <p:spPr>
          <a:xfrm>
            <a:off x="2503402" y="71873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958000" y="542000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0179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899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672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1916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548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164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73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60" y="292694"/>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4">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8" y="2108468"/>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2"/>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9" y="1672586"/>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2" y="40227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5" y="5420002"/>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1052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823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27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947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0978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6743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60" y="292694"/>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9" name="Google Shape;1209;p16"/>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6"/>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6"/>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6"/>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6"/>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6"/>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6"/>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6"/>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6"/>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6"/>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6"/>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6"/>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6"/>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6"/>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6"/>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6"/>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6"/>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6"/>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6"/>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6"/>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6"/>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6"/>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6"/>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6"/>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6"/>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6"/>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6"/>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6"/>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6"/>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6"/>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6"/>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6"/>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6"/>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6"/>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6"/>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9" name="Google Shape;1259;p16"/>
          <p:cNvGrpSpPr/>
          <p:nvPr/>
        </p:nvGrpSpPr>
        <p:grpSpPr>
          <a:xfrm>
            <a:off x="968285" y="6000568"/>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0" name="Google Shape;1270;p16"/>
          <p:cNvSpPr/>
          <p:nvPr/>
        </p:nvSpPr>
        <p:spPr>
          <a:xfrm>
            <a:off x="9780800" y="67743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1" name="Google Shape;1271;p16"/>
          <p:cNvGrpSpPr/>
          <p:nvPr/>
        </p:nvGrpSpPr>
        <p:grpSpPr>
          <a:xfrm>
            <a:off x="2019935" y="606335"/>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4" name="Google Shape;1274;p16"/>
          <p:cNvSpPr/>
          <p:nvPr/>
        </p:nvSpPr>
        <p:spPr>
          <a:xfrm>
            <a:off x="1903933" y="6375719"/>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6099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2" name="Google Shape;103;p3">
            <a:extLst>
              <a:ext uri="{FF2B5EF4-FFF2-40B4-BE49-F238E27FC236}">
                <a16:creationId xmlns:a16="http://schemas.microsoft.com/office/drawing/2014/main" id="{30988A6C-A031-38A7-D0C5-9FD0AB68ACE1}"/>
              </a:ext>
            </a:extLst>
          </p:cNvPr>
          <p:cNvSpPr>
            <a:spLocks/>
          </p:cNvSpPr>
          <p:nvPr/>
        </p:nvSpPr>
        <p:spPr bwMode="auto">
          <a:xfrm>
            <a:off x="0" y="1"/>
            <a:ext cx="12192000" cy="6848475"/>
          </a:xfrm>
          <a:custGeom>
            <a:avLst/>
            <a:gdLst>
              <a:gd name="T0" fmla="*/ 2975089 w 84821"/>
              <a:gd name="T1" fmla="*/ 0 h 47649"/>
              <a:gd name="T2" fmla="*/ 2975089 w 84821"/>
              <a:gd name="T3" fmla="*/ 2147483646 h 47649"/>
              <a:gd name="T4" fmla="*/ 2147483646 w 84821"/>
              <a:gd name="T5" fmla="*/ 2147483646 h 47649"/>
              <a:gd name="T6" fmla="*/ 2147483646 w 84821"/>
              <a:gd name="T7" fmla="*/ 0 h 47649"/>
              <a:gd name="T8" fmla="*/ 2975089 w 84821"/>
              <a:gd name="T9" fmla="*/ 0 h 47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00"/>
          </a:p>
        </p:txBody>
      </p:sp>
      <p:sp>
        <p:nvSpPr>
          <p:cNvPr id="3" name="Google Shape;104;p3">
            <a:extLst>
              <a:ext uri="{FF2B5EF4-FFF2-40B4-BE49-F238E27FC236}">
                <a16:creationId xmlns:a16="http://schemas.microsoft.com/office/drawing/2014/main" id="{F0692B95-756C-8BC1-5622-FD6DC5D47450}"/>
              </a:ext>
            </a:extLst>
          </p:cNvPr>
          <p:cNvSpPr>
            <a:spLocks/>
          </p:cNvSpPr>
          <p:nvPr/>
        </p:nvSpPr>
        <p:spPr bwMode="auto">
          <a:xfrm>
            <a:off x="442914" y="227013"/>
            <a:ext cx="11376025" cy="6386512"/>
          </a:xfrm>
          <a:custGeom>
            <a:avLst/>
            <a:gdLst>
              <a:gd name="T0" fmla="*/ 2147483646 w 79142"/>
              <a:gd name="T1" fmla="*/ 86148193 h 44428"/>
              <a:gd name="T2" fmla="*/ 2147483646 w 79142"/>
              <a:gd name="T3" fmla="*/ 760434371 h 44428"/>
              <a:gd name="T4" fmla="*/ 2147483646 w 79142"/>
              <a:gd name="T5" fmla="*/ 2147483646 h 44428"/>
              <a:gd name="T6" fmla="*/ 2147483646 w 79142"/>
              <a:gd name="T7" fmla="*/ 2147483646 h 44428"/>
              <a:gd name="T8" fmla="*/ 2147483646 w 79142"/>
              <a:gd name="T9" fmla="*/ 2147483646 h 44428"/>
              <a:gd name="T10" fmla="*/ 2147483646 w 79142"/>
              <a:gd name="T11" fmla="*/ 2147483646 h 44428"/>
              <a:gd name="T12" fmla="*/ 2147483646 w 79142"/>
              <a:gd name="T13" fmla="*/ 2147483646 h 44428"/>
              <a:gd name="T14" fmla="*/ 2147483646 w 79142"/>
              <a:gd name="T15" fmla="*/ 1678307590 h 44428"/>
              <a:gd name="T16" fmla="*/ 2147483646 w 79142"/>
              <a:gd name="T17" fmla="*/ 1467390401 h 44428"/>
              <a:gd name="T18" fmla="*/ 2147483646 w 79142"/>
              <a:gd name="T19" fmla="*/ 2147483646 h 44428"/>
              <a:gd name="T20" fmla="*/ 2147483646 w 79142"/>
              <a:gd name="T21" fmla="*/ 2147483646 h 44428"/>
              <a:gd name="T22" fmla="*/ 2147483646 w 79142"/>
              <a:gd name="T23" fmla="*/ 2147483646 h 44428"/>
              <a:gd name="T24" fmla="*/ 2147483646 w 79142"/>
              <a:gd name="T25" fmla="*/ 2147483646 h 44428"/>
              <a:gd name="T26" fmla="*/ 2147483646 w 79142"/>
              <a:gd name="T27" fmla="*/ 2147483646 h 44428"/>
              <a:gd name="T28" fmla="*/ 2147483646 w 79142"/>
              <a:gd name="T29" fmla="*/ 617852917 h 44428"/>
              <a:gd name="T30" fmla="*/ 671217529 w 79142"/>
              <a:gd name="T31" fmla="*/ 2147483646 h 44428"/>
              <a:gd name="T32" fmla="*/ 2147483646 w 79142"/>
              <a:gd name="T33" fmla="*/ 2147483646 h 44428"/>
              <a:gd name="T34" fmla="*/ 389060716 w 79142"/>
              <a:gd name="T35" fmla="*/ 2147483646 h 44428"/>
              <a:gd name="T36" fmla="*/ 2147483646 w 79142"/>
              <a:gd name="T37" fmla="*/ 2147483646 h 44428"/>
              <a:gd name="T38" fmla="*/ 1095919636 w 79142"/>
              <a:gd name="T39" fmla="*/ 2147483646 h 44428"/>
              <a:gd name="T40" fmla="*/ 2147483646 w 79142"/>
              <a:gd name="T41" fmla="*/ 2147483646 h 44428"/>
              <a:gd name="T42" fmla="*/ 2147483646 w 79142"/>
              <a:gd name="T43" fmla="*/ 2147483646 h 44428"/>
              <a:gd name="T44" fmla="*/ 2147483646 w 79142"/>
              <a:gd name="T45" fmla="*/ 2147483646 h 44428"/>
              <a:gd name="T46" fmla="*/ 2147483646 w 79142"/>
              <a:gd name="T47" fmla="*/ 2147483646 h 44428"/>
              <a:gd name="T48" fmla="*/ 2147483646 w 79142"/>
              <a:gd name="T49" fmla="*/ 2147483646 h 44428"/>
              <a:gd name="T50" fmla="*/ 2147483646 w 79142"/>
              <a:gd name="T51" fmla="*/ 2147483646 h 44428"/>
              <a:gd name="T52" fmla="*/ 2147483646 w 79142"/>
              <a:gd name="T53" fmla="*/ 2147483646 h 44428"/>
              <a:gd name="T54" fmla="*/ 2147483646 w 79142"/>
              <a:gd name="T55" fmla="*/ 2147483646 h 44428"/>
              <a:gd name="T56" fmla="*/ 2147483646 w 79142"/>
              <a:gd name="T57" fmla="*/ 2147483646 h 44428"/>
              <a:gd name="T58" fmla="*/ 2147483646 w 79142"/>
              <a:gd name="T59" fmla="*/ 2147483646 h 44428"/>
              <a:gd name="T60" fmla="*/ 2147483646 w 79142"/>
              <a:gd name="T61" fmla="*/ 2147483646 h 44428"/>
              <a:gd name="T62" fmla="*/ 2147483646 w 79142"/>
              <a:gd name="T63" fmla="*/ 335665629 h 44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00"/>
          </a:p>
        </p:txBody>
      </p:sp>
      <p:sp>
        <p:nvSpPr>
          <p:cNvPr id="4" name="Google Shape;105;p3">
            <a:extLst>
              <a:ext uri="{FF2B5EF4-FFF2-40B4-BE49-F238E27FC236}">
                <a16:creationId xmlns:a16="http://schemas.microsoft.com/office/drawing/2014/main" id="{BD66E126-D34F-2854-3918-D5EF273CDEB1}"/>
              </a:ext>
            </a:extLst>
          </p:cNvPr>
          <p:cNvSpPr>
            <a:spLocks/>
          </p:cNvSpPr>
          <p:nvPr/>
        </p:nvSpPr>
        <p:spPr bwMode="auto">
          <a:xfrm>
            <a:off x="415926" y="201614"/>
            <a:ext cx="11423650" cy="6423025"/>
          </a:xfrm>
          <a:custGeom>
            <a:avLst/>
            <a:gdLst>
              <a:gd name="T0" fmla="*/ 2147483646 w 79475"/>
              <a:gd name="T1" fmla="*/ 572946736 h 44691"/>
              <a:gd name="T2" fmla="*/ 2147483646 w 79475"/>
              <a:gd name="T3" fmla="*/ 2147483646 h 44691"/>
              <a:gd name="T4" fmla="*/ 2147483646 w 79475"/>
              <a:gd name="T5" fmla="*/ 2147483646 h 44691"/>
              <a:gd name="T6" fmla="*/ 2147483646 w 79475"/>
              <a:gd name="T7" fmla="*/ 2147483646 h 44691"/>
              <a:gd name="T8" fmla="*/ 2147483646 w 79475"/>
              <a:gd name="T9" fmla="*/ 2147483646 h 44691"/>
              <a:gd name="T10" fmla="*/ 2147483646 w 79475"/>
              <a:gd name="T11" fmla="*/ 2147483646 h 44691"/>
              <a:gd name="T12" fmla="*/ 2147483646 w 79475"/>
              <a:gd name="T13" fmla="*/ 2147483646 h 44691"/>
              <a:gd name="T14" fmla="*/ 2147483646 w 79475"/>
              <a:gd name="T15" fmla="*/ 2147483646 h 44691"/>
              <a:gd name="T16" fmla="*/ 2147483646 w 79475"/>
              <a:gd name="T17" fmla="*/ 2147483646 h 44691"/>
              <a:gd name="T18" fmla="*/ 2147483646 w 79475"/>
              <a:gd name="T19" fmla="*/ 2147483646 h 44691"/>
              <a:gd name="T20" fmla="*/ 2147483646 w 79475"/>
              <a:gd name="T21" fmla="*/ 2147483646 h 44691"/>
              <a:gd name="T22" fmla="*/ 2147483646 w 79475"/>
              <a:gd name="T23" fmla="*/ 2147483646 h 44691"/>
              <a:gd name="T24" fmla="*/ 2147483646 w 79475"/>
              <a:gd name="T25" fmla="*/ 2147483646 h 44691"/>
              <a:gd name="T26" fmla="*/ 2147483646 w 79475"/>
              <a:gd name="T27" fmla="*/ 2147483646 h 44691"/>
              <a:gd name="T28" fmla="*/ 2052120769 w 79475"/>
              <a:gd name="T29" fmla="*/ 2147483646 h 44691"/>
              <a:gd name="T30" fmla="*/ 2147483646 w 79475"/>
              <a:gd name="T31" fmla="*/ 2147483646 h 44691"/>
              <a:gd name="T32" fmla="*/ 1487851536 w 79475"/>
              <a:gd name="T33" fmla="*/ 2147483646 h 44691"/>
              <a:gd name="T34" fmla="*/ 2147483646 w 79475"/>
              <a:gd name="T35" fmla="*/ 2147483646 h 44691"/>
              <a:gd name="T36" fmla="*/ 1452211616 w 79475"/>
              <a:gd name="T37" fmla="*/ 2147483646 h 44691"/>
              <a:gd name="T38" fmla="*/ 2147483646 w 79475"/>
              <a:gd name="T39" fmla="*/ 2021652113 h 44691"/>
              <a:gd name="T40" fmla="*/ 2147483646 w 79475"/>
              <a:gd name="T41" fmla="*/ 2147483646 h 44691"/>
              <a:gd name="T42" fmla="*/ 2147483646 w 79475"/>
              <a:gd name="T43" fmla="*/ 2147483646 h 44691"/>
              <a:gd name="T44" fmla="*/ 2147483646 w 79475"/>
              <a:gd name="T45" fmla="*/ 2147483646 h 44691"/>
              <a:gd name="T46" fmla="*/ 2147483646 w 79475"/>
              <a:gd name="T47" fmla="*/ 2147483646 h 44691"/>
              <a:gd name="T48" fmla="*/ 2147483646 w 79475"/>
              <a:gd name="T49" fmla="*/ 2147483646 h 44691"/>
              <a:gd name="T50" fmla="*/ 2147483646 w 79475"/>
              <a:gd name="T51" fmla="*/ 2147483646 h 44691"/>
              <a:gd name="T52" fmla="*/ 2147483646 w 79475"/>
              <a:gd name="T53" fmla="*/ 2147483646 h 44691"/>
              <a:gd name="T54" fmla="*/ 2147483646 w 79475"/>
              <a:gd name="T55" fmla="*/ 2147483646 h 44691"/>
              <a:gd name="T56" fmla="*/ 2147483646 w 79475"/>
              <a:gd name="T57" fmla="*/ 1380417746 h 44691"/>
              <a:gd name="T58" fmla="*/ 2147483646 w 79475"/>
              <a:gd name="T59" fmla="*/ 605603257 h 44691"/>
              <a:gd name="T60" fmla="*/ 2147483646 w 79475"/>
              <a:gd name="T61" fmla="*/ 0 h 44691"/>
              <a:gd name="T62" fmla="*/ 2147483646 w 79475"/>
              <a:gd name="T63" fmla="*/ 1968215868 h 44691"/>
              <a:gd name="T64" fmla="*/ 2147483646 w 79475"/>
              <a:gd name="T65" fmla="*/ 2147483646 h 44691"/>
              <a:gd name="T66" fmla="*/ 2147483646 w 79475"/>
              <a:gd name="T67" fmla="*/ 2147483646 h 44691"/>
              <a:gd name="T68" fmla="*/ 2147483646 w 79475"/>
              <a:gd name="T69" fmla="*/ 2147483646 h 44691"/>
              <a:gd name="T70" fmla="*/ 2147483646 w 79475"/>
              <a:gd name="T71" fmla="*/ 2147483646 h 44691"/>
              <a:gd name="T72" fmla="*/ 2147483646 w 79475"/>
              <a:gd name="T73" fmla="*/ 2147483646 h 44691"/>
              <a:gd name="T74" fmla="*/ 2147483646 w 79475"/>
              <a:gd name="T75" fmla="*/ 1600090777 h 44691"/>
              <a:gd name="T76" fmla="*/ 2147483646 w 79475"/>
              <a:gd name="T77" fmla="*/ 2147483646 h 44691"/>
              <a:gd name="T78" fmla="*/ 2147483646 w 79475"/>
              <a:gd name="T79" fmla="*/ 2147483646 h 44691"/>
              <a:gd name="T80" fmla="*/ 2147483646 w 79475"/>
              <a:gd name="T81" fmla="*/ 1668378265 h 44691"/>
              <a:gd name="T82" fmla="*/ 106920046 w 79475"/>
              <a:gd name="T83" fmla="*/ 2147483646 h 44691"/>
              <a:gd name="T84" fmla="*/ 2147483646 w 79475"/>
              <a:gd name="T85" fmla="*/ 2147483646 h 44691"/>
              <a:gd name="T86" fmla="*/ 709783752 w 79475"/>
              <a:gd name="T87" fmla="*/ 2147483646 h 44691"/>
              <a:gd name="T88" fmla="*/ 2147483646 w 79475"/>
              <a:gd name="T89" fmla="*/ 2147483646 h 44691"/>
              <a:gd name="T90" fmla="*/ 1134447286 w 79475"/>
              <a:gd name="T91" fmla="*/ 2147483646 h 44691"/>
              <a:gd name="T92" fmla="*/ 2147483646 w 79475"/>
              <a:gd name="T93" fmla="*/ 2147483646 h 44691"/>
              <a:gd name="T94" fmla="*/ 2147483646 w 79475"/>
              <a:gd name="T95" fmla="*/ 2147483646 h 44691"/>
              <a:gd name="T96" fmla="*/ 2147483646 w 79475"/>
              <a:gd name="T97" fmla="*/ 2147483646 h 44691"/>
              <a:gd name="T98" fmla="*/ 2147483646 w 79475"/>
              <a:gd name="T99" fmla="*/ 2147483646 h 44691"/>
              <a:gd name="T100" fmla="*/ 2147483646 w 79475"/>
              <a:gd name="T101" fmla="*/ 2147483646 h 44691"/>
              <a:gd name="T102" fmla="*/ 2147483646 w 79475"/>
              <a:gd name="T103" fmla="*/ 2147483646 h 44691"/>
              <a:gd name="T104" fmla="*/ 2147483646 w 79475"/>
              <a:gd name="T105" fmla="*/ 2147483646 h 44691"/>
              <a:gd name="T106" fmla="*/ 2147483646 w 79475"/>
              <a:gd name="T107" fmla="*/ 2147483646 h 44691"/>
              <a:gd name="T108" fmla="*/ 2147483646 w 79475"/>
              <a:gd name="T109" fmla="*/ 2147483646 h 44691"/>
              <a:gd name="T110" fmla="*/ 2147483646 w 79475"/>
              <a:gd name="T111" fmla="*/ 2147483646 h 44691"/>
              <a:gd name="T112" fmla="*/ 2147483646 w 79475"/>
              <a:gd name="T113" fmla="*/ 2147483646 h 44691"/>
              <a:gd name="T114" fmla="*/ 2147483646 w 79475"/>
              <a:gd name="T115" fmla="*/ 2147483646 h 44691"/>
              <a:gd name="T116" fmla="*/ 2147483646 w 79475"/>
              <a:gd name="T117" fmla="*/ 2147483646 h 44691"/>
              <a:gd name="T118" fmla="*/ 2147483646 w 79475"/>
              <a:gd name="T119" fmla="*/ 0 h 446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anchor="ctr">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anchor="b">
            <a:noAutofit/>
          </a:bodyPr>
          <a:lstStyle>
            <a:lvl1pPr lvl="0" rtl="0">
              <a:spcBef>
                <a:spcPts val="0"/>
              </a:spcBef>
              <a:spcAft>
                <a:spcPts val="0"/>
              </a:spcAft>
              <a:buSzPts val="7000"/>
              <a:buNone/>
              <a:defRPr sz="9334"/>
            </a:lvl1pPr>
            <a:lvl2pPr lvl="1" algn="ctr" rtl="0">
              <a:spcBef>
                <a:spcPts val="0"/>
              </a:spcBef>
              <a:spcAft>
                <a:spcPts val="0"/>
              </a:spcAft>
              <a:buSzPts val="7000"/>
              <a:buNone/>
              <a:defRPr sz="9334"/>
            </a:lvl2pPr>
            <a:lvl3pPr lvl="2" algn="ctr" rtl="0">
              <a:spcBef>
                <a:spcPts val="0"/>
              </a:spcBef>
              <a:spcAft>
                <a:spcPts val="0"/>
              </a:spcAft>
              <a:buSzPts val="7000"/>
              <a:buNone/>
              <a:defRPr sz="9334"/>
            </a:lvl3pPr>
            <a:lvl4pPr lvl="3" algn="ctr" rtl="0">
              <a:spcBef>
                <a:spcPts val="0"/>
              </a:spcBef>
              <a:spcAft>
                <a:spcPts val="0"/>
              </a:spcAft>
              <a:buSzPts val="7000"/>
              <a:buNone/>
              <a:defRPr sz="9334"/>
            </a:lvl4pPr>
            <a:lvl5pPr lvl="4" algn="ctr" rtl="0">
              <a:spcBef>
                <a:spcPts val="0"/>
              </a:spcBef>
              <a:spcAft>
                <a:spcPts val="0"/>
              </a:spcAft>
              <a:buSzPts val="7000"/>
              <a:buNone/>
              <a:defRPr sz="9334"/>
            </a:lvl5pPr>
            <a:lvl6pPr lvl="5" algn="ctr" rtl="0">
              <a:spcBef>
                <a:spcPts val="0"/>
              </a:spcBef>
              <a:spcAft>
                <a:spcPts val="0"/>
              </a:spcAft>
              <a:buSzPts val="7000"/>
              <a:buNone/>
              <a:defRPr sz="9334"/>
            </a:lvl6pPr>
            <a:lvl7pPr lvl="6" algn="ctr" rtl="0">
              <a:spcBef>
                <a:spcPts val="0"/>
              </a:spcBef>
              <a:spcAft>
                <a:spcPts val="0"/>
              </a:spcAft>
              <a:buSzPts val="7000"/>
              <a:buNone/>
              <a:defRPr sz="9334"/>
            </a:lvl7pPr>
            <a:lvl8pPr lvl="7" algn="ctr" rtl="0">
              <a:spcBef>
                <a:spcPts val="0"/>
              </a:spcBef>
              <a:spcAft>
                <a:spcPts val="0"/>
              </a:spcAft>
              <a:buSzPts val="7000"/>
              <a:buNone/>
              <a:defRPr sz="9334"/>
            </a:lvl8pPr>
            <a:lvl9pPr lvl="8" algn="ctr" rtl="0">
              <a:spcBef>
                <a:spcPts val="0"/>
              </a:spcBef>
              <a:spcAft>
                <a:spcPts val="0"/>
              </a:spcAft>
              <a:buSzPts val="7000"/>
              <a:buNone/>
              <a:defRPr sz="9334"/>
            </a:lvl9pPr>
          </a:lstStyle>
          <a:p>
            <a:r>
              <a:rPr lang="en-US"/>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 name="Google Shape;107;p3">
            <a:extLst>
              <a:ext uri="{FF2B5EF4-FFF2-40B4-BE49-F238E27FC236}">
                <a16:creationId xmlns:a16="http://schemas.microsoft.com/office/drawing/2014/main" id="{CE3F3CBB-B509-26E7-9AAB-BE801103CA34}"/>
              </a:ext>
            </a:extLst>
          </p:cNvPr>
          <p:cNvSpPr txBox="1">
            <a:spLocks noGrp="1"/>
          </p:cNvSpPr>
          <p:nvPr>
            <p:ph type="sldNum" idx="10"/>
          </p:nvPr>
        </p:nvSpPr>
        <p:spPr/>
        <p:txBody>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ECA9E202-E04D-4505-AF5F-BFD1FF3C0379}" type="slidenum">
              <a:rPr lang="en"/>
              <a:pPr>
                <a:defRPr/>
              </a:pPr>
              <a:t>‹#›</a:t>
            </a:fld>
            <a:endParaRPr lang="en"/>
          </a:p>
        </p:txBody>
      </p:sp>
    </p:spTree>
    <p:extLst>
      <p:ext uri="{BB962C8B-B14F-4D97-AF65-F5344CB8AC3E}">
        <p14:creationId xmlns:p14="http://schemas.microsoft.com/office/powerpoint/2010/main" val="2055806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2" name="Google Shape;303;p25">
            <a:extLst>
              <a:ext uri="{FF2B5EF4-FFF2-40B4-BE49-F238E27FC236}">
                <a16:creationId xmlns:a16="http://schemas.microsoft.com/office/drawing/2014/main" id="{A00D7C9E-8E03-F0AE-E772-0EEAAF971A11}"/>
              </a:ext>
            </a:extLst>
          </p:cNvPr>
          <p:cNvSpPr>
            <a:spLocks/>
          </p:cNvSpPr>
          <p:nvPr/>
        </p:nvSpPr>
        <p:spPr bwMode="auto">
          <a:xfrm>
            <a:off x="0" y="1"/>
            <a:ext cx="12192000" cy="6848475"/>
          </a:xfrm>
          <a:custGeom>
            <a:avLst/>
            <a:gdLst>
              <a:gd name="T0" fmla="*/ 2975089 w 84821"/>
              <a:gd name="T1" fmla="*/ 0 h 47649"/>
              <a:gd name="T2" fmla="*/ 2975089 w 84821"/>
              <a:gd name="T3" fmla="*/ 2147483646 h 47649"/>
              <a:gd name="T4" fmla="*/ 2147483646 w 84821"/>
              <a:gd name="T5" fmla="*/ 2147483646 h 47649"/>
              <a:gd name="T6" fmla="*/ 2147483646 w 84821"/>
              <a:gd name="T7" fmla="*/ 0 h 47649"/>
              <a:gd name="T8" fmla="*/ 2975089 w 84821"/>
              <a:gd name="T9" fmla="*/ 0 h 47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00"/>
          </a:p>
        </p:txBody>
      </p:sp>
      <p:sp>
        <p:nvSpPr>
          <p:cNvPr id="3" name="Google Shape;304;p25">
            <a:extLst>
              <a:ext uri="{FF2B5EF4-FFF2-40B4-BE49-F238E27FC236}">
                <a16:creationId xmlns:a16="http://schemas.microsoft.com/office/drawing/2014/main" id="{8D44A37F-7187-3EDB-BB84-61B797223856}"/>
              </a:ext>
            </a:extLst>
          </p:cNvPr>
          <p:cNvSpPr>
            <a:spLocks/>
          </p:cNvSpPr>
          <p:nvPr/>
        </p:nvSpPr>
        <p:spPr bwMode="auto">
          <a:xfrm>
            <a:off x="442914" y="227013"/>
            <a:ext cx="11376025" cy="6386512"/>
          </a:xfrm>
          <a:custGeom>
            <a:avLst/>
            <a:gdLst>
              <a:gd name="T0" fmla="*/ 2147483646 w 79142"/>
              <a:gd name="T1" fmla="*/ 86148193 h 44428"/>
              <a:gd name="T2" fmla="*/ 2147483646 w 79142"/>
              <a:gd name="T3" fmla="*/ 760434371 h 44428"/>
              <a:gd name="T4" fmla="*/ 2147483646 w 79142"/>
              <a:gd name="T5" fmla="*/ 2147483646 h 44428"/>
              <a:gd name="T6" fmla="*/ 2147483646 w 79142"/>
              <a:gd name="T7" fmla="*/ 2147483646 h 44428"/>
              <a:gd name="T8" fmla="*/ 2147483646 w 79142"/>
              <a:gd name="T9" fmla="*/ 2147483646 h 44428"/>
              <a:gd name="T10" fmla="*/ 2147483646 w 79142"/>
              <a:gd name="T11" fmla="*/ 2147483646 h 44428"/>
              <a:gd name="T12" fmla="*/ 2147483646 w 79142"/>
              <a:gd name="T13" fmla="*/ 2147483646 h 44428"/>
              <a:gd name="T14" fmla="*/ 2147483646 w 79142"/>
              <a:gd name="T15" fmla="*/ 1678307590 h 44428"/>
              <a:gd name="T16" fmla="*/ 2147483646 w 79142"/>
              <a:gd name="T17" fmla="*/ 1467390401 h 44428"/>
              <a:gd name="T18" fmla="*/ 2147483646 w 79142"/>
              <a:gd name="T19" fmla="*/ 2147483646 h 44428"/>
              <a:gd name="T20" fmla="*/ 2147483646 w 79142"/>
              <a:gd name="T21" fmla="*/ 2147483646 h 44428"/>
              <a:gd name="T22" fmla="*/ 2147483646 w 79142"/>
              <a:gd name="T23" fmla="*/ 2147483646 h 44428"/>
              <a:gd name="T24" fmla="*/ 2147483646 w 79142"/>
              <a:gd name="T25" fmla="*/ 2147483646 h 44428"/>
              <a:gd name="T26" fmla="*/ 2147483646 w 79142"/>
              <a:gd name="T27" fmla="*/ 2147483646 h 44428"/>
              <a:gd name="T28" fmla="*/ 2147483646 w 79142"/>
              <a:gd name="T29" fmla="*/ 617852917 h 44428"/>
              <a:gd name="T30" fmla="*/ 671217529 w 79142"/>
              <a:gd name="T31" fmla="*/ 2147483646 h 44428"/>
              <a:gd name="T32" fmla="*/ 2147483646 w 79142"/>
              <a:gd name="T33" fmla="*/ 2147483646 h 44428"/>
              <a:gd name="T34" fmla="*/ 389060716 w 79142"/>
              <a:gd name="T35" fmla="*/ 2147483646 h 44428"/>
              <a:gd name="T36" fmla="*/ 2147483646 w 79142"/>
              <a:gd name="T37" fmla="*/ 2147483646 h 44428"/>
              <a:gd name="T38" fmla="*/ 1095919636 w 79142"/>
              <a:gd name="T39" fmla="*/ 2147483646 h 44428"/>
              <a:gd name="T40" fmla="*/ 2147483646 w 79142"/>
              <a:gd name="T41" fmla="*/ 2147483646 h 44428"/>
              <a:gd name="T42" fmla="*/ 2147483646 w 79142"/>
              <a:gd name="T43" fmla="*/ 2147483646 h 44428"/>
              <a:gd name="T44" fmla="*/ 2147483646 w 79142"/>
              <a:gd name="T45" fmla="*/ 2147483646 h 44428"/>
              <a:gd name="T46" fmla="*/ 2147483646 w 79142"/>
              <a:gd name="T47" fmla="*/ 2147483646 h 44428"/>
              <a:gd name="T48" fmla="*/ 2147483646 w 79142"/>
              <a:gd name="T49" fmla="*/ 2147483646 h 44428"/>
              <a:gd name="T50" fmla="*/ 2147483646 w 79142"/>
              <a:gd name="T51" fmla="*/ 2147483646 h 44428"/>
              <a:gd name="T52" fmla="*/ 2147483646 w 79142"/>
              <a:gd name="T53" fmla="*/ 2147483646 h 44428"/>
              <a:gd name="T54" fmla="*/ 2147483646 w 79142"/>
              <a:gd name="T55" fmla="*/ 2147483646 h 44428"/>
              <a:gd name="T56" fmla="*/ 2147483646 w 79142"/>
              <a:gd name="T57" fmla="*/ 2147483646 h 44428"/>
              <a:gd name="T58" fmla="*/ 2147483646 w 79142"/>
              <a:gd name="T59" fmla="*/ 2147483646 h 44428"/>
              <a:gd name="T60" fmla="*/ 2147483646 w 79142"/>
              <a:gd name="T61" fmla="*/ 2147483646 h 44428"/>
              <a:gd name="T62" fmla="*/ 2147483646 w 79142"/>
              <a:gd name="T63" fmla="*/ 335665629 h 44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00"/>
          </a:p>
        </p:txBody>
      </p:sp>
      <p:sp>
        <p:nvSpPr>
          <p:cNvPr id="4" name="Google Shape;305;p25">
            <a:extLst>
              <a:ext uri="{FF2B5EF4-FFF2-40B4-BE49-F238E27FC236}">
                <a16:creationId xmlns:a16="http://schemas.microsoft.com/office/drawing/2014/main" id="{BC03E0AE-CB6B-6BBD-93F4-2FACC694ED1A}"/>
              </a:ext>
            </a:extLst>
          </p:cNvPr>
          <p:cNvSpPr>
            <a:spLocks/>
          </p:cNvSpPr>
          <p:nvPr/>
        </p:nvSpPr>
        <p:spPr bwMode="auto">
          <a:xfrm>
            <a:off x="415926" y="201614"/>
            <a:ext cx="11423650" cy="6423025"/>
          </a:xfrm>
          <a:custGeom>
            <a:avLst/>
            <a:gdLst>
              <a:gd name="T0" fmla="*/ 2147483646 w 79475"/>
              <a:gd name="T1" fmla="*/ 572946736 h 44691"/>
              <a:gd name="T2" fmla="*/ 2147483646 w 79475"/>
              <a:gd name="T3" fmla="*/ 2147483646 h 44691"/>
              <a:gd name="T4" fmla="*/ 2147483646 w 79475"/>
              <a:gd name="T5" fmla="*/ 2147483646 h 44691"/>
              <a:gd name="T6" fmla="*/ 2147483646 w 79475"/>
              <a:gd name="T7" fmla="*/ 2147483646 h 44691"/>
              <a:gd name="T8" fmla="*/ 2147483646 w 79475"/>
              <a:gd name="T9" fmla="*/ 2147483646 h 44691"/>
              <a:gd name="T10" fmla="*/ 2147483646 w 79475"/>
              <a:gd name="T11" fmla="*/ 2147483646 h 44691"/>
              <a:gd name="T12" fmla="*/ 2147483646 w 79475"/>
              <a:gd name="T13" fmla="*/ 2147483646 h 44691"/>
              <a:gd name="T14" fmla="*/ 2147483646 w 79475"/>
              <a:gd name="T15" fmla="*/ 2147483646 h 44691"/>
              <a:gd name="T16" fmla="*/ 2147483646 w 79475"/>
              <a:gd name="T17" fmla="*/ 2147483646 h 44691"/>
              <a:gd name="T18" fmla="*/ 2147483646 w 79475"/>
              <a:gd name="T19" fmla="*/ 2147483646 h 44691"/>
              <a:gd name="T20" fmla="*/ 2147483646 w 79475"/>
              <a:gd name="T21" fmla="*/ 2147483646 h 44691"/>
              <a:gd name="T22" fmla="*/ 2147483646 w 79475"/>
              <a:gd name="T23" fmla="*/ 2147483646 h 44691"/>
              <a:gd name="T24" fmla="*/ 2147483646 w 79475"/>
              <a:gd name="T25" fmla="*/ 2147483646 h 44691"/>
              <a:gd name="T26" fmla="*/ 2147483646 w 79475"/>
              <a:gd name="T27" fmla="*/ 2147483646 h 44691"/>
              <a:gd name="T28" fmla="*/ 2052120769 w 79475"/>
              <a:gd name="T29" fmla="*/ 2147483646 h 44691"/>
              <a:gd name="T30" fmla="*/ 2147483646 w 79475"/>
              <a:gd name="T31" fmla="*/ 2147483646 h 44691"/>
              <a:gd name="T32" fmla="*/ 1487851536 w 79475"/>
              <a:gd name="T33" fmla="*/ 2147483646 h 44691"/>
              <a:gd name="T34" fmla="*/ 2147483646 w 79475"/>
              <a:gd name="T35" fmla="*/ 2147483646 h 44691"/>
              <a:gd name="T36" fmla="*/ 1452211616 w 79475"/>
              <a:gd name="T37" fmla="*/ 2147483646 h 44691"/>
              <a:gd name="T38" fmla="*/ 2147483646 w 79475"/>
              <a:gd name="T39" fmla="*/ 2021652113 h 44691"/>
              <a:gd name="T40" fmla="*/ 2147483646 w 79475"/>
              <a:gd name="T41" fmla="*/ 2147483646 h 44691"/>
              <a:gd name="T42" fmla="*/ 2147483646 w 79475"/>
              <a:gd name="T43" fmla="*/ 2147483646 h 44691"/>
              <a:gd name="T44" fmla="*/ 2147483646 w 79475"/>
              <a:gd name="T45" fmla="*/ 2147483646 h 44691"/>
              <a:gd name="T46" fmla="*/ 2147483646 w 79475"/>
              <a:gd name="T47" fmla="*/ 2147483646 h 44691"/>
              <a:gd name="T48" fmla="*/ 2147483646 w 79475"/>
              <a:gd name="T49" fmla="*/ 2147483646 h 44691"/>
              <a:gd name="T50" fmla="*/ 2147483646 w 79475"/>
              <a:gd name="T51" fmla="*/ 2147483646 h 44691"/>
              <a:gd name="T52" fmla="*/ 2147483646 w 79475"/>
              <a:gd name="T53" fmla="*/ 2147483646 h 44691"/>
              <a:gd name="T54" fmla="*/ 2147483646 w 79475"/>
              <a:gd name="T55" fmla="*/ 2147483646 h 44691"/>
              <a:gd name="T56" fmla="*/ 2147483646 w 79475"/>
              <a:gd name="T57" fmla="*/ 1380417746 h 44691"/>
              <a:gd name="T58" fmla="*/ 2147483646 w 79475"/>
              <a:gd name="T59" fmla="*/ 605603257 h 44691"/>
              <a:gd name="T60" fmla="*/ 2147483646 w 79475"/>
              <a:gd name="T61" fmla="*/ 0 h 44691"/>
              <a:gd name="T62" fmla="*/ 2147483646 w 79475"/>
              <a:gd name="T63" fmla="*/ 1968215868 h 44691"/>
              <a:gd name="T64" fmla="*/ 2147483646 w 79475"/>
              <a:gd name="T65" fmla="*/ 2147483646 h 44691"/>
              <a:gd name="T66" fmla="*/ 2147483646 w 79475"/>
              <a:gd name="T67" fmla="*/ 2147483646 h 44691"/>
              <a:gd name="T68" fmla="*/ 2147483646 w 79475"/>
              <a:gd name="T69" fmla="*/ 2147483646 h 44691"/>
              <a:gd name="T70" fmla="*/ 2147483646 w 79475"/>
              <a:gd name="T71" fmla="*/ 2147483646 h 44691"/>
              <a:gd name="T72" fmla="*/ 2147483646 w 79475"/>
              <a:gd name="T73" fmla="*/ 2147483646 h 44691"/>
              <a:gd name="T74" fmla="*/ 2147483646 w 79475"/>
              <a:gd name="T75" fmla="*/ 1600090777 h 44691"/>
              <a:gd name="T76" fmla="*/ 2147483646 w 79475"/>
              <a:gd name="T77" fmla="*/ 2147483646 h 44691"/>
              <a:gd name="T78" fmla="*/ 2147483646 w 79475"/>
              <a:gd name="T79" fmla="*/ 2147483646 h 44691"/>
              <a:gd name="T80" fmla="*/ 2147483646 w 79475"/>
              <a:gd name="T81" fmla="*/ 1668378265 h 44691"/>
              <a:gd name="T82" fmla="*/ 106920046 w 79475"/>
              <a:gd name="T83" fmla="*/ 2147483646 h 44691"/>
              <a:gd name="T84" fmla="*/ 2147483646 w 79475"/>
              <a:gd name="T85" fmla="*/ 2147483646 h 44691"/>
              <a:gd name="T86" fmla="*/ 709783752 w 79475"/>
              <a:gd name="T87" fmla="*/ 2147483646 h 44691"/>
              <a:gd name="T88" fmla="*/ 2147483646 w 79475"/>
              <a:gd name="T89" fmla="*/ 2147483646 h 44691"/>
              <a:gd name="T90" fmla="*/ 1134447286 w 79475"/>
              <a:gd name="T91" fmla="*/ 2147483646 h 44691"/>
              <a:gd name="T92" fmla="*/ 2147483646 w 79475"/>
              <a:gd name="T93" fmla="*/ 2147483646 h 44691"/>
              <a:gd name="T94" fmla="*/ 2147483646 w 79475"/>
              <a:gd name="T95" fmla="*/ 2147483646 h 44691"/>
              <a:gd name="T96" fmla="*/ 2147483646 w 79475"/>
              <a:gd name="T97" fmla="*/ 2147483646 h 44691"/>
              <a:gd name="T98" fmla="*/ 2147483646 w 79475"/>
              <a:gd name="T99" fmla="*/ 2147483646 h 44691"/>
              <a:gd name="T100" fmla="*/ 2147483646 w 79475"/>
              <a:gd name="T101" fmla="*/ 2147483646 h 44691"/>
              <a:gd name="T102" fmla="*/ 2147483646 w 79475"/>
              <a:gd name="T103" fmla="*/ 2147483646 h 44691"/>
              <a:gd name="T104" fmla="*/ 2147483646 w 79475"/>
              <a:gd name="T105" fmla="*/ 2147483646 h 44691"/>
              <a:gd name="T106" fmla="*/ 2147483646 w 79475"/>
              <a:gd name="T107" fmla="*/ 2147483646 h 44691"/>
              <a:gd name="T108" fmla="*/ 2147483646 w 79475"/>
              <a:gd name="T109" fmla="*/ 2147483646 h 44691"/>
              <a:gd name="T110" fmla="*/ 2147483646 w 79475"/>
              <a:gd name="T111" fmla="*/ 2147483646 h 44691"/>
              <a:gd name="T112" fmla="*/ 2147483646 w 79475"/>
              <a:gd name="T113" fmla="*/ 2147483646 h 44691"/>
              <a:gd name="T114" fmla="*/ 2147483646 w 79475"/>
              <a:gd name="T115" fmla="*/ 2147483646 h 44691"/>
              <a:gd name="T116" fmla="*/ 2147483646 w 79475"/>
              <a:gd name="T117" fmla="*/ 2147483646 h 44691"/>
              <a:gd name="T118" fmla="*/ 2147483646 w 79475"/>
              <a:gd name="T119" fmla="*/ 0 h 446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1800"/>
          </a:p>
        </p:txBody>
      </p:sp>
    </p:spTree>
    <p:extLst>
      <p:ext uri="{BB962C8B-B14F-4D97-AF65-F5344CB8AC3E}">
        <p14:creationId xmlns:p14="http://schemas.microsoft.com/office/powerpoint/2010/main" val="2562583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014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a:extLst>
              <a:ext uri="{FF2B5EF4-FFF2-40B4-BE49-F238E27FC236}">
                <a16:creationId xmlns:a16="http://schemas.microsoft.com/office/drawing/2014/main" id="{0D72D691-9DC8-09E6-C335-3866A2893A6D}"/>
              </a:ext>
            </a:extLst>
          </p:cNvPr>
          <p:cNvSpPr>
            <a:spLocks noGrp="1" noChangeArrowheads="1"/>
          </p:cNvSpPr>
          <p:nvPr>
            <p:ph type="dt" sz="half" idx="10"/>
          </p:nvPr>
        </p:nvSpPr>
        <p:spPr>
          <a:xfrm>
            <a:off x="609600" y="6245226"/>
            <a:ext cx="2844800" cy="476250"/>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5">
            <a:extLst>
              <a:ext uri="{FF2B5EF4-FFF2-40B4-BE49-F238E27FC236}">
                <a16:creationId xmlns:a16="http://schemas.microsoft.com/office/drawing/2014/main" id="{474C632B-D0D6-961C-7BA1-F98AD8F3D6B9}"/>
              </a:ext>
            </a:extLst>
          </p:cNvPr>
          <p:cNvSpPr>
            <a:spLocks noGrp="1" noChangeArrowheads="1"/>
          </p:cNvSpPr>
          <p:nvPr>
            <p:ph type="ftr" sz="quarter" idx="11"/>
          </p:nvPr>
        </p:nvSpPr>
        <p:spPr>
          <a:xfrm>
            <a:off x="4165600" y="6245226"/>
            <a:ext cx="3860800" cy="476250"/>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6">
            <a:extLst>
              <a:ext uri="{FF2B5EF4-FFF2-40B4-BE49-F238E27FC236}">
                <a16:creationId xmlns:a16="http://schemas.microsoft.com/office/drawing/2014/main" id="{8FC43DB7-44EA-A53C-946F-AB6D5B2F2892}"/>
              </a:ext>
            </a:extLst>
          </p:cNvPr>
          <p:cNvSpPr>
            <a:spLocks noGrp="1" noChangeArrowheads="1"/>
          </p:cNvSpPr>
          <p:nvPr>
            <p:ph type="sldNum" sz="quarter" idx="12"/>
          </p:nvPr>
        </p:nvSpPr>
        <p:spPr/>
        <p:txBody>
          <a:bodyPr/>
          <a:lstStyle>
            <a:lvl1pPr>
              <a:defRPr/>
            </a:lvl1pPr>
          </a:lstStyle>
          <a:p>
            <a:pPr>
              <a:defRPr/>
            </a:pPr>
            <a:fld id="{0EB8D275-5BEE-463A-B36A-8D7E4D673CD6}" type="slidenum">
              <a:rPr lang="en-US" altLang="en-US"/>
              <a:pPr>
                <a:defRPr/>
              </a:pPr>
              <a:t>‹#›</a:t>
            </a:fld>
            <a:endParaRPr lang="en-US" altLang="en-US"/>
          </a:p>
        </p:txBody>
      </p:sp>
    </p:spTree>
    <p:extLst>
      <p:ext uri="{BB962C8B-B14F-4D97-AF65-F5344CB8AC3E}">
        <p14:creationId xmlns:p14="http://schemas.microsoft.com/office/powerpoint/2010/main" val="465150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2" y="292694"/>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3"/>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8"/>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3"/>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5"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8"/>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8"/>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6"/>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60" y="292694"/>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9" y="5844516"/>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9" y="976901"/>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8"/>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2"/>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2" y="1352068"/>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943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4"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0"/>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49"/>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2" y="5040371"/>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49"/>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5"/>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29" y="5010571"/>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6" y="4689142"/>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49"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7"/>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39" y="6172024"/>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7" y="61101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3" y="6172039"/>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7" y="62425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7"/>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3"/>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4"/>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7136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4" y="5509128"/>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7" y="5509128"/>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49" y="1561622"/>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9"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1"/>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5" y="5349104"/>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101503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4" y="6059309"/>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5"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79"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69"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7"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39"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845523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99" name="Google Shape;499;p9"/>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7" y="6059309"/>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8"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7"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6614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1"/>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2" y="-11"/>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2018613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86" name="Google Shape;586;p11"/>
          <p:cNvSpPr/>
          <p:nvPr/>
        </p:nvSpPr>
        <p:spPr>
          <a:xfrm flipH="1">
            <a:off x="-203477"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1950949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0"/>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0" y="20"/>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585" lvl="0" indent="-541853"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069220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4" y="5509128"/>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7" y="5509128"/>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49" y="1561622"/>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9"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1"/>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5" y="5349104"/>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470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60" y="292694"/>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31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1"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2" y="292694"/>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3"/>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8"/>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3"/>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5"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8"/>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8"/>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6"/>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60" y="292694"/>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4"/>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8"/>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5" y="606335"/>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9"/>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59666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60" y="292694"/>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4065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60" y="292694"/>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902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60" y="292694"/>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7"/>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501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60" y="292694"/>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4"/>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7"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3"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7"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3"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7"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3"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2" y="2717214"/>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7"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3"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4" y="3159414"/>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7"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3"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7"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3"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2" y="4143987"/>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7"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3"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4" y="4586188"/>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2" y="4620666"/>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7"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3"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4" y="5061214"/>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7"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3"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2" y="5570761"/>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7"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3"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7519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427438354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882476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70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Google Shape;6;p1">
            <a:extLst>
              <a:ext uri="{FF2B5EF4-FFF2-40B4-BE49-F238E27FC236}">
                <a16:creationId xmlns:a16="http://schemas.microsoft.com/office/drawing/2014/main" id="{27D44C2F-E74B-9BEB-6C3F-47FAD9A3A1FC}"/>
              </a:ext>
            </a:extLst>
          </p:cNvPr>
          <p:cNvSpPr txBox="1">
            <a:spLocks noGrp="1" noChangeArrowheads="1"/>
          </p:cNvSpPr>
          <p:nvPr>
            <p:ph type="title"/>
          </p:nvPr>
        </p:nvSpPr>
        <p:spPr bwMode="auto">
          <a:xfrm>
            <a:off x="415926" y="593725"/>
            <a:ext cx="11360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62467" name="Google Shape;7;p1">
            <a:extLst>
              <a:ext uri="{FF2B5EF4-FFF2-40B4-BE49-F238E27FC236}">
                <a16:creationId xmlns:a16="http://schemas.microsoft.com/office/drawing/2014/main" id="{A0260850-DEF2-D7ED-5E7D-AC23D1E8D4B1}"/>
              </a:ext>
            </a:extLst>
          </p:cNvPr>
          <p:cNvSpPr txBox="1">
            <a:spLocks noGrp="1" noChangeArrowheads="1"/>
          </p:cNvSpPr>
          <p:nvPr>
            <p:ph type="body" idx="1"/>
          </p:nvPr>
        </p:nvSpPr>
        <p:spPr bwMode="auto">
          <a:xfrm>
            <a:off x="415926" y="1536700"/>
            <a:ext cx="113601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8" name="Google Shape;8;p1">
            <a:extLst>
              <a:ext uri="{FF2B5EF4-FFF2-40B4-BE49-F238E27FC236}">
                <a16:creationId xmlns:a16="http://schemas.microsoft.com/office/drawing/2014/main" id="{C5E75B1D-1AE5-76C1-C0D9-A66FF79A8805}"/>
              </a:ext>
            </a:extLst>
          </p:cNvPr>
          <p:cNvSpPr txBox="1">
            <a:spLocks noGrp="1"/>
          </p:cNvSpPr>
          <p:nvPr>
            <p:ph type="sldNum" idx="12"/>
          </p:nvPr>
        </p:nvSpPr>
        <p:spPr>
          <a:xfrm>
            <a:off x="11296650" y="6218239"/>
            <a:ext cx="731838" cy="523875"/>
          </a:xfrm>
          <a:prstGeom prst="rect">
            <a:avLst/>
          </a:prstGeom>
          <a:noFill/>
          <a:ln>
            <a:noFill/>
          </a:ln>
        </p:spPr>
        <p:txBody>
          <a:bodyPr spcFirstLastPara="1" wrap="square" lIns="91425" tIns="91425" rIns="91425" bIns="91425" anchor="ctr" anchorCtr="0">
            <a:noAutofit/>
          </a:bodyPr>
          <a:lstStyle>
            <a:lvl1pPr lvl="0" algn="r" eaLnBrk="1" fontAlgn="auto" hangingPunct="1">
              <a:spcBef>
                <a:spcPts val="0"/>
              </a:spcBef>
              <a:spcAft>
                <a:spcPts val="0"/>
              </a:spcAft>
              <a:buNone/>
              <a:defRPr sz="1333">
                <a:solidFill>
                  <a:schemeClr val="dk2"/>
                </a:solidFill>
                <a:latin typeface="+mn-lt"/>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defRPr/>
            </a:pPr>
            <a:fld id="{4A8437F0-DDFA-44EC-9E40-2A4668748CFC}" type="slidenum">
              <a:rPr lang="en"/>
              <a:pPr>
                <a:defRPr/>
              </a:pPr>
              <a:t>‹#›</a:t>
            </a:fld>
            <a:endParaRPr lang="en"/>
          </a:p>
        </p:txBody>
      </p:sp>
    </p:spTree>
    <p:extLst>
      <p:ext uri="{BB962C8B-B14F-4D97-AF65-F5344CB8AC3E}">
        <p14:creationId xmlns:p14="http://schemas.microsoft.com/office/powerpoint/2010/main" val="2804637253"/>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3"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b="1">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b="1">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b="1">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b="1">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b="1">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40968027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1.jpeg"/><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png"/><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7.svg"/><Relationship Id="rId18" Type="http://schemas.openxmlformats.org/officeDocument/2006/relationships/image" Target="../media/image53.png"/><Relationship Id="rId3" Type="http://schemas.openxmlformats.org/officeDocument/2006/relationships/image" Target="../media/image57.svg"/><Relationship Id="rId21" Type="http://schemas.openxmlformats.org/officeDocument/2006/relationships/image" Target="../media/image55.png"/><Relationship Id="rId7" Type="http://schemas.openxmlformats.org/officeDocument/2006/relationships/image" Target="../media/image61.svg"/><Relationship Id="rId12" Type="http://schemas.openxmlformats.org/officeDocument/2006/relationships/image" Target="../media/image50.png"/><Relationship Id="rId17" Type="http://schemas.openxmlformats.org/officeDocument/2006/relationships/image" Target="../media/image71.svg"/><Relationship Id="rId2" Type="http://schemas.openxmlformats.org/officeDocument/2006/relationships/image" Target="../media/image45.png"/><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20.xml"/><Relationship Id="rId6" Type="http://schemas.openxmlformats.org/officeDocument/2006/relationships/image" Target="../media/image47.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49.png"/><Relationship Id="rId19" Type="http://schemas.openxmlformats.org/officeDocument/2006/relationships/image" Target="../media/image73.svg"/><Relationship Id="rId4" Type="http://schemas.openxmlformats.org/officeDocument/2006/relationships/image" Target="../media/image46.png"/><Relationship Id="rId9" Type="http://schemas.openxmlformats.org/officeDocument/2006/relationships/image" Target="../media/image63.sv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32.svg"/><Relationship Id="rId10"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6.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37.svg"/><Relationship Id="rId4" Type="http://schemas.openxmlformats.org/officeDocument/2006/relationships/image" Target="../media/image25.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8B3B82-7A93-04BE-8FCC-7DC09341EF88}"/>
              </a:ext>
            </a:extLst>
          </p:cNvPr>
          <p:cNvPicPr>
            <a:picLocks noChangeAspect="1"/>
          </p:cNvPicPr>
          <p:nvPr/>
        </p:nvPicPr>
        <p:blipFill>
          <a:blip r:embed="rId2"/>
          <a:stretch>
            <a:fillRect/>
          </a:stretch>
        </p:blipFill>
        <p:spPr>
          <a:xfrm>
            <a:off x="0" y="-1"/>
            <a:ext cx="12192000" cy="687504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3E6E054D-68D6-FD5F-BB0B-6FC2DF771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0027" y="2523035"/>
            <a:ext cx="9653953" cy="2554545"/>
          </a:xfrm>
          <a:prstGeom prst="rect">
            <a:avLst/>
          </a:prstGeom>
        </p:spPr>
        <p:txBody>
          <a:bodyPr wrap="square">
            <a:spAutoFit/>
          </a:bodyPr>
          <a:lstStyle/>
          <a:p>
            <a:pPr algn="just"/>
            <a:r>
              <a:rPr lang="vi-VN" sz="2000" dirty="0">
                <a:solidFill>
                  <a:srgbClr val="000000"/>
                </a:solidFill>
                <a:latin typeface="Arial" panose="020B0604020202020204" pitchFamily="34" charset="0"/>
                <a:cs typeface="Arial" panose="020B0604020202020204" pitchFamily="34" charset="0"/>
              </a:rPr>
              <a:t>- Quần đảo Hoàng Sa và quần đảo Trường Sa được ghi nhận trong các bộ chính sử của Việt Nam với những tên gọi khác nhau, như: Bãi Cát Vàng, Cồn Vàng, Vạn Lý Hoàng Sa, Vạn Lý Trường Sa, Đại Trường Sa,...</a:t>
            </a:r>
          </a:p>
          <a:p>
            <a:pPr algn="just"/>
            <a:r>
              <a:rPr lang="vi-VN" sz="2000" dirty="0" smtClean="0">
                <a:solidFill>
                  <a:srgbClr val="000000"/>
                </a:solidFill>
                <a:latin typeface="Arial" panose="020B0604020202020204" pitchFamily="34" charset="0"/>
                <a:cs typeface="Arial" panose="020B0604020202020204" pitchFamily="34" charset="0"/>
              </a:rPr>
              <a:t>- </a:t>
            </a:r>
            <a:r>
              <a:rPr lang="vi-VN" sz="2000" dirty="0">
                <a:solidFill>
                  <a:srgbClr val="000000"/>
                </a:solidFill>
                <a:latin typeface="Arial" panose="020B0604020202020204" pitchFamily="34" charset="0"/>
                <a:cs typeface="Arial" panose="020B0604020202020204" pitchFamily="34" charset="0"/>
              </a:rPr>
              <a:t>Chúa Nguyễn Phúc Nguyên cho lập hải đội Hoàng </a:t>
            </a:r>
            <a:r>
              <a:rPr lang="vi-VN" sz="2000" dirty="0" smtClean="0">
                <a:solidFill>
                  <a:srgbClr val="000000"/>
                </a:solidFill>
                <a:latin typeface="Arial" panose="020B0604020202020204" pitchFamily="34" charset="0"/>
                <a:cs typeface="Arial" panose="020B0604020202020204" pitchFamily="34" charset="0"/>
              </a:rPr>
              <a:t>Sa</a:t>
            </a:r>
            <a:r>
              <a:rPr lang="en-US" sz="2000" dirty="0" smtClean="0">
                <a:solidFill>
                  <a:srgbClr val="000000"/>
                </a:solidFill>
                <a:latin typeface="Arial" panose="020B0604020202020204" pitchFamily="34" charset="0"/>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a:p>
            <a:pPr algn="just"/>
            <a:r>
              <a:rPr lang="vi-VN" sz="2000" dirty="0">
                <a:solidFill>
                  <a:srgbClr val="000000"/>
                </a:solidFill>
                <a:latin typeface="Arial" panose="020B0604020202020204" pitchFamily="34" charset="0"/>
                <a:cs typeface="Arial" panose="020B0604020202020204" pitchFamily="34" charset="0"/>
              </a:rPr>
              <a:t>+ Khai thác sản vật trên các đảo, quần đảo.</a:t>
            </a:r>
          </a:p>
          <a:p>
            <a:pPr algn="just"/>
            <a:r>
              <a:rPr lang="vi-VN" sz="2000" dirty="0">
                <a:solidFill>
                  <a:srgbClr val="000000"/>
                </a:solidFill>
                <a:latin typeface="Arial" panose="020B0604020202020204" pitchFamily="34" charset="0"/>
                <a:cs typeface="Arial" panose="020B0604020202020204" pitchFamily="34" charset="0"/>
              </a:rPr>
              <a:t>+ Bảo vệ, canh giữ các đảo ở Biển Đông</a:t>
            </a:r>
          </a:p>
          <a:p>
            <a:pPr algn="just"/>
            <a:r>
              <a:rPr lang="vi-VN" sz="2000" dirty="0">
                <a:solidFill>
                  <a:srgbClr val="000000"/>
                </a:solidFill>
                <a:latin typeface="Arial" panose="020B0604020202020204" pitchFamily="34" charset="0"/>
                <a:cs typeface="Arial" panose="020B0604020202020204" pitchFamily="34" charset="0"/>
              </a:rPr>
              <a:t>+ Thu gom những hàng hóa của các tàu nước ngoài bị đắm ở khu vực quần đảo Hoàng Sa, quần đảo Trường Sa về nộp cho triều đình</a:t>
            </a:r>
            <a:r>
              <a:rPr lang="vi-VN" sz="2000" dirty="0" smtClean="0">
                <a:solidFill>
                  <a:srgbClr val="000000"/>
                </a:solidFill>
                <a:latin typeface="Arial" panose="020B0604020202020204" pitchFamily="34" charset="0"/>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072F1F8-2D34-3F07-2FDF-53A16781CC65}"/>
              </a:ext>
            </a:extLst>
          </p:cNvPr>
          <p:cNvSpPr txBox="1"/>
          <p:nvPr/>
        </p:nvSpPr>
        <p:spPr>
          <a:xfrm>
            <a:off x="676449" y="311068"/>
            <a:ext cx="10522855" cy="954107"/>
          </a:xfrm>
          <a:prstGeom prst="rect">
            <a:avLst/>
          </a:prstGeom>
          <a:noFill/>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2. Quá trình thực thi chủ quyền đối với quần đảo Hoàng Sa và quần đảo Trường Sa của các Chúa Nguyễn và ý nghĩa lịch sử</a:t>
            </a:r>
          </a:p>
        </p:txBody>
      </p:sp>
      <p:sp>
        <p:nvSpPr>
          <p:cNvPr id="4" name="TextBox 3">
            <a:extLst>
              <a:ext uri="{FF2B5EF4-FFF2-40B4-BE49-F238E27FC236}">
                <a16:creationId xmlns:a16="http://schemas.microsoft.com/office/drawing/2014/main" id="{73603697-2259-8815-4E8B-D0EF52C870A0}"/>
              </a:ext>
            </a:extLst>
          </p:cNvPr>
          <p:cNvSpPr txBox="1"/>
          <p:nvPr/>
        </p:nvSpPr>
        <p:spPr>
          <a:xfrm>
            <a:off x="1160027" y="1265175"/>
            <a:ext cx="9091804" cy="954107"/>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a. </a:t>
            </a:r>
            <a:r>
              <a:rPr lang="en-US" sz="2800" b="1" dirty="0" err="1">
                <a:solidFill>
                  <a:srgbClr val="00B050"/>
                </a:solidFill>
                <a:latin typeface="Times New Roman" panose="02020603050405020304" pitchFamily="18" charset="0"/>
                <a:cs typeface="Times New Roman" panose="02020603050405020304" pitchFamily="18" charset="0"/>
              </a:rPr>
              <a:t>Xác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nhận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thực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chủ</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quyền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đối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với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quần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đảo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Hoàng</a:t>
            </a:r>
            <a:r>
              <a:rPr lang="en-US" sz="2800" b="1" dirty="0">
                <a:solidFill>
                  <a:srgbClr val="00B050"/>
                </a:solidFill>
                <a:latin typeface="Times New Roman" panose="02020603050405020304" pitchFamily="18" charset="0"/>
                <a:cs typeface="Times New Roman" panose="02020603050405020304" pitchFamily="18" charset="0"/>
              </a:rPr>
              <a:t> Sa, </a:t>
            </a:r>
            <a:r>
              <a:rPr lang="en-US" sz="2800" b="1" dirty="0" err="1">
                <a:solidFill>
                  <a:srgbClr val="00B050"/>
                </a:solidFill>
                <a:latin typeface="Times New Roman" panose="02020603050405020304" pitchFamily="18" charset="0"/>
                <a:cs typeface="Times New Roman" panose="02020603050405020304" pitchFamily="18" charset="0"/>
              </a:rPr>
              <a:t>quần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đảo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Trường</a:t>
            </a:r>
            <a:r>
              <a:rPr lang="en-US" sz="2800" b="1" dirty="0">
                <a:solidFill>
                  <a:srgbClr val="00B050"/>
                </a:solidFill>
                <a:latin typeface="Times New Roman" panose="02020603050405020304" pitchFamily="18" charset="0"/>
                <a:cs typeface="Times New Roman" panose="02020603050405020304" pitchFamily="18" charset="0"/>
              </a:rPr>
              <a:t> Sa </a:t>
            </a:r>
            <a:endParaRPr lang="vi-VN"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98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53E874-8493-B613-F6D6-65273E01571A}"/>
              </a:ext>
            </a:extLst>
          </p:cNvPr>
          <p:cNvSpPr txBox="1"/>
          <p:nvPr/>
        </p:nvSpPr>
        <p:spPr>
          <a:xfrm>
            <a:off x="667658" y="482377"/>
            <a:ext cx="10522856" cy="954107"/>
          </a:xfrm>
          <a:prstGeom prst="rect">
            <a:avLst/>
          </a:prstGeom>
          <a:noFill/>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BÀI 5: QUÁ TRÌNH KHAI PHÁ VÙNG ĐẤT PHÍA NAM TỪ THẾ KỈ XVI ĐẾN THẾ KỈ XVIII (T2)</a:t>
            </a:r>
          </a:p>
        </p:txBody>
      </p:sp>
      <p:sp>
        <p:nvSpPr>
          <p:cNvPr id="6" name="TextBox 5">
            <a:extLst>
              <a:ext uri="{FF2B5EF4-FFF2-40B4-BE49-F238E27FC236}">
                <a16:creationId xmlns:a16="http://schemas.microsoft.com/office/drawing/2014/main" id="{3072F1F8-2D34-3F07-2FDF-53A16781CC65}"/>
              </a:ext>
            </a:extLst>
          </p:cNvPr>
          <p:cNvSpPr txBox="1"/>
          <p:nvPr/>
        </p:nvSpPr>
        <p:spPr>
          <a:xfrm>
            <a:off x="667657" y="1436484"/>
            <a:ext cx="10522855" cy="954107"/>
          </a:xfrm>
          <a:prstGeom prst="rect">
            <a:avLst/>
          </a:prstGeom>
          <a:noFill/>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2. Quá trình thực thi chủ quyền đối với quần đảo Hoàng Sa và quần đảo Trường Sa của các Chúa Nguyễn và ý nghĩa lịch sử</a:t>
            </a:r>
          </a:p>
        </p:txBody>
      </p:sp>
      <p:sp>
        <p:nvSpPr>
          <p:cNvPr id="7" name="TextBox 6">
            <a:extLst>
              <a:ext uri="{FF2B5EF4-FFF2-40B4-BE49-F238E27FC236}">
                <a16:creationId xmlns:a16="http://schemas.microsoft.com/office/drawing/2014/main" id="{73603697-2259-8815-4E8B-D0EF52C870A0}"/>
              </a:ext>
            </a:extLst>
          </p:cNvPr>
          <p:cNvSpPr txBox="1"/>
          <p:nvPr/>
        </p:nvSpPr>
        <p:spPr>
          <a:xfrm>
            <a:off x="381907" y="2665393"/>
            <a:ext cx="10808605" cy="954107"/>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Xác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chủ</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Hoàng</a:t>
            </a:r>
            <a:r>
              <a:rPr lang="en-US" sz="2800" b="1" dirty="0">
                <a:solidFill>
                  <a:srgbClr val="FF0000"/>
                </a:solidFill>
                <a:latin typeface="Times New Roman" panose="02020603050405020304" pitchFamily="18" charset="0"/>
                <a:cs typeface="Times New Roman" panose="02020603050405020304" pitchFamily="18" charset="0"/>
              </a:rPr>
              <a:t> Sa, </a:t>
            </a:r>
            <a:r>
              <a:rPr lang="en-US" sz="2800" b="1" dirty="0" err="1">
                <a:solidFill>
                  <a:srgbClr val="FF0000"/>
                </a:solidFill>
                <a:latin typeface="Times New Roman" panose="02020603050405020304" pitchFamily="18" charset="0"/>
                <a:cs typeface="Times New Roman" panose="02020603050405020304" pitchFamily="18" charset="0"/>
              </a:rPr>
              <a:t>quần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Sa </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4ECF618-B6D9-F3DA-E3ED-C5B71F0CD130}"/>
              </a:ext>
            </a:extLst>
          </p:cNvPr>
          <p:cNvSpPr txBox="1"/>
          <p:nvPr/>
        </p:nvSpPr>
        <p:spPr>
          <a:xfrm>
            <a:off x="450331" y="3704201"/>
            <a:ext cx="10808605" cy="954107"/>
          </a:xfrm>
          <a:prstGeom prst="rect">
            <a:avLst/>
          </a:prstGeom>
          <a:noFill/>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 Ý nghĩa của quá trình thực thi chủ quyền trên hai quần đảo của chúa Nguyễn</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CF0944EA-6188-C62D-F01E-D6EAE8109667}"/>
              </a:ext>
            </a:extLst>
          </p:cNvPr>
          <p:cNvSpPr/>
          <p:nvPr/>
        </p:nvSpPr>
        <p:spPr>
          <a:xfrm>
            <a:off x="667657" y="5058017"/>
            <a:ext cx="10686143" cy="1181219"/>
          </a:xfrm>
          <a:prstGeom prst="roundRect">
            <a:avLst/>
          </a:prstGeom>
          <a:solidFill>
            <a:sysClr val="window" lastClr="FFFFFF"/>
          </a:solidFill>
          <a:ln w="254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Việc chúa Nguyễn thực thi chủ quyền đối với hai quần đảo Hoàng Sa, quần đảo Trường Sa có ý nghĩa như thế nào?</a:t>
            </a:r>
            <a:endPar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A picture containing text&#10;&#10;Description automatically generated">
            <a:extLst>
              <a:ext uri="{FF2B5EF4-FFF2-40B4-BE49-F238E27FC236}">
                <a16:creationId xmlns:a16="http://schemas.microsoft.com/office/drawing/2014/main" id="{534176ED-93EF-5971-972A-A68F0D62B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extLst>
      <p:ext uri="{BB962C8B-B14F-4D97-AF65-F5344CB8AC3E}">
        <p14:creationId xmlns:p14="http://schemas.microsoft.com/office/powerpoint/2010/main" val="902453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252" t="21875" r="-15252" b="21875"/>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1381362">
            <a:off x="9173272" y="212369"/>
            <a:ext cx="2564923" cy="4393871"/>
          </a:xfrm>
          <a:prstGeom prst="rect">
            <a:avLst/>
          </a:prstGeom>
        </p:spPr>
      </p:pic>
      <p:pic>
        <p:nvPicPr>
          <p:cNvPr id="4" name="Picture 4"/>
          <p:cNvPicPr>
            <a:picLocks noChangeAspect="1"/>
          </p:cNvPicPr>
          <p:nvPr/>
        </p:nvPicPr>
        <p:blipFill>
          <a:blip r:embed="rId4"/>
          <a:srcRect/>
          <a:stretch>
            <a:fillRect/>
          </a:stretch>
        </p:blipFill>
        <p:spPr>
          <a:xfrm rot="-174739">
            <a:off x="1296744" y="224207"/>
            <a:ext cx="6967753" cy="6149043"/>
          </a:xfrm>
          <a:prstGeom prst="rect">
            <a:avLst/>
          </a:prstGeom>
        </p:spPr>
      </p:pic>
      <p:pic>
        <p:nvPicPr>
          <p:cNvPr id="5" name="Picture 5"/>
          <p:cNvPicPr>
            <a:picLocks noChangeAspect="1"/>
          </p:cNvPicPr>
          <p:nvPr/>
        </p:nvPicPr>
        <p:blipFill>
          <a:blip r:embed="rId5"/>
          <a:srcRect/>
          <a:stretch>
            <a:fillRect/>
          </a:stretch>
        </p:blipFill>
        <p:spPr>
          <a:xfrm rot="1198085">
            <a:off x="6264550" y="346990"/>
            <a:ext cx="2873013" cy="976824"/>
          </a:xfrm>
          <a:prstGeom prst="rect">
            <a:avLst/>
          </a:prstGeom>
        </p:spPr>
      </p:pic>
      <p:pic>
        <p:nvPicPr>
          <p:cNvPr id="6" name="Picture 6"/>
          <p:cNvPicPr>
            <a:picLocks noChangeAspect="1"/>
          </p:cNvPicPr>
          <p:nvPr/>
        </p:nvPicPr>
        <p:blipFill>
          <a:blip r:embed="rId6"/>
          <a:srcRect/>
          <a:stretch>
            <a:fillRect/>
          </a:stretch>
        </p:blipFill>
        <p:spPr>
          <a:xfrm rot="668656">
            <a:off x="914389" y="5758610"/>
            <a:ext cx="2789059" cy="696103"/>
          </a:xfrm>
          <a:prstGeom prst="rect">
            <a:avLst/>
          </a:prstGeom>
        </p:spPr>
      </p:pic>
      <p:pic>
        <p:nvPicPr>
          <p:cNvPr id="7" name="Picture 7"/>
          <p:cNvPicPr>
            <a:picLocks noChangeAspect="1"/>
          </p:cNvPicPr>
          <p:nvPr/>
        </p:nvPicPr>
        <p:blipFill>
          <a:blip r:embed="rId7"/>
          <a:srcRect/>
          <a:stretch>
            <a:fillRect/>
          </a:stretch>
        </p:blipFill>
        <p:spPr>
          <a:xfrm rot="933326">
            <a:off x="-977294" y="4862061"/>
            <a:ext cx="2654291" cy="3064116"/>
          </a:xfrm>
          <a:prstGeom prst="rect">
            <a:avLst/>
          </a:prstGeom>
        </p:spPr>
      </p:pic>
      <p:pic>
        <p:nvPicPr>
          <p:cNvPr id="8" name="Picture 8"/>
          <p:cNvPicPr>
            <a:picLocks noChangeAspect="1"/>
          </p:cNvPicPr>
          <p:nvPr/>
        </p:nvPicPr>
        <p:blipFill>
          <a:blip r:embed="rId8"/>
          <a:srcRect t="630"/>
          <a:stretch>
            <a:fillRect/>
          </a:stretch>
        </p:blipFill>
        <p:spPr>
          <a:xfrm>
            <a:off x="7566345" y="3298729"/>
            <a:ext cx="4614103" cy="3559271"/>
          </a:xfrm>
          <a:prstGeom prst="rect">
            <a:avLst/>
          </a:prstGeom>
        </p:spPr>
      </p:pic>
      <p:sp>
        <p:nvSpPr>
          <p:cNvPr id="9" name="TextBox 9"/>
          <p:cNvSpPr txBox="1"/>
          <p:nvPr/>
        </p:nvSpPr>
        <p:spPr>
          <a:xfrm rot="-247020">
            <a:off x="1164962" y="1233487"/>
            <a:ext cx="6094701" cy="769441"/>
          </a:xfrm>
          <a:prstGeom prst="rect">
            <a:avLst/>
          </a:prstGeom>
        </p:spPr>
        <p:txBody>
          <a:bodyPr lIns="0" tIns="0" rIns="0" bIns="0" rtlCol="0" anchor="t">
            <a:spAutoFit/>
          </a:bodyPr>
          <a:lstStyle/>
          <a:p>
            <a:pPr algn="ctr" defTabSz="609630">
              <a:lnSpc>
                <a:spcPts val="6000"/>
              </a:lnSpc>
            </a:pPr>
            <a:r>
              <a:rPr lang="en-US" sz="5000" spc="49">
                <a:solidFill>
                  <a:srgbClr val="5D5340"/>
                </a:solidFill>
                <a:latin typeface="Awesome Lathusca"/>
              </a:rPr>
              <a:t>ý nghĩa</a:t>
            </a:r>
          </a:p>
        </p:txBody>
      </p:sp>
      <p:sp>
        <p:nvSpPr>
          <p:cNvPr id="10" name="TextBox 10"/>
          <p:cNvSpPr txBox="1"/>
          <p:nvPr/>
        </p:nvSpPr>
        <p:spPr>
          <a:xfrm rot="-227676">
            <a:off x="1508856" y="2159829"/>
            <a:ext cx="5971078" cy="2954655"/>
          </a:xfrm>
          <a:prstGeom prst="rect">
            <a:avLst/>
          </a:prstGeom>
        </p:spPr>
        <p:txBody>
          <a:bodyPr lIns="0" tIns="0" rIns="0" bIns="0" rtlCol="0" anchor="t">
            <a:spAutoFit/>
          </a:bodyPr>
          <a:lstStyle/>
          <a:p>
            <a:pPr algn="ctr" defTabSz="609630"/>
            <a:r>
              <a:rPr lang="en-US" sz="2400">
                <a:solidFill>
                  <a:srgbClr val="000000"/>
                </a:solidFill>
                <a:latin typeface="Times New Roman"/>
              </a:rPr>
              <a:t>Chúa Nguyễn ở Đàng Trong là chính quyền đầu tiên đã xác định được chủ quyền đối với hai quần đảo Hoàng Sa, quần đảo Trường Sa. Vào đầu thế kỉ XVII, việc thực thi chủ quyền được thực hiện một cách chặt chẽ thông qua hoạt động thường xuyên của hải đội Hoàng Sa từ tháng 2 đến tháng 8 hàng năm.</a:t>
            </a:r>
          </a:p>
          <a:p>
            <a:pPr algn="ctr" defTabSz="609630">
              <a:spcBef>
                <a:spcPct val="0"/>
              </a:spcBef>
            </a:pPr>
            <a:endParaRPr lang="en-US" sz="2400">
              <a:solidFill>
                <a:srgbClr val="000000"/>
              </a:solidFill>
              <a:latin typeface="Times New Roman"/>
            </a:endParaRPr>
          </a:p>
        </p:txBody>
      </p:sp>
      <p:pic>
        <p:nvPicPr>
          <p:cNvPr id="11" name="Picture 10" descr="A picture containing text&#10;&#10;Description automatically generated">
            <a:extLst>
              <a:ext uri="{FF2B5EF4-FFF2-40B4-BE49-F238E27FC236}">
                <a16:creationId xmlns:a16="http://schemas.microsoft.com/office/drawing/2014/main" id="{E984FC49-B0E2-1232-E89E-3FD54EEBEA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252" t="21875" r="-15252" b="21875"/>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5400000">
            <a:off x="2876038" y="-144613"/>
            <a:ext cx="5200576" cy="8388025"/>
          </a:xfrm>
          <a:prstGeom prst="rect">
            <a:avLst/>
          </a:prstGeom>
        </p:spPr>
      </p:pic>
      <p:pic>
        <p:nvPicPr>
          <p:cNvPr id="4" name="Picture 4"/>
          <p:cNvPicPr>
            <a:picLocks noChangeAspect="1"/>
          </p:cNvPicPr>
          <p:nvPr/>
        </p:nvPicPr>
        <p:blipFill>
          <a:blip r:embed="rId4"/>
          <a:srcRect/>
          <a:stretch>
            <a:fillRect/>
          </a:stretch>
        </p:blipFill>
        <p:spPr>
          <a:xfrm>
            <a:off x="-829540" y="-944587"/>
            <a:ext cx="8192623" cy="2949345"/>
          </a:xfrm>
          <a:prstGeom prst="rect">
            <a:avLst/>
          </a:prstGeom>
        </p:spPr>
      </p:pic>
      <p:pic>
        <p:nvPicPr>
          <p:cNvPr id="5" name="Picture 5"/>
          <p:cNvPicPr>
            <a:picLocks noChangeAspect="1"/>
          </p:cNvPicPr>
          <p:nvPr/>
        </p:nvPicPr>
        <p:blipFill>
          <a:blip r:embed="rId5"/>
          <a:srcRect r="34920"/>
          <a:stretch>
            <a:fillRect/>
          </a:stretch>
        </p:blipFill>
        <p:spPr>
          <a:xfrm>
            <a:off x="9188848" y="-1170647"/>
            <a:ext cx="1691543" cy="5486400"/>
          </a:xfrm>
          <a:prstGeom prst="rect">
            <a:avLst/>
          </a:prstGeom>
        </p:spPr>
      </p:pic>
      <p:pic>
        <p:nvPicPr>
          <p:cNvPr id="6" name="Picture 6"/>
          <p:cNvPicPr>
            <a:picLocks noChangeAspect="1"/>
          </p:cNvPicPr>
          <p:nvPr/>
        </p:nvPicPr>
        <p:blipFill>
          <a:blip r:embed="rId5"/>
          <a:srcRect r="34920"/>
          <a:stretch>
            <a:fillRect/>
          </a:stretch>
        </p:blipFill>
        <p:spPr>
          <a:xfrm>
            <a:off x="10313031" y="-691630"/>
            <a:ext cx="1691543" cy="5486400"/>
          </a:xfrm>
          <a:prstGeom prst="rect">
            <a:avLst/>
          </a:prstGeom>
        </p:spPr>
      </p:pic>
      <p:pic>
        <p:nvPicPr>
          <p:cNvPr id="7" name="Picture 7"/>
          <p:cNvPicPr>
            <a:picLocks noChangeAspect="1"/>
          </p:cNvPicPr>
          <p:nvPr/>
        </p:nvPicPr>
        <p:blipFill>
          <a:blip r:embed="rId6"/>
          <a:srcRect/>
          <a:stretch>
            <a:fillRect/>
          </a:stretch>
        </p:blipFill>
        <p:spPr>
          <a:xfrm>
            <a:off x="10239551" y="4451870"/>
            <a:ext cx="1524000" cy="685800"/>
          </a:xfrm>
          <a:prstGeom prst="rect">
            <a:avLst/>
          </a:prstGeom>
        </p:spPr>
      </p:pic>
      <p:grpSp>
        <p:nvGrpSpPr>
          <p:cNvPr id="8" name="Group 8"/>
          <p:cNvGrpSpPr>
            <a:grpSpLocks noChangeAspect="1"/>
          </p:cNvGrpSpPr>
          <p:nvPr/>
        </p:nvGrpSpPr>
        <p:grpSpPr>
          <a:xfrm>
            <a:off x="9069636" y="1307373"/>
            <a:ext cx="3122364" cy="5550627"/>
            <a:chOff x="0" y="0"/>
            <a:chExt cx="7244080" cy="12877800"/>
          </a:xfrm>
        </p:grpSpPr>
        <p:sp>
          <p:nvSpPr>
            <p:cNvPr id="9" name="Freeform 9"/>
            <p:cNvSpPr/>
            <p:nvPr/>
          </p:nvSpPr>
          <p:spPr>
            <a:xfrm>
              <a:off x="5080" y="-8890"/>
              <a:ext cx="7233920" cy="12877800"/>
            </a:xfrm>
            <a:custGeom>
              <a:avLst/>
              <a:gdLst/>
              <a:ahLst/>
              <a:cxnLst/>
              <a:rect l="l" t="t" r="r" b="b"/>
              <a:pathLst>
                <a:path w="7233920" h="12877800">
                  <a:moveTo>
                    <a:pt x="7233920" y="12877800"/>
                  </a:moveTo>
                  <a:lnTo>
                    <a:pt x="0" y="12877800"/>
                  </a:lnTo>
                  <a:lnTo>
                    <a:pt x="0" y="0"/>
                  </a:lnTo>
                  <a:lnTo>
                    <a:pt x="7233920" y="0"/>
                  </a:lnTo>
                  <a:lnTo>
                    <a:pt x="7233920" y="12877800"/>
                  </a:lnTo>
                  <a:close/>
                </a:path>
              </a:pathLst>
            </a:custGeom>
            <a:blipFill>
              <a:blip r:embed="rId7"/>
              <a:stretch>
                <a:fillRect l="-15251" t="-5796" r="-15251"/>
              </a:stretch>
            </a:blipFill>
          </p:spPr>
        </p:sp>
        <p:sp>
          <p:nvSpPr>
            <p:cNvPr id="10" name="Freeform 10"/>
            <p:cNvSpPr/>
            <p:nvPr/>
          </p:nvSpPr>
          <p:spPr>
            <a:xfrm>
              <a:off x="1270" y="1088390"/>
              <a:ext cx="4481830" cy="11780520"/>
            </a:xfrm>
            <a:custGeom>
              <a:avLst/>
              <a:gdLst/>
              <a:ahLst/>
              <a:cxnLst/>
              <a:rect l="l" t="t" r="r" b="b"/>
              <a:pathLst>
                <a:path w="4481830" h="11780520">
                  <a:moveTo>
                    <a:pt x="72390" y="0"/>
                  </a:moveTo>
                  <a:lnTo>
                    <a:pt x="0" y="30480"/>
                  </a:lnTo>
                  <a:lnTo>
                    <a:pt x="0" y="11780520"/>
                  </a:lnTo>
                  <a:lnTo>
                    <a:pt x="4481830" y="11780520"/>
                  </a:lnTo>
                  <a:lnTo>
                    <a:pt x="4460240" y="11327130"/>
                  </a:lnTo>
                  <a:lnTo>
                    <a:pt x="3120390" y="8182610"/>
                  </a:lnTo>
                  <a:lnTo>
                    <a:pt x="2312670" y="5979160"/>
                  </a:lnTo>
                  <a:lnTo>
                    <a:pt x="1548130" y="3732530"/>
                  </a:lnTo>
                  <a:lnTo>
                    <a:pt x="675640" y="1101090"/>
                  </a:lnTo>
                  <a:lnTo>
                    <a:pt x="675640" y="588010"/>
                  </a:lnTo>
                  <a:lnTo>
                    <a:pt x="72390" y="0"/>
                  </a:lnTo>
                  <a:close/>
                </a:path>
              </a:pathLst>
            </a:custGeom>
            <a:blipFill>
              <a:blip r:embed="rId8"/>
              <a:stretch>
                <a:fillRect l="-35454" r="-170795" b="-14326"/>
              </a:stretch>
            </a:blipFill>
          </p:spPr>
        </p:sp>
        <p:sp>
          <p:nvSpPr>
            <p:cNvPr id="11" name="Freeform 11"/>
            <p:cNvSpPr/>
            <p:nvPr/>
          </p:nvSpPr>
          <p:spPr>
            <a:xfrm>
              <a:off x="-8890" y="1050290"/>
              <a:ext cx="4837430" cy="11851640"/>
            </a:xfrm>
            <a:custGeom>
              <a:avLst/>
              <a:gdLst/>
              <a:ahLst/>
              <a:cxnLst/>
              <a:rect l="l" t="t" r="r" b="b"/>
              <a:pathLst>
                <a:path w="4837430" h="11851640">
                  <a:moveTo>
                    <a:pt x="4836160" y="11851640"/>
                  </a:moveTo>
                  <a:lnTo>
                    <a:pt x="0" y="11851640"/>
                  </a:lnTo>
                  <a:lnTo>
                    <a:pt x="0" y="0"/>
                  </a:lnTo>
                  <a:lnTo>
                    <a:pt x="4837430" y="0"/>
                  </a:lnTo>
                  <a:lnTo>
                    <a:pt x="4837430" y="11851640"/>
                  </a:lnTo>
                  <a:close/>
                </a:path>
              </a:pathLst>
            </a:custGeom>
            <a:blipFill>
              <a:blip r:embed="rId9"/>
              <a:stretch>
                <a:fillRect l="-684" r="-684"/>
              </a:stretch>
            </a:blipFill>
          </p:spPr>
        </p:sp>
      </p:grpSp>
      <p:pic>
        <p:nvPicPr>
          <p:cNvPr id="12" name="Picture 12"/>
          <p:cNvPicPr>
            <a:picLocks noChangeAspect="1"/>
          </p:cNvPicPr>
          <p:nvPr/>
        </p:nvPicPr>
        <p:blipFill>
          <a:blip r:embed="rId6"/>
          <a:srcRect/>
          <a:stretch>
            <a:fillRect/>
          </a:stretch>
        </p:blipFill>
        <p:spPr>
          <a:xfrm rot="-1909547">
            <a:off x="8426847" y="1106212"/>
            <a:ext cx="1524000" cy="685800"/>
          </a:xfrm>
          <a:prstGeom prst="rect">
            <a:avLst/>
          </a:prstGeom>
        </p:spPr>
      </p:pic>
      <p:sp>
        <p:nvSpPr>
          <p:cNvPr id="13" name="TextBox 13"/>
          <p:cNvSpPr txBox="1"/>
          <p:nvPr/>
        </p:nvSpPr>
        <p:spPr>
          <a:xfrm rot="-127567">
            <a:off x="301015" y="129585"/>
            <a:ext cx="5359641" cy="1233928"/>
          </a:xfrm>
          <a:prstGeom prst="rect">
            <a:avLst/>
          </a:prstGeom>
        </p:spPr>
        <p:txBody>
          <a:bodyPr lIns="0" tIns="0" rIns="0" bIns="0" rtlCol="0" anchor="t">
            <a:spAutoFit/>
          </a:bodyPr>
          <a:lstStyle/>
          <a:p>
            <a:pPr algn="ctr" defTabSz="609630">
              <a:lnSpc>
                <a:spcPts val="10401"/>
              </a:lnSpc>
            </a:pPr>
            <a:r>
              <a:rPr lang="en-US" sz="8000" spc="400">
                <a:solidFill>
                  <a:srgbClr val="5D5340"/>
                </a:solidFill>
                <a:latin typeface="Awesome Lathusca"/>
              </a:rPr>
              <a:t>ý nghĩa</a:t>
            </a:r>
          </a:p>
        </p:txBody>
      </p:sp>
      <p:sp>
        <p:nvSpPr>
          <p:cNvPr id="14" name="TextBox 14"/>
          <p:cNvSpPr txBox="1"/>
          <p:nvPr/>
        </p:nvSpPr>
        <p:spPr>
          <a:xfrm>
            <a:off x="1159848" y="2442634"/>
            <a:ext cx="7650041" cy="3877985"/>
          </a:xfrm>
          <a:prstGeom prst="rect">
            <a:avLst/>
          </a:prstGeom>
        </p:spPr>
        <p:txBody>
          <a:bodyPr lIns="0" tIns="0" rIns="0" bIns="0" rtlCol="0" anchor="t">
            <a:spAutoFit/>
          </a:bodyPr>
          <a:lstStyle/>
          <a:p>
            <a:pPr marL="575761" lvl="1" indent="-287881" defTabSz="609630">
              <a:buFont typeface="Arial"/>
              <a:buChar char="•"/>
            </a:pPr>
            <a:r>
              <a:rPr lang="en-US" sz="3600">
                <a:solidFill>
                  <a:srgbClr val="301C0F"/>
                </a:solidFill>
                <a:latin typeface="Times New Roman" panose="02020603050405020304" pitchFamily="18" charset="0"/>
                <a:cs typeface="Times New Roman" panose="02020603050405020304" pitchFamily="18" charset="0"/>
              </a:rPr>
              <a:t>Dưới sự kiểm soát chặt chẽ của chính quyền chúa Nguyễn, quá trình thực thi chủ quyền được thực hiện một cách liên tục suốt từ thế kỉ XVII và được tiếp nối với nhà Tây Sơn và nhà Nguyễn.</a:t>
            </a:r>
          </a:p>
          <a:p>
            <a:pPr defTabSz="609630"/>
            <a:endParaRPr lang="en-US" sz="3600">
              <a:solidFill>
                <a:srgbClr val="301C0F"/>
              </a:solidFill>
              <a:latin typeface="Times New Roman" panose="02020603050405020304" pitchFamily="18" charset="0"/>
              <a:cs typeface="Times New Roman" panose="02020603050405020304" pitchFamily="18" charset="0"/>
            </a:endParaRPr>
          </a:p>
        </p:txBody>
      </p:sp>
      <p:pic>
        <p:nvPicPr>
          <p:cNvPr id="15" name="Picture 14" descr="A picture containing text&#10;&#10;Description automatically generated">
            <a:extLst>
              <a:ext uri="{FF2B5EF4-FFF2-40B4-BE49-F238E27FC236}">
                <a16:creationId xmlns:a16="http://schemas.microsoft.com/office/drawing/2014/main" id="{62A68325-0C55-7426-A35E-205921489E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19472" y="634389"/>
            <a:ext cx="9953057" cy="55892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38622" y="757455"/>
            <a:ext cx="9514756" cy="5343091"/>
          </a:xfrm>
          <a:prstGeom prst="rect">
            <a:avLst/>
          </a:prstGeom>
        </p:spPr>
      </p:pic>
      <p:sp>
        <p:nvSpPr>
          <p:cNvPr id="4" name="TextBox 4"/>
          <p:cNvSpPr txBox="1"/>
          <p:nvPr/>
        </p:nvSpPr>
        <p:spPr>
          <a:xfrm>
            <a:off x="1564640" y="1018121"/>
            <a:ext cx="8031186" cy="1310872"/>
          </a:xfrm>
          <a:prstGeom prst="rect">
            <a:avLst/>
          </a:prstGeom>
        </p:spPr>
        <p:txBody>
          <a:bodyPr lIns="0" tIns="0" rIns="0" bIns="0" rtlCol="0" anchor="t">
            <a:spAutoFit/>
          </a:bodyPr>
          <a:lstStyle/>
          <a:p>
            <a:pPr algn="ctr" defTabSz="609630">
              <a:lnSpc>
                <a:spcPts val="11201"/>
              </a:lnSpc>
            </a:pPr>
            <a:r>
              <a:rPr lang="en-US" sz="8000">
                <a:solidFill>
                  <a:srgbClr val="8E9D7D"/>
                </a:solidFill>
                <a:latin typeface="Le Petit Cochon"/>
              </a:rPr>
              <a:t>Ý NGHĨA</a:t>
            </a:r>
          </a:p>
        </p:txBody>
      </p:sp>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924893">
            <a:off x="2955314" y="633349"/>
            <a:ext cx="1247654" cy="1197748"/>
          </a:xfrm>
          <a:prstGeom prst="rect">
            <a:avLst/>
          </a:prstGeom>
        </p:spPr>
      </p:pic>
      <p:sp>
        <p:nvSpPr>
          <p:cNvPr id="6" name="TextBox 6"/>
          <p:cNvSpPr txBox="1"/>
          <p:nvPr/>
        </p:nvSpPr>
        <p:spPr>
          <a:xfrm>
            <a:off x="2090159" y="2468003"/>
            <a:ext cx="7568697" cy="2585323"/>
          </a:xfrm>
          <a:prstGeom prst="rect">
            <a:avLst/>
          </a:prstGeom>
        </p:spPr>
        <p:txBody>
          <a:bodyPr lIns="0" tIns="0" rIns="0" bIns="0" rtlCol="0" anchor="t">
            <a:spAutoFit/>
          </a:bodyPr>
          <a:lstStyle/>
          <a:p>
            <a:pPr algn="ctr" defTabSz="609630"/>
            <a:r>
              <a:rPr lang="en-US" sz="2800" spc="71">
                <a:solidFill>
                  <a:schemeClr val="tx1">
                    <a:lumMod val="95000"/>
                    <a:lumOff val="5000"/>
                  </a:schemeClr>
                </a:solidFill>
                <a:latin typeface="Times New Roman" panose="02020603050405020304" pitchFamily="18" charset="0"/>
                <a:cs typeface="Times New Roman" panose="02020603050405020304" pitchFamily="18" charset="0"/>
              </a:rPr>
              <a:t>Nhờ những hoạt động kiểm soát và khai thác, chiếm giữ của hải đội Hoàng Sa, “Bãi Cát Vàng không chỉ được ghi nhận trong bản đồ Hồng Đức mà trên thực tế đã là một vùng biển đảo không thể tách rời với đời sống của cư dân ven biển miền Trung Việt Nam từ thế kỉ XVII,</a:t>
            </a:r>
          </a:p>
        </p:txBody>
      </p:sp>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79497" y="601099"/>
            <a:ext cx="453407" cy="400131"/>
          </a:xfrm>
          <a:prstGeom prst="rect">
            <a:avLst/>
          </a:prstGeom>
        </p:spPr>
      </p:pic>
      <p:pic>
        <p:nvPicPr>
          <p:cNvPr id="8" name="Picture 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134478" y="5296951"/>
            <a:ext cx="354349" cy="312713"/>
          </a:xfrm>
          <a:prstGeom prst="rect">
            <a:avLst/>
          </a:prstGeom>
        </p:spPr>
      </p:pic>
      <p:pic>
        <p:nvPicPr>
          <p:cNvPr id="9" name="Picture 9"/>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46367">
            <a:off x="1017846" y="811711"/>
            <a:ext cx="877729" cy="841025"/>
          </a:xfrm>
          <a:prstGeom prst="rect">
            <a:avLst/>
          </a:prstGeom>
        </p:spPr>
      </p:pic>
      <p:pic>
        <p:nvPicPr>
          <p:cNvPr id="10" name="Picture 10"/>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00000">
            <a:off x="10461248" y="5046927"/>
            <a:ext cx="1994934" cy="358437"/>
          </a:xfrm>
          <a:prstGeom prst="rect">
            <a:avLst/>
          </a:prstGeom>
        </p:spPr>
      </p:pic>
      <p:pic>
        <p:nvPicPr>
          <p:cNvPr id="11" name="Picture 11"/>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302766" y="2396072"/>
            <a:ext cx="420717" cy="528297"/>
          </a:xfrm>
          <a:prstGeom prst="rect">
            <a:avLst/>
          </a:prstGeom>
        </p:spPr>
      </p:pic>
      <p:pic>
        <p:nvPicPr>
          <p:cNvPr id="12" name="Picture 12"/>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139905">
            <a:off x="270472" y="5647852"/>
            <a:ext cx="830657" cy="690201"/>
          </a:xfrm>
          <a:prstGeom prst="rect">
            <a:avLst/>
          </a:prstGeom>
        </p:spPr>
      </p:pic>
      <p:grpSp>
        <p:nvGrpSpPr>
          <p:cNvPr id="13" name="Group 13"/>
          <p:cNvGrpSpPr>
            <a:grpSpLocks noChangeAspect="1"/>
          </p:cNvGrpSpPr>
          <p:nvPr/>
        </p:nvGrpSpPr>
        <p:grpSpPr>
          <a:xfrm>
            <a:off x="8694420" y="3548161"/>
            <a:ext cx="3497580" cy="3497580"/>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0"/>
              <a:stretch>
                <a:fillRect l="-17679" r="-17679"/>
              </a:stretch>
            </a:blipFill>
          </p:spPr>
        </p:sp>
      </p:grpSp>
      <p:pic>
        <p:nvPicPr>
          <p:cNvPr id="15" name="Picture 15"/>
          <p:cNvPicPr>
            <a:picLocks noChangeAspect="1"/>
          </p:cNvPicPr>
          <p:nvPr/>
        </p:nvPicPr>
        <p:blipFill>
          <a:blip r:embed="rId21"/>
          <a:srcRect/>
          <a:stretch>
            <a:fillRect/>
          </a:stretch>
        </p:blipFill>
        <p:spPr>
          <a:xfrm>
            <a:off x="12423" y="4515574"/>
            <a:ext cx="4952807" cy="2617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72F1F8-2D34-3F07-2FDF-53A16781CC65}"/>
              </a:ext>
            </a:extLst>
          </p:cNvPr>
          <p:cNvSpPr txBox="1"/>
          <p:nvPr/>
        </p:nvSpPr>
        <p:spPr>
          <a:xfrm>
            <a:off x="450331" y="372615"/>
            <a:ext cx="10522855" cy="954107"/>
          </a:xfrm>
          <a:prstGeom prst="rect">
            <a:avLst/>
          </a:prstGeom>
          <a:noFill/>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2. Quá trình thực thi chủ quyền đối với quần đảo Hoàng Sa và quần đảo Trường Sa của các Chúa Nguyễn và ý nghĩa lịch sử</a:t>
            </a:r>
          </a:p>
        </p:txBody>
      </p:sp>
      <p:sp>
        <p:nvSpPr>
          <p:cNvPr id="2" name="TextBox 1">
            <a:extLst>
              <a:ext uri="{FF2B5EF4-FFF2-40B4-BE49-F238E27FC236}">
                <a16:creationId xmlns:a16="http://schemas.microsoft.com/office/drawing/2014/main" id="{14ECF618-B6D9-F3DA-E3ED-C5B71F0CD130}"/>
              </a:ext>
            </a:extLst>
          </p:cNvPr>
          <p:cNvSpPr txBox="1"/>
          <p:nvPr/>
        </p:nvSpPr>
        <p:spPr>
          <a:xfrm>
            <a:off x="1063593" y="1326722"/>
            <a:ext cx="8326591" cy="954107"/>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b. Ý </a:t>
            </a:r>
            <a:r>
              <a:rPr lang="en-US" sz="2800" b="1" dirty="0" err="1">
                <a:solidFill>
                  <a:srgbClr val="00B050"/>
                </a:solidFill>
                <a:latin typeface="Times New Roman" panose="02020603050405020304" pitchFamily="18" charset="0"/>
                <a:cs typeface="Times New Roman" panose="02020603050405020304" pitchFamily="18" charset="0"/>
              </a:rPr>
              <a:t>nghĩa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quá</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trình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thực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chủ</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quyền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trên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hai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quần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đảo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chúa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Nguyễn</a:t>
            </a:r>
            <a:endParaRPr lang="vi-VN" sz="2800" b="1" dirty="0">
              <a:solidFill>
                <a:srgbClr val="00B050"/>
              </a:solidFill>
              <a:latin typeface="Times New Roman" panose="02020603050405020304" pitchFamily="18" charset="0"/>
              <a:cs typeface="Times New Roman" panose="02020603050405020304" pitchFamily="18" charset="0"/>
            </a:endParaRPr>
          </a:p>
        </p:txBody>
      </p:sp>
      <p:pic>
        <p:nvPicPr>
          <p:cNvPr id="10" name="Picture 9" descr="A picture containing text&#10;&#10;Description automatically generated">
            <a:extLst>
              <a:ext uri="{FF2B5EF4-FFF2-40B4-BE49-F238E27FC236}">
                <a16:creationId xmlns:a16="http://schemas.microsoft.com/office/drawing/2014/main" id="{534176ED-93EF-5971-972A-A68F0D62B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
        <p:nvSpPr>
          <p:cNvPr id="3" name="Rectangle 2"/>
          <p:cNvSpPr/>
          <p:nvPr/>
        </p:nvSpPr>
        <p:spPr>
          <a:xfrm>
            <a:off x="1063593" y="2472704"/>
            <a:ext cx="9815147" cy="3139321"/>
          </a:xfrm>
          <a:prstGeom prst="rect">
            <a:avLst/>
          </a:prstGeom>
        </p:spPr>
        <p:txBody>
          <a:bodyPr wrap="square">
            <a:spAutoFit/>
          </a:bodyPr>
          <a:lstStyle/>
          <a:p>
            <a:pPr algn="just"/>
            <a:r>
              <a:rPr lang="en-US" dirty="0" smtClean="0">
                <a:solidFill>
                  <a:srgbClr val="000000"/>
                </a:solidFill>
                <a:latin typeface="Open Sans"/>
              </a:rPr>
              <a:t>- </a:t>
            </a:r>
            <a:r>
              <a:rPr lang="vi-VN" dirty="0" smtClean="0">
                <a:solidFill>
                  <a:srgbClr val="000000"/>
                </a:solidFill>
                <a:latin typeface="Open Sans"/>
              </a:rPr>
              <a:t>Chúa </a:t>
            </a:r>
            <a:r>
              <a:rPr lang="vi-VN" dirty="0">
                <a:solidFill>
                  <a:srgbClr val="000000"/>
                </a:solidFill>
                <a:latin typeface="Open Sans"/>
              </a:rPr>
              <a:t>Nguyễn ở Đàng Trong là chính quyền đầu tiên đã xác định được chủ quyền đối với hai quần đảo Hoàng Sa, quần đảo Trường Sa. </a:t>
            </a:r>
            <a:endParaRPr lang="en-US" dirty="0" smtClean="0">
              <a:solidFill>
                <a:srgbClr val="000000"/>
              </a:solidFill>
              <a:latin typeface="Open Sans"/>
            </a:endParaRPr>
          </a:p>
          <a:p>
            <a:pPr algn="just"/>
            <a:r>
              <a:rPr lang="vi-VN" dirty="0" smtClean="0">
                <a:solidFill>
                  <a:srgbClr val="000000"/>
                </a:solidFill>
                <a:latin typeface="Open Sans"/>
              </a:rPr>
              <a:t>- </a:t>
            </a:r>
            <a:r>
              <a:rPr lang="vi-VN" dirty="0">
                <a:solidFill>
                  <a:srgbClr val="000000"/>
                </a:solidFill>
                <a:latin typeface="Open Sans"/>
              </a:rPr>
              <a:t>Quá trình thực thi chủ quyền được chính quyền chúa Nguyễn thực hiện một cách liên tục suốt từ thế kỉ XVII và được tiếp nối với nhà Tây Sơn và nhà Nguyễn.</a:t>
            </a:r>
          </a:p>
          <a:p>
            <a:pPr algn="just"/>
            <a:r>
              <a:rPr lang="vi-VN" dirty="0">
                <a:solidFill>
                  <a:srgbClr val="000000"/>
                </a:solidFill>
                <a:latin typeface="Open Sans"/>
              </a:rPr>
              <a:t>- Nhờ những hoạt động kiểm soát và khai thác, chiếm giữ của hai đội Hoàng Sa, quần đảo Hoàng Sa và Trường Sa không chỉ được ghi nhận trong bản đồ mà trên thực tế đã là một vùng biển đảo không thể tách rời với đời sống của cư dân ven biển miền Trung Việt Nam từ thế kỉ XVII.</a:t>
            </a:r>
          </a:p>
          <a:p>
            <a:pPr algn="just"/>
            <a:r>
              <a:rPr lang="vi-VN" dirty="0">
                <a:solidFill>
                  <a:srgbClr val="000000"/>
                </a:solidFill>
                <a:latin typeface="Open Sans"/>
              </a:rPr>
              <a:t>=&gt; Các hoạt động thực thi chủ quyền trên 2 quần đảo Hoàng Sa và Trường Sa của chính quyền chúa Nguyễn đã tạo cơ sở lịch sử vững chắc cho hoạt động đấu tranh bảo vệ chủ quyền biển đảo của Việt Nam hiện nay.</a:t>
            </a:r>
            <a:endParaRPr lang="vi-VN" b="0" i="0" dirty="0">
              <a:solidFill>
                <a:srgbClr val="000000"/>
              </a:solidFill>
              <a:effectLst/>
              <a:latin typeface="Open Sans"/>
            </a:endParaRPr>
          </a:p>
        </p:txBody>
      </p:sp>
    </p:spTree>
    <p:extLst>
      <p:ext uri="{BB962C8B-B14F-4D97-AF65-F5344CB8AC3E}">
        <p14:creationId xmlns:p14="http://schemas.microsoft.com/office/powerpoint/2010/main" val="258178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 name="Google Shape;5642;p54">
            <a:extLst>
              <a:ext uri="{FF2B5EF4-FFF2-40B4-BE49-F238E27FC236}">
                <a16:creationId xmlns:a16="http://schemas.microsoft.com/office/drawing/2014/main" id="{7358FB5E-35EC-E38E-8E97-8F6B62710D91}"/>
              </a:ext>
            </a:extLst>
          </p:cNvPr>
          <p:cNvSpPr txBox="1">
            <a:spLocks noGrp="1" noChangeArrowheads="1"/>
          </p:cNvSpPr>
          <p:nvPr>
            <p:ph type="title"/>
          </p:nvPr>
        </p:nvSpPr>
        <p:spPr>
          <a:xfrm>
            <a:off x="454025" y="2842558"/>
            <a:ext cx="5081588" cy="1727200"/>
          </a:xfrm>
        </p:spPr>
        <p:txBody>
          <a:bodyPr spcFirstLastPara="1" vert="horz" wrap="square" lIns="121900" tIns="121900" rIns="121900" bIns="121900" numCol="1" anchor="ctr" anchorCtr="0" compatLnSpc="1">
            <a:prstTxWarp prst="textNoShape">
              <a:avLst/>
            </a:prstTxWarp>
            <a:noAutofit/>
          </a:bodyPr>
          <a:lstStyle/>
          <a:p>
            <a:pPr algn="ctr" eaLnBrk="1" hangingPunct="1">
              <a:spcBef>
                <a:spcPct val="0"/>
              </a:spcBef>
              <a:spcAft>
                <a:spcPct val="0"/>
              </a:spcAft>
              <a:buClr>
                <a:srgbClr val="A01127"/>
              </a:buClr>
              <a:buFont typeface="PT Serif" panose="020A0603040505020204" pitchFamily="18" charset="0"/>
              <a:buNone/>
            </a:pPr>
            <a:r>
              <a:rPr lang="en-US" altLang="en-US">
                <a:solidFill>
                  <a:srgbClr val="A01127"/>
                </a:solidFill>
                <a:latin typeface="Times New Roman" panose="02020603050405020304" pitchFamily="18" charset="0"/>
                <a:ea typeface="PT Serif" panose="020A0603040505020204" pitchFamily="18" charset="0"/>
                <a:cs typeface="Times New Roman" panose="02020603050405020304" pitchFamily="18" charset="0"/>
                <a:sym typeface="PT Serif" panose="020A0603040505020204" pitchFamily="18" charset="0"/>
              </a:rPr>
              <a:t>HÌNH THÀNH KIẾN THỨC</a:t>
            </a:r>
          </a:p>
        </p:txBody>
      </p:sp>
      <p:sp>
        <p:nvSpPr>
          <p:cNvPr id="5643" name="Google Shape;5643;p54">
            <a:extLst>
              <a:ext uri="{FF2B5EF4-FFF2-40B4-BE49-F238E27FC236}">
                <a16:creationId xmlns:a16="http://schemas.microsoft.com/office/drawing/2014/main" id="{A4659E3C-2D24-91CD-BB37-1DF68E382B70}"/>
              </a:ext>
            </a:extLst>
          </p:cNvPr>
          <p:cNvSpPr txBox="1">
            <a:spLocks noGrp="1"/>
          </p:cNvSpPr>
          <p:nvPr>
            <p:ph type="title" idx="2"/>
          </p:nvPr>
        </p:nvSpPr>
        <p:spPr>
          <a:xfrm>
            <a:off x="1046375" y="1132822"/>
            <a:ext cx="5765800" cy="1557337"/>
          </a:xfrm>
        </p:spPr>
        <p:txBody>
          <a:bodyPr spcFirstLastPara="1" vert="horz" wrap="square" lIns="121900" tIns="121900" rIns="121900" bIns="121900" numCol="1" anchor="b" anchorCtr="0" compatLnSpc="1">
            <a:prstTxWarp prst="textNoShape">
              <a:avLst/>
            </a:prstTxWarp>
            <a:noAutofit/>
          </a:bodyPr>
          <a:lstStyle/>
          <a:p>
            <a:pPr eaLnBrk="1" fontAlgn="auto" hangingPunct="1">
              <a:buClr>
                <a:schemeClr val="dk2"/>
              </a:buClr>
              <a:buFont typeface="PT Serif"/>
              <a:buNone/>
              <a:defRPr/>
            </a:pPr>
            <a:r>
              <a:rPr lang="en" dirty="0">
                <a:solidFill>
                  <a:schemeClr val="dk2"/>
                </a:solidFill>
                <a:latin typeface="PT Serif"/>
                <a:ea typeface="PT Serif"/>
                <a:cs typeface="PT Serif"/>
                <a:sym typeface="PT Serif"/>
              </a:rPr>
              <a:t>B.</a:t>
            </a:r>
            <a:endParaRPr dirty="0">
              <a:solidFill>
                <a:schemeClr val="dk2"/>
              </a:solidFill>
              <a:latin typeface="PT Serif"/>
              <a:ea typeface="PT Serif"/>
              <a:cs typeface="PT Serif"/>
              <a:sym typeface="PT Serif"/>
            </a:endParaRPr>
          </a:p>
        </p:txBody>
      </p:sp>
      <p:cxnSp>
        <p:nvCxnSpPr>
          <p:cNvPr id="5691" name="Google Shape;5691;p54">
            <a:extLst>
              <a:ext uri="{FF2B5EF4-FFF2-40B4-BE49-F238E27FC236}">
                <a16:creationId xmlns:a16="http://schemas.microsoft.com/office/drawing/2014/main" id="{1DBD693B-C7C5-88E3-C189-4CB1016B7B39}"/>
              </a:ext>
            </a:extLst>
          </p:cNvPr>
          <p:cNvCxnSpPr>
            <a:cxnSpLocks noChangeShapeType="1"/>
          </p:cNvCxnSpPr>
          <p:nvPr/>
        </p:nvCxnSpPr>
        <p:spPr bwMode="auto">
          <a:xfrm>
            <a:off x="944564" y="2667934"/>
            <a:ext cx="2865437" cy="22225"/>
          </a:xfrm>
          <a:prstGeom prst="straightConnector1">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cxnSp>
      <p:pic>
        <p:nvPicPr>
          <p:cNvPr id="1026" name="Picture 2">
            <a:extLst>
              <a:ext uri="{FF2B5EF4-FFF2-40B4-BE49-F238E27FC236}">
                <a16:creationId xmlns:a16="http://schemas.microsoft.com/office/drawing/2014/main" id="{98C3739E-E15E-F1D2-03C1-618475426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2438"/>
            <a:ext cx="5588000"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754C9421-CC14-CD8B-B690-7CDD14777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434" t="57777"/>
          <a:stretch>
            <a:fillRect/>
          </a:stretch>
        </p:blipFill>
        <p:spPr bwMode="auto">
          <a:xfrm>
            <a:off x="1" y="6100763"/>
            <a:ext cx="2995613"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Animation Animated GIF | Ocean illustration waves, Wave illustration, Waves  cartoon">
            <a:extLst>
              <a:ext uri="{FF2B5EF4-FFF2-40B4-BE49-F238E27FC236}">
                <a16:creationId xmlns:a16="http://schemas.microsoft.com/office/drawing/2014/main" id="{98C29F0F-F0ED-68C0-14C8-570D1348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434" t="57777"/>
          <a:stretch>
            <a:fillRect/>
          </a:stretch>
        </p:blipFill>
        <p:spPr bwMode="auto">
          <a:xfrm>
            <a:off x="2995614" y="6142039"/>
            <a:ext cx="29940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Animation Animated GIF | Ocean illustration waves, Wave illustration, Waves  cartoon">
            <a:extLst>
              <a:ext uri="{FF2B5EF4-FFF2-40B4-BE49-F238E27FC236}">
                <a16:creationId xmlns:a16="http://schemas.microsoft.com/office/drawing/2014/main" id="{EAB83DD6-C7D5-B1CF-14D4-AD998F9FD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434" t="57777"/>
          <a:stretch>
            <a:fillRect/>
          </a:stretch>
        </p:blipFill>
        <p:spPr bwMode="auto">
          <a:xfrm>
            <a:off x="5989638" y="6183314"/>
            <a:ext cx="29956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Animation Animated GIF | Ocean illustration waves, Wave illustration, Waves  cartoon">
            <a:extLst>
              <a:ext uri="{FF2B5EF4-FFF2-40B4-BE49-F238E27FC236}">
                <a16:creationId xmlns:a16="http://schemas.microsoft.com/office/drawing/2014/main" id="{D8ABD3FB-617E-2F00-D64B-709E399FB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434" t="57777"/>
          <a:stretch>
            <a:fillRect/>
          </a:stretch>
        </p:blipFill>
        <p:spPr bwMode="auto">
          <a:xfrm>
            <a:off x="8985250" y="6224589"/>
            <a:ext cx="32067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F9F9DB26-49A1-754D-8507-75B0463A9B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0"/>
            <a:ext cx="2286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DDD0A79E-6A55-0E0A-FC33-DD9700B69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25" y="1674158"/>
            <a:ext cx="2286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icture containing text&#10;&#10;Description automatically generated">
            <a:extLst>
              <a:ext uri="{FF2B5EF4-FFF2-40B4-BE49-F238E27FC236}">
                <a16:creationId xmlns:a16="http://schemas.microsoft.com/office/drawing/2014/main" id="{95DAF182-BD88-05EF-FD7B-4B3EAD1685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27" b="7627"/>
          <a:stretch>
            <a:fillRect/>
          </a:stretch>
        </p:blipFill>
        <p:spPr>
          <a:xfrm>
            <a:off x="0" y="0"/>
            <a:ext cx="12192000" cy="6858000"/>
          </a:xfrm>
          <a:prstGeom prst="rect">
            <a:avLst/>
          </a:prstGeom>
        </p:spPr>
      </p:pic>
      <p:pic>
        <p:nvPicPr>
          <p:cNvPr id="3" name="Picture 3"/>
          <p:cNvPicPr>
            <a:picLocks noChangeAspect="1"/>
          </p:cNvPicPr>
          <p:nvPr/>
        </p:nvPicPr>
        <p:blipFill>
          <a:blip r:embed="rId3"/>
          <a:srcRect t="1333" b="1333"/>
          <a:stretch>
            <a:fillRect/>
          </a:stretch>
        </p:blipFill>
        <p:spPr>
          <a:xfrm rot="740504">
            <a:off x="-569581" y="5600060"/>
            <a:ext cx="11116813" cy="4027593"/>
          </a:xfrm>
          <a:prstGeom prst="rect">
            <a:avLst/>
          </a:prstGeom>
        </p:spPr>
      </p:pic>
      <p:pic>
        <p:nvPicPr>
          <p:cNvPr id="4" name="Picture 4"/>
          <p:cNvPicPr>
            <a:picLocks noChangeAspect="1"/>
          </p:cNvPicPr>
          <p:nvPr/>
        </p:nvPicPr>
        <p:blipFill>
          <a:blip r:embed="rId4"/>
          <a:srcRect/>
          <a:stretch>
            <a:fillRect/>
          </a:stretch>
        </p:blipFill>
        <p:spPr>
          <a:xfrm rot="886205">
            <a:off x="-1569259" y="5541943"/>
            <a:ext cx="4913101" cy="1771787"/>
          </a:xfrm>
          <a:prstGeom prst="rect">
            <a:avLst/>
          </a:prstGeom>
        </p:spPr>
      </p:pic>
      <p:pic>
        <p:nvPicPr>
          <p:cNvPr id="5" name="Picture 5"/>
          <p:cNvPicPr>
            <a:picLocks noChangeAspect="1"/>
          </p:cNvPicPr>
          <p:nvPr/>
        </p:nvPicPr>
        <p:blipFill>
          <a:blip r:embed="rId5"/>
          <a:srcRect l="14088" r="14088"/>
          <a:stretch>
            <a:fillRect/>
          </a:stretch>
        </p:blipFill>
        <p:spPr>
          <a:xfrm rot="-8100000">
            <a:off x="6914345" y="395601"/>
            <a:ext cx="7021171" cy="2089557"/>
          </a:xfrm>
          <a:prstGeom prst="rect">
            <a:avLst/>
          </a:prstGeom>
        </p:spPr>
      </p:pic>
      <p:pic>
        <p:nvPicPr>
          <p:cNvPr id="6" name="Picture 6"/>
          <p:cNvPicPr>
            <a:picLocks noChangeAspect="1"/>
          </p:cNvPicPr>
          <p:nvPr/>
        </p:nvPicPr>
        <p:blipFill>
          <a:blip r:embed="rId6"/>
          <a:srcRect/>
          <a:stretch>
            <a:fillRect/>
          </a:stretch>
        </p:blipFill>
        <p:spPr>
          <a:xfrm rot="-1711526" flipH="1">
            <a:off x="501656" y="5151759"/>
            <a:ext cx="1107521" cy="949428"/>
          </a:xfrm>
          <a:prstGeom prst="rect">
            <a:avLst/>
          </a:prstGeom>
        </p:spPr>
      </p:pic>
      <p:pic>
        <p:nvPicPr>
          <p:cNvPr id="7" name="Picture 7"/>
          <p:cNvPicPr>
            <a:picLocks noChangeAspect="1"/>
          </p:cNvPicPr>
          <p:nvPr/>
        </p:nvPicPr>
        <p:blipFill>
          <a:blip r:embed="rId7"/>
          <a:srcRect b="61798"/>
          <a:stretch>
            <a:fillRect/>
          </a:stretch>
        </p:blipFill>
        <p:spPr>
          <a:xfrm>
            <a:off x="10424930" y="0"/>
            <a:ext cx="1582553" cy="1881877"/>
          </a:xfrm>
          <a:prstGeom prst="rect">
            <a:avLst/>
          </a:prstGeom>
        </p:spPr>
      </p:pic>
      <p:pic>
        <p:nvPicPr>
          <p:cNvPr id="8" name="Picture 8"/>
          <p:cNvPicPr>
            <a:picLocks noChangeAspect="1"/>
          </p:cNvPicPr>
          <p:nvPr/>
        </p:nvPicPr>
        <p:blipFill>
          <a:blip r:embed="rId8"/>
          <a:srcRect/>
          <a:stretch>
            <a:fillRect/>
          </a:stretch>
        </p:blipFill>
        <p:spPr>
          <a:xfrm>
            <a:off x="-332501" y="310864"/>
            <a:ext cx="5163043" cy="6680202"/>
          </a:xfrm>
          <a:prstGeom prst="rect">
            <a:avLst/>
          </a:prstGeom>
        </p:spPr>
      </p:pic>
      <p:sp>
        <p:nvSpPr>
          <p:cNvPr id="9" name="TextBox 9"/>
          <p:cNvSpPr txBox="1"/>
          <p:nvPr/>
        </p:nvSpPr>
        <p:spPr>
          <a:xfrm>
            <a:off x="1793925" y="764162"/>
            <a:ext cx="7808091" cy="923394"/>
          </a:xfrm>
          <a:prstGeom prst="rect">
            <a:avLst/>
          </a:prstGeom>
        </p:spPr>
        <p:txBody>
          <a:bodyPr lIns="0" tIns="0" rIns="0" bIns="0" rtlCol="0" anchor="t">
            <a:spAutoFit/>
          </a:bodyPr>
          <a:lstStyle/>
          <a:p>
            <a:pPr algn="ctr" defTabSz="609630">
              <a:lnSpc>
                <a:spcPts val="5624"/>
              </a:lnSpc>
            </a:pPr>
            <a:r>
              <a:rPr lang="en-US" sz="12801" spc="199">
                <a:solidFill>
                  <a:srgbClr val="0070C0"/>
                </a:solidFill>
                <a:latin typeface="Times New Roman" panose="02020603050405020304" pitchFamily="18" charset="0"/>
                <a:cs typeface="Times New Roman" panose="02020603050405020304" pitchFamily="18" charset="0"/>
              </a:rPr>
              <a:t> Nội dung</a:t>
            </a:r>
          </a:p>
        </p:txBody>
      </p:sp>
      <p:sp>
        <p:nvSpPr>
          <p:cNvPr id="15" name="TextBox 14">
            <a:extLst>
              <a:ext uri="{FF2B5EF4-FFF2-40B4-BE49-F238E27FC236}">
                <a16:creationId xmlns:a16="http://schemas.microsoft.com/office/drawing/2014/main" id="{D324FAD6-D327-A570-FA2D-019A841B6CF9}"/>
              </a:ext>
            </a:extLst>
          </p:cNvPr>
          <p:cNvSpPr txBox="1"/>
          <p:nvPr/>
        </p:nvSpPr>
        <p:spPr>
          <a:xfrm>
            <a:off x="4521661" y="2288542"/>
            <a:ext cx="6327551" cy="1200329"/>
          </a:xfrm>
          <a:prstGeom prst="rect">
            <a:avLst/>
          </a:prstGeom>
          <a:noFill/>
        </p:spPr>
        <p:txBody>
          <a:bodyPr wrap="square">
            <a:spAutoFit/>
          </a:bodyPr>
          <a:lstStyle/>
          <a:p>
            <a:pPr algn="ctr" defTabSz="609630"/>
            <a:r>
              <a:rPr lang="en-US" sz="2400" b="1">
                <a:solidFill>
                  <a:srgbClr val="FF0000"/>
                </a:solidFill>
                <a:latin typeface="Times New Roman" panose="02020603050405020304" pitchFamily="18" charset="0"/>
                <a:cs typeface="Times New Roman" panose="02020603050405020304" pitchFamily="18" charset="0"/>
              </a:rPr>
              <a:t>1. KHÁI QUÁT QUÁ TRÌNH KHAI PHÁ VÙNG ĐẤT PHÍA NAM TỪ THẾ KỈ XVI ĐẾN THẾ KỈ XVIII</a:t>
            </a:r>
          </a:p>
        </p:txBody>
      </p:sp>
      <p:sp>
        <p:nvSpPr>
          <p:cNvPr id="16" name="TextBox 15">
            <a:extLst>
              <a:ext uri="{FF2B5EF4-FFF2-40B4-BE49-F238E27FC236}">
                <a16:creationId xmlns:a16="http://schemas.microsoft.com/office/drawing/2014/main" id="{6E629E1F-3E05-E6A5-D839-4753E60E4382}"/>
              </a:ext>
            </a:extLst>
          </p:cNvPr>
          <p:cNvSpPr txBox="1"/>
          <p:nvPr/>
        </p:nvSpPr>
        <p:spPr>
          <a:xfrm>
            <a:off x="4676102" y="3808267"/>
            <a:ext cx="6712169" cy="1569660"/>
          </a:xfrm>
          <a:prstGeom prst="rect">
            <a:avLst/>
          </a:prstGeom>
          <a:noFill/>
        </p:spPr>
        <p:txBody>
          <a:bodyPr wrap="square">
            <a:spAutoFit/>
          </a:bodyPr>
          <a:lstStyle/>
          <a:p>
            <a:pPr algn="ctr" defTabSz="609630"/>
            <a:r>
              <a:rPr lang="vi-VN" sz="2400" b="1">
                <a:solidFill>
                  <a:srgbClr val="FF0000"/>
                </a:solidFill>
                <a:latin typeface="Times New Roman" panose="02020603050405020304" pitchFamily="18" charset="0"/>
                <a:cs typeface="Times New Roman" panose="02020603050405020304" pitchFamily="18" charset="0"/>
              </a:rPr>
              <a:t>2. QUÁ TRÌNH THỰC THI CHỦ QUYỀN ĐỐI VỚI QUẦN ĐẢO HOÀNG SA VÀ QUẦN ĐẢO TRƯỜNG SA CỦA CÁC CHÚA NGUYỄN VÀ Ý NGHĨA LỊCH SỬ</a:t>
            </a:r>
          </a:p>
        </p:txBody>
      </p:sp>
      <p:pic>
        <p:nvPicPr>
          <p:cNvPr id="10" name="Picture 9" descr="A picture containing text&#10;&#10;Description automatically generated">
            <a:extLst>
              <a:ext uri="{FF2B5EF4-FFF2-40B4-BE49-F238E27FC236}">
                <a16:creationId xmlns:a16="http://schemas.microsoft.com/office/drawing/2014/main" id="{8F1B69CE-47AB-DB1C-413D-9BAD3D6043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53E874-8493-B613-F6D6-65273E01571A}"/>
              </a:ext>
            </a:extLst>
          </p:cNvPr>
          <p:cNvSpPr txBox="1"/>
          <p:nvPr/>
        </p:nvSpPr>
        <p:spPr>
          <a:xfrm>
            <a:off x="667658" y="482377"/>
            <a:ext cx="10522856" cy="954107"/>
          </a:xfrm>
          <a:prstGeom prst="rect">
            <a:avLst/>
          </a:prstGeom>
          <a:noFill/>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BÀI 5: QUÁ TRÌNH KHAI PHÁ VÙNG ĐẤT PHÍA NAM TỪ THẾ KỈ XVI ĐẾN THẾ KỈ XVIII (T2)</a:t>
            </a:r>
          </a:p>
        </p:txBody>
      </p:sp>
      <p:sp>
        <p:nvSpPr>
          <p:cNvPr id="6" name="TextBox 5">
            <a:extLst>
              <a:ext uri="{FF2B5EF4-FFF2-40B4-BE49-F238E27FC236}">
                <a16:creationId xmlns:a16="http://schemas.microsoft.com/office/drawing/2014/main" id="{3072F1F8-2D34-3F07-2FDF-53A16781CC65}"/>
              </a:ext>
            </a:extLst>
          </p:cNvPr>
          <p:cNvSpPr txBox="1"/>
          <p:nvPr/>
        </p:nvSpPr>
        <p:spPr>
          <a:xfrm>
            <a:off x="667657" y="1436484"/>
            <a:ext cx="10522855" cy="954107"/>
          </a:xfrm>
          <a:prstGeom prst="rect">
            <a:avLst/>
          </a:prstGeom>
          <a:noFill/>
        </p:spPr>
        <p:txBody>
          <a:bodyPr wrap="square">
            <a:spAutoFit/>
          </a:bodyPr>
          <a:lstStyle/>
          <a:p>
            <a:pPr algn="ctr"/>
            <a:r>
              <a:rPr lang="vi-VN" sz="2800" b="1">
                <a:solidFill>
                  <a:srgbClr val="FF0000"/>
                </a:solidFill>
                <a:latin typeface="Times New Roman" panose="02020603050405020304" pitchFamily="18" charset="0"/>
                <a:cs typeface="Times New Roman" panose="02020603050405020304" pitchFamily="18" charset="0"/>
              </a:rPr>
              <a:t>2. Quá trình thực thi chủ quyền đối với quần đảo Hoàng Sa và quần đảo Trường Sa của các Chúa Nguyễn và ý nghĩa lịch sử</a:t>
            </a:r>
          </a:p>
        </p:txBody>
      </p:sp>
      <p:sp>
        <p:nvSpPr>
          <p:cNvPr id="7" name="TextBox 6">
            <a:extLst>
              <a:ext uri="{FF2B5EF4-FFF2-40B4-BE49-F238E27FC236}">
                <a16:creationId xmlns:a16="http://schemas.microsoft.com/office/drawing/2014/main" id="{73603697-2259-8815-4E8B-D0EF52C870A0}"/>
              </a:ext>
            </a:extLst>
          </p:cNvPr>
          <p:cNvSpPr txBox="1"/>
          <p:nvPr/>
        </p:nvSpPr>
        <p:spPr>
          <a:xfrm>
            <a:off x="381907" y="2665393"/>
            <a:ext cx="10808605" cy="954107"/>
          </a:xfrm>
          <a:prstGeom prst="rect">
            <a:avLst/>
          </a:prstGeom>
          <a:noFill/>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a. Xác nhận và thực thi chủ quyền đối với quần đảo Hoàng Sa, quần đảo Trường Sa </a:t>
            </a:r>
            <a:endParaRPr lang="vi-VN" sz="2800" b="1">
              <a:solidFill>
                <a:srgbClr val="FF0000"/>
              </a:solidFill>
              <a:latin typeface="Times New Roman" panose="02020603050405020304" pitchFamily="18" charset="0"/>
              <a:cs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45F6A83F-474B-29B3-C480-61AD97258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extLst>
      <p:ext uri="{BB962C8B-B14F-4D97-AF65-F5344CB8AC3E}">
        <p14:creationId xmlns:p14="http://schemas.microsoft.com/office/powerpoint/2010/main" val="28798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102"/>
          <a:stretch/>
        </p:blipFill>
        <p:spPr bwMode="auto">
          <a:xfrm>
            <a:off x="461746" y="0"/>
            <a:ext cx="5714080" cy="6477000"/>
          </a:xfrm>
          <a:prstGeom prst="round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6003023" y="368755"/>
            <a:ext cx="6016433"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 luận</a:t>
            </a:r>
            <a:endParaRPr kumimoji="0" lang="en-US" altLang="en-US" sz="8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003023" y="1981200"/>
            <a:ext cx="6188977" cy="44958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kumimoji="0" lang="en-US" sz="4000" b="1"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Liệt</a:t>
            </a:r>
            <a:r>
              <a:rPr kumimoji="0" lang="en-US" sz="4000" b="1" i="1" u="none" strike="noStrike" kern="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kê các bằng chứng </a:t>
            </a:r>
            <a:r>
              <a:rPr lang="en-US" sz="4000" b="1" i="1" kern="0" noProof="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x</a:t>
            </a:r>
            <a:r>
              <a:rPr lang="vi-VN" sz="4000" b="1" i="1" kern="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ác nhận và thực thi chủ quyền đối với quần đảo Hoàng Sa, quần đảo Trường S</a:t>
            </a:r>
            <a:r>
              <a:rPr lang="en-US" sz="4000" b="1" i="1" kern="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a cảu các triều đại phong kiến?</a:t>
            </a:r>
            <a:endPar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FEF0FE64-E3A2-B22E-0BB7-CC8BD5AC1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27" t="9331" r="4627" b="18775"/>
          <a:stretch>
            <a:fillRect/>
          </a:stretch>
        </p:blipFill>
        <p:spPr>
          <a:xfrm>
            <a:off x="0" y="0"/>
            <a:ext cx="12192000" cy="6858000"/>
          </a:xfrm>
          <a:prstGeom prst="rect">
            <a:avLst/>
          </a:prstGeom>
        </p:spPr>
      </p:pic>
      <p:pic>
        <p:nvPicPr>
          <p:cNvPr id="3" name="Picture 3"/>
          <p:cNvPicPr>
            <a:picLocks noChangeAspect="1"/>
          </p:cNvPicPr>
          <p:nvPr/>
        </p:nvPicPr>
        <p:blipFill>
          <a:blip r:embed="rId3"/>
          <a:srcRect l="14879" r="14879"/>
          <a:stretch>
            <a:fillRect/>
          </a:stretch>
        </p:blipFill>
        <p:spPr>
          <a:xfrm rot="-84303">
            <a:off x="1877814" y="351787"/>
            <a:ext cx="10264387" cy="6690788"/>
          </a:xfrm>
          <a:prstGeom prst="rect">
            <a:avLst/>
          </a:prstGeom>
        </p:spPr>
      </p:pic>
      <p:grpSp>
        <p:nvGrpSpPr>
          <p:cNvPr id="4" name="Group 4"/>
          <p:cNvGrpSpPr>
            <a:grpSpLocks noChangeAspect="1"/>
          </p:cNvGrpSpPr>
          <p:nvPr/>
        </p:nvGrpSpPr>
        <p:grpSpPr>
          <a:xfrm rot="1511511">
            <a:off x="-772486" y="-224176"/>
            <a:ext cx="3297574" cy="3830825"/>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t="-2083" b="-2083"/>
              </a:stretch>
            </a:blipFill>
          </p:spPr>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pic>
        <p:nvPicPr>
          <p:cNvPr id="9" name="Picture 9"/>
          <p:cNvPicPr>
            <a:picLocks noChangeAspect="1"/>
          </p:cNvPicPr>
          <p:nvPr/>
        </p:nvPicPr>
        <p:blipFill>
          <a:blip r:embed="rId5"/>
          <a:srcRect/>
          <a:stretch>
            <a:fillRect/>
          </a:stretch>
        </p:blipFill>
        <p:spPr>
          <a:xfrm>
            <a:off x="533210" y="5461136"/>
            <a:ext cx="10820400" cy="3292493"/>
          </a:xfrm>
          <a:prstGeom prst="rect">
            <a:avLst/>
          </a:prstGeom>
        </p:spPr>
      </p:pic>
      <p:grpSp>
        <p:nvGrpSpPr>
          <p:cNvPr id="10" name="Group 10"/>
          <p:cNvGrpSpPr>
            <a:grpSpLocks noChangeAspect="1"/>
          </p:cNvGrpSpPr>
          <p:nvPr/>
        </p:nvGrpSpPr>
        <p:grpSpPr>
          <a:xfrm rot="2449155">
            <a:off x="-772486" y="3012015"/>
            <a:ext cx="3297574" cy="3830825"/>
            <a:chOff x="0" y="0"/>
            <a:chExt cx="5466080" cy="6350000"/>
          </a:xfrm>
        </p:grpSpPr>
        <p:sp>
          <p:nvSpPr>
            <p:cNvPr id="11" name="Freeform 11"/>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2" name="Freeform 12"/>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3732" r="-23732"/>
              </a:stretch>
            </a:blipFill>
          </p:spPr>
        </p:sp>
        <p:sp>
          <p:nvSpPr>
            <p:cNvPr id="13" name="Freeform 13"/>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4" name="Freeform 14"/>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pic>
        <p:nvPicPr>
          <p:cNvPr id="15" name="Picture 15"/>
          <p:cNvPicPr>
            <a:picLocks noChangeAspect="1"/>
          </p:cNvPicPr>
          <p:nvPr/>
        </p:nvPicPr>
        <p:blipFill>
          <a:blip r:embed="rId7"/>
          <a:srcRect/>
          <a:stretch>
            <a:fillRect/>
          </a:stretch>
        </p:blipFill>
        <p:spPr>
          <a:xfrm>
            <a:off x="9551117" y="5103036"/>
            <a:ext cx="2809936" cy="2743200"/>
          </a:xfrm>
          <a:prstGeom prst="rect">
            <a:avLst/>
          </a:prstGeom>
        </p:spPr>
      </p:pic>
      <p:sp>
        <p:nvSpPr>
          <p:cNvPr id="16" name="TextBox 16"/>
          <p:cNvSpPr txBox="1"/>
          <p:nvPr/>
        </p:nvSpPr>
        <p:spPr>
          <a:xfrm>
            <a:off x="2573810" y="1664660"/>
            <a:ext cx="9443061" cy="3323987"/>
          </a:xfrm>
          <a:prstGeom prst="rect">
            <a:avLst/>
          </a:prstGeom>
        </p:spPr>
        <p:txBody>
          <a:bodyPr lIns="0" tIns="0" rIns="0" bIns="0" rtlCol="0" anchor="t">
            <a:spAutoFit/>
          </a:bodyPr>
          <a:lstStyle/>
          <a:p>
            <a:pPr algn="ctr" defTabSz="609630">
              <a:spcBef>
                <a:spcPct val="0"/>
              </a:spcBef>
            </a:pPr>
            <a:r>
              <a:rPr lang="en-US" sz="3600">
                <a:solidFill>
                  <a:srgbClr val="000000"/>
                </a:solidFill>
                <a:latin typeface="Times New Roman" panose="02020603050405020304" pitchFamily="18" charset="0"/>
                <a:cs typeface="Times New Roman" panose="02020603050405020304" pitchFamily="18" charset="0"/>
              </a:rPr>
              <a:t>Quần đảo Hoàng Sa và quần đảo Trường Sa là một dải những hòn đảo được gọi bằng nhiều tên khác nhau trong các bộ chính sử của các triều đại phong kiến Việt Nam như: Bãi Cát Vàng, Cồn Vàng, Vạn Lý Hoàng Sa, Vạn Lý Trường Sa, Đại Trường Sa,...</a:t>
            </a:r>
          </a:p>
        </p:txBody>
      </p:sp>
      <p:pic>
        <p:nvPicPr>
          <p:cNvPr id="17" name="Picture 16" descr="A picture containing text&#10;&#10;Description automatically generated">
            <a:extLst>
              <a:ext uri="{FF2B5EF4-FFF2-40B4-BE49-F238E27FC236}">
                <a16:creationId xmlns:a16="http://schemas.microsoft.com/office/drawing/2014/main" id="{585EFA9C-B998-F533-5590-655CDE14D3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27" t="9331" r="4627" b="18775"/>
          <a:stretch>
            <a:fillRect/>
          </a:stretch>
        </p:blipFill>
        <p:spPr>
          <a:xfrm>
            <a:off x="0" y="0"/>
            <a:ext cx="12192000" cy="6858000"/>
          </a:xfrm>
          <a:prstGeom prst="rect">
            <a:avLst/>
          </a:prstGeom>
        </p:spPr>
      </p:pic>
      <p:pic>
        <p:nvPicPr>
          <p:cNvPr id="3" name="Picture 3"/>
          <p:cNvPicPr>
            <a:picLocks noChangeAspect="1"/>
          </p:cNvPicPr>
          <p:nvPr/>
        </p:nvPicPr>
        <p:blipFill>
          <a:blip r:embed="rId3"/>
          <a:srcRect r="70465"/>
          <a:stretch>
            <a:fillRect/>
          </a:stretch>
        </p:blipFill>
        <p:spPr>
          <a:xfrm rot="5400000">
            <a:off x="5462632" y="-919769"/>
            <a:ext cx="7066568" cy="8906105"/>
          </a:xfrm>
          <a:prstGeom prst="rect">
            <a:avLst/>
          </a:prstGeom>
        </p:spPr>
      </p:pic>
      <p:pic>
        <p:nvPicPr>
          <p:cNvPr id="4" name="Picture 4"/>
          <p:cNvPicPr>
            <a:picLocks noChangeAspect="1"/>
          </p:cNvPicPr>
          <p:nvPr/>
        </p:nvPicPr>
        <p:blipFill>
          <a:blip r:embed="rId4"/>
          <a:srcRect l="4691" b="11214"/>
          <a:stretch>
            <a:fillRect/>
          </a:stretch>
        </p:blipFill>
        <p:spPr>
          <a:xfrm>
            <a:off x="6209064" y="2794416"/>
            <a:ext cx="5862278" cy="4025592"/>
          </a:xfrm>
          <a:prstGeom prst="rect">
            <a:avLst/>
          </a:prstGeom>
        </p:spPr>
      </p:pic>
      <p:pic>
        <p:nvPicPr>
          <p:cNvPr id="5" name="Picture 5"/>
          <p:cNvPicPr>
            <a:picLocks noChangeAspect="1"/>
          </p:cNvPicPr>
          <p:nvPr/>
        </p:nvPicPr>
        <p:blipFill>
          <a:blip r:embed="rId5"/>
          <a:srcRect/>
          <a:stretch>
            <a:fillRect/>
          </a:stretch>
        </p:blipFill>
        <p:spPr>
          <a:xfrm rot="2302639">
            <a:off x="3487620" y="5338067"/>
            <a:ext cx="2052857" cy="2504016"/>
          </a:xfrm>
          <a:prstGeom prst="rect">
            <a:avLst/>
          </a:prstGeom>
        </p:spPr>
      </p:pic>
      <p:pic>
        <p:nvPicPr>
          <p:cNvPr id="6" name="Picture 6"/>
          <p:cNvPicPr>
            <a:picLocks noChangeAspect="1"/>
          </p:cNvPicPr>
          <p:nvPr/>
        </p:nvPicPr>
        <p:blipFill>
          <a:blip r:embed="rId6"/>
          <a:srcRect/>
          <a:stretch>
            <a:fillRect/>
          </a:stretch>
        </p:blipFill>
        <p:spPr>
          <a:xfrm rot="-639955">
            <a:off x="-2760518" y="-1992611"/>
            <a:ext cx="9434455" cy="3396404"/>
          </a:xfrm>
          <a:prstGeom prst="rect">
            <a:avLst/>
          </a:prstGeom>
        </p:spPr>
      </p:pic>
      <p:grpSp>
        <p:nvGrpSpPr>
          <p:cNvPr id="8" name="Group 8"/>
          <p:cNvGrpSpPr>
            <a:grpSpLocks noChangeAspect="1"/>
          </p:cNvGrpSpPr>
          <p:nvPr/>
        </p:nvGrpSpPr>
        <p:grpSpPr>
          <a:xfrm>
            <a:off x="-104775" y="1246249"/>
            <a:ext cx="6945878" cy="4726361"/>
            <a:chOff x="0" y="0"/>
            <a:chExt cx="5513070" cy="3548380"/>
          </a:xfrm>
        </p:grpSpPr>
        <p:sp>
          <p:nvSpPr>
            <p:cNvPr id="9" name="Freeform 9"/>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7"/>
              <a:stretch>
                <a:fillRect l="-14340" r="-14340"/>
              </a:stretch>
            </a:blipFill>
          </p:spPr>
        </p:sp>
      </p:grpSp>
      <p:pic>
        <p:nvPicPr>
          <p:cNvPr id="10" name="Picture 10"/>
          <p:cNvPicPr>
            <a:picLocks noChangeAspect="1"/>
          </p:cNvPicPr>
          <p:nvPr/>
        </p:nvPicPr>
        <p:blipFill>
          <a:blip r:embed="rId8"/>
          <a:srcRect/>
          <a:stretch>
            <a:fillRect/>
          </a:stretch>
        </p:blipFill>
        <p:spPr>
          <a:xfrm>
            <a:off x="3704507" y="4530842"/>
            <a:ext cx="2618959" cy="2804775"/>
          </a:xfrm>
          <a:prstGeom prst="rect">
            <a:avLst/>
          </a:prstGeom>
        </p:spPr>
      </p:pic>
      <p:grpSp>
        <p:nvGrpSpPr>
          <p:cNvPr id="11" name="Group 11"/>
          <p:cNvGrpSpPr>
            <a:grpSpLocks noChangeAspect="1"/>
          </p:cNvGrpSpPr>
          <p:nvPr/>
        </p:nvGrpSpPr>
        <p:grpSpPr>
          <a:xfrm>
            <a:off x="0" y="282286"/>
            <a:ext cx="1741651" cy="1701339"/>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9"/>
              <a:stretch>
                <a:fillRect l="-66693" r="-66693"/>
              </a:stretch>
            </a:blipFill>
          </p:spPr>
        </p:sp>
      </p:grpSp>
      <p:sp>
        <p:nvSpPr>
          <p:cNvPr id="13" name="TextBox 13"/>
          <p:cNvSpPr txBox="1"/>
          <p:nvPr/>
        </p:nvSpPr>
        <p:spPr>
          <a:xfrm>
            <a:off x="6323466" y="217674"/>
            <a:ext cx="5681569" cy="2962349"/>
          </a:xfrm>
          <a:prstGeom prst="rect">
            <a:avLst/>
          </a:prstGeom>
        </p:spPr>
        <p:txBody>
          <a:bodyPr lIns="0" tIns="0" rIns="0" bIns="0" rtlCol="0" anchor="t">
            <a:spAutoFit/>
          </a:bodyPr>
          <a:lstStyle/>
          <a:p>
            <a:pPr algn="ctr" defTabSz="609630">
              <a:lnSpc>
                <a:spcPts val="3265"/>
              </a:lnSpc>
            </a:pPr>
            <a:r>
              <a:rPr lang="en-US" sz="3200">
                <a:solidFill>
                  <a:srgbClr val="503D36"/>
                </a:solidFill>
                <a:latin typeface="Times New Roman" panose="02020603050405020304" pitchFamily="18" charset="0"/>
                <a:cs typeface="Times New Roman" panose="02020603050405020304" pitchFamily="18" charset="0"/>
              </a:rPr>
              <a:t>Theo ghi chú bản đồ trong bộ Thiên Nam tử chỉ lộ đồ thư biên soạn vào thế kỉ XVII, quần đảo Hoàng Sa và quần đảo Trường Sa thuộc phủ Tư Nghĩa (Quảng Ngãi).</a:t>
            </a:r>
          </a:p>
          <a:p>
            <a:pPr algn="ctr" defTabSz="609630">
              <a:lnSpc>
                <a:spcPts val="3265"/>
              </a:lnSpc>
              <a:spcBef>
                <a:spcPct val="0"/>
              </a:spcBef>
            </a:pPr>
            <a:endParaRPr lang="en-US" sz="3200">
              <a:solidFill>
                <a:srgbClr val="503D36"/>
              </a:solidFill>
              <a:latin typeface="Times New Roman" panose="02020603050405020304" pitchFamily="18" charset="0"/>
              <a:cs typeface="Times New Roman" panose="02020603050405020304" pitchFamily="18" charset="0"/>
            </a:endParaRPr>
          </a:p>
        </p:txBody>
      </p:sp>
      <p:pic>
        <p:nvPicPr>
          <p:cNvPr id="14" name="Picture 13" descr="A picture containing text&#10;&#10;Description automatically generated">
            <a:extLst>
              <a:ext uri="{FF2B5EF4-FFF2-40B4-BE49-F238E27FC236}">
                <a16:creationId xmlns:a16="http://schemas.microsoft.com/office/drawing/2014/main" id="{6428F8AA-AF5A-9ED3-3A13-174298E254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grpSp>
        <p:nvGrpSpPr>
          <p:cNvPr id="2" name="Group 2"/>
          <p:cNvGrpSpPr/>
          <p:nvPr/>
        </p:nvGrpSpPr>
        <p:grpSpPr>
          <a:xfrm>
            <a:off x="882581" y="1054532"/>
            <a:ext cx="10250480" cy="5117668"/>
            <a:chOff x="0" y="0"/>
            <a:chExt cx="4049572" cy="2021795"/>
          </a:xfrm>
        </p:grpSpPr>
        <p:sp>
          <p:nvSpPr>
            <p:cNvPr id="3" name="Freeform 3"/>
            <p:cNvSpPr/>
            <p:nvPr/>
          </p:nvSpPr>
          <p:spPr>
            <a:xfrm>
              <a:off x="0" y="0"/>
              <a:ext cx="4049573" cy="2021795"/>
            </a:xfrm>
            <a:custGeom>
              <a:avLst/>
              <a:gdLst/>
              <a:ahLst/>
              <a:cxnLst/>
              <a:rect l="l" t="t" r="r" b="b"/>
              <a:pathLst>
                <a:path w="4049573" h="2021795">
                  <a:moveTo>
                    <a:pt x="25679" y="0"/>
                  </a:moveTo>
                  <a:lnTo>
                    <a:pt x="4023893" y="0"/>
                  </a:lnTo>
                  <a:cubicBezTo>
                    <a:pt x="4038076" y="0"/>
                    <a:pt x="4049573" y="11497"/>
                    <a:pt x="4049573" y="25679"/>
                  </a:cubicBezTo>
                  <a:lnTo>
                    <a:pt x="4049573" y="1996116"/>
                  </a:lnTo>
                  <a:cubicBezTo>
                    <a:pt x="4049573" y="2002926"/>
                    <a:pt x="4046867" y="2009458"/>
                    <a:pt x="4042051" y="2014274"/>
                  </a:cubicBezTo>
                  <a:cubicBezTo>
                    <a:pt x="4037235" y="2019089"/>
                    <a:pt x="4030704" y="2021795"/>
                    <a:pt x="4023893" y="2021795"/>
                  </a:cubicBezTo>
                  <a:lnTo>
                    <a:pt x="25679" y="2021795"/>
                  </a:lnTo>
                  <a:cubicBezTo>
                    <a:pt x="18869" y="2021795"/>
                    <a:pt x="12337" y="2019089"/>
                    <a:pt x="7521" y="2014274"/>
                  </a:cubicBezTo>
                  <a:cubicBezTo>
                    <a:pt x="2705" y="2009458"/>
                    <a:pt x="0" y="2002926"/>
                    <a:pt x="0" y="1996116"/>
                  </a:cubicBezTo>
                  <a:lnTo>
                    <a:pt x="0" y="25679"/>
                  </a:lnTo>
                  <a:cubicBezTo>
                    <a:pt x="0" y="18869"/>
                    <a:pt x="2705" y="12337"/>
                    <a:pt x="7521" y="7521"/>
                  </a:cubicBezTo>
                  <a:cubicBezTo>
                    <a:pt x="12337" y="2705"/>
                    <a:pt x="18869" y="0"/>
                    <a:pt x="25679"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9414">
            <a:off x="3992749" y="272942"/>
            <a:ext cx="3612360" cy="122163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60803">
            <a:off x="-1889057" y="121212"/>
            <a:ext cx="3566809" cy="27432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90651">
            <a:off x="9908940" y="4204205"/>
            <a:ext cx="3566809" cy="2743200"/>
          </a:xfrm>
          <a:prstGeom prst="rect">
            <a:avLst/>
          </a:prstGeom>
        </p:spPr>
      </p:pic>
      <p:sp>
        <p:nvSpPr>
          <p:cNvPr id="8" name="TextBox 8"/>
          <p:cNvSpPr txBox="1"/>
          <p:nvPr/>
        </p:nvSpPr>
        <p:spPr>
          <a:xfrm>
            <a:off x="3355390" y="3226848"/>
            <a:ext cx="878812" cy="585994"/>
          </a:xfrm>
          <a:prstGeom prst="rect">
            <a:avLst/>
          </a:prstGeom>
        </p:spPr>
        <p:txBody>
          <a:bodyPr lIns="0" tIns="0" rIns="0" bIns="0" rtlCol="0" anchor="t">
            <a:spAutoFit/>
          </a:bodyPr>
          <a:lstStyle/>
          <a:p>
            <a:pPr algn="ctr" defTabSz="609630">
              <a:lnSpc>
                <a:spcPts val="5040"/>
              </a:lnSpc>
              <a:spcBef>
                <a:spcPct val="0"/>
              </a:spcBef>
            </a:pPr>
            <a:r>
              <a:rPr lang="en-US" sz="3600">
                <a:solidFill>
                  <a:srgbClr val="FFFFFF"/>
                </a:solidFill>
                <a:latin typeface="More Sugar"/>
              </a:rPr>
              <a:t>A</a:t>
            </a:r>
          </a:p>
        </p:txBody>
      </p:sp>
      <p:pic>
        <p:nvPicPr>
          <p:cNvPr id="9" name="Picture 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439406" y="4114800"/>
            <a:ext cx="4133589" cy="2743200"/>
          </a:xfrm>
          <a:prstGeom prst="rect">
            <a:avLst/>
          </a:prstGeom>
        </p:spPr>
      </p:pic>
      <p:sp>
        <p:nvSpPr>
          <p:cNvPr id="10" name="TextBox 10"/>
          <p:cNvSpPr txBox="1"/>
          <p:nvPr/>
        </p:nvSpPr>
        <p:spPr>
          <a:xfrm>
            <a:off x="1003296" y="1656846"/>
            <a:ext cx="9128388" cy="3385542"/>
          </a:xfrm>
          <a:prstGeom prst="rect">
            <a:avLst/>
          </a:prstGeom>
        </p:spPr>
        <p:txBody>
          <a:bodyPr wrap="square" lIns="0" tIns="0" rIns="0" bIns="0" rtlCol="0" anchor="t">
            <a:spAutoFit/>
          </a:bodyPr>
          <a:lstStyle/>
          <a:p>
            <a:pPr algn="ctr" defTabSz="609630">
              <a:lnSpc>
                <a:spcPts val="3265"/>
              </a:lnSpc>
              <a:spcBef>
                <a:spcPct val="0"/>
              </a:spcBef>
            </a:pPr>
            <a:r>
              <a:rPr lang="en-US" sz="2800">
                <a:solidFill>
                  <a:srgbClr val="503D36"/>
                </a:solidFill>
                <a:latin typeface="Times New Roman" panose="02020603050405020304" pitchFamily="18" charset="0"/>
                <a:cs typeface="Times New Roman" panose="02020603050405020304" pitchFamily="18" charset="0"/>
              </a:rPr>
              <a:t>Chúa Nguyễn Phúc Nguyên (1563 – 1635) đã thành lập hải đội Hoàng Sa, sau đó lập thêm đội Bắc Hải, “sai đội Hoàng Sa kiêm quản” Hải đội Hoàng Sa đảm nhận việc khai thác và canh giữ các đảo ở Biển Đông, chạy dài ngoài khơi, từ phía tây nam đảo Hải Nam xuống vùng đảo Trường Sa, tới tận vùng đảo Côn Lôn ngày nay. Hải đội còn có quyền thu gom những hàng hoá của các tàu nước ngoài bị đám ở khu vực quần đảo Hoàng Sa, quần đảo Trường Sa về nộp cho triều đình.</a:t>
            </a:r>
          </a:p>
        </p:txBody>
      </p:sp>
      <p:pic>
        <p:nvPicPr>
          <p:cNvPr id="12" name="Picture 12"/>
          <p:cNvPicPr>
            <a:picLocks noChangeAspect="1"/>
          </p:cNvPicPr>
          <p:nvPr/>
        </p:nvPicPr>
        <p:blipFill>
          <a:blip r:embed="rId8"/>
          <a:srcRect/>
          <a:stretch>
            <a:fillRect/>
          </a:stretch>
        </p:blipFill>
        <p:spPr>
          <a:xfrm>
            <a:off x="1615243" y="5000887"/>
            <a:ext cx="1886297" cy="2020130"/>
          </a:xfrm>
          <a:prstGeom prst="rect">
            <a:avLst/>
          </a:prstGeom>
        </p:spPr>
      </p:pic>
      <p:grpSp>
        <p:nvGrpSpPr>
          <p:cNvPr id="13" name="Group 13"/>
          <p:cNvGrpSpPr>
            <a:grpSpLocks noChangeAspect="1"/>
          </p:cNvGrpSpPr>
          <p:nvPr/>
        </p:nvGrpSpPr>
        <p:grpSpPr>
          <a:xfrm>
            <a:off x="9439406" y="0"/>
            <a:ext cx="2886133" cy="2117022"/>
            <a:chOff x="0" y="0"/>
            <a:chExt cx="4198620" cy="3079750"/>
          </a:xfrm>
        </p:grpSpPr>
        <p:sp>
          <p:nvSpPr>
            <p:cNvPr id="14" name="Freeform 1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9"/>
              <a:stretch>
                <a:fillRect l="-15084" r="-15084"/>
              </a:stretch>
            </a:blipFill>
          </p:spPr>
        </p:sp>
      </p:grpSp>
      <p:sp>
        <p:nvSpPr>
          <p:cNvPr id="15" name="TextBox 15"/>
          <p:cNvSpPr txBox="1"/>
          <p:nvPr/>
        </p:nvSpPr>
        <p:spPr>
          <a:xfrm rot="-370922">
            <a:off x="3809657" y="538349"/>
            <a:ext cx="3893139" cy="615040"/>
          </a:xfrm>
          <a:prstGeom prst="rect">
            <a:avLst/>
          </a:prstGeom>
        </p:spPr>
        <p:txBody>
          <a:bodyPr lIns="0" tIns="0" rIns="0" bIns="0" rtlCol="0" anchor="t">
            <a:spAutoFit/>
          </a:bodyPr>
          <a:lstStyle/>
          <a:p>
            <a:pPr algn="ctr" defTabSz="609630">
              <a:lnSpc>
                <a:spcPts val="5148"/>
              </a:lnSpc>
              <a:spcBef>
                <a:spcPct val="0"/>
              </a:spcBef>
            </a:pPr>
            <a:r>
              <a:rPr lang="en-US" sz="3677">
                <a:solidFill>
                  <a:srgbClr val="FF0000"/>
                </a:solidFill>
                <a:latin typeface="More Sugar"/>
              </a:rPr>
              <a:t>THỰC THI</a:t>
            </a:r>
          </a:p>
        </p:txBody>
      </p:sp>
      <p:pic>
        <p:nvPicPr>
          <p:cNvPr id="16" name="Picture 15" descr="A picture containing text&#10;&#10;Description automatically generated">
            <a:extLst>
              <a:ext uri="{FF2B5EF4-FFF2-40B4-BE49-F238E27FC236}">
                <a16:creationId xmlns:a16="http://schemas.microsoft.com/office/drawing/2014/main" id="{BE6D8DEB-17FD-B3BE-AE2C-396F55F7ED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pic>
        <p:nvPicPr>
          <p:cNvPr id="11" name="Picture 11"/>
          <p:cNvPicPr>
            <a:picLocks noChangeAspect="1"/>
          </p:cNvPicPr>
          <p:nvPr/>
        </p:nvPicPr>
        <p:blipFill>
          <a:blip r:embed="rId8"/>
          <a:srcRect/>
          <a:stretch>
            <a:fillRect/>
          </a:stretch>
        </p:blipFill>
        <p:spPr>
          <a:xfrm>
            <a:off x="-371255" y="4295660"/>
            <a:ext cx="2618959" cy="2804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grpSp>
        <p:nvGrpSpPr>
          <p:cNvPr id="2" name="Group 2"/>
          <p:cNvGrpSpPr/>
          <p:nvPr/>
        </p:nvGrpSpPr>
        <p:grpSpPr>
          <a:xfrm>
            <a:off x="970760" y="1054532"/>
            <a:ext cx="10250480" cy="5117668"/>
            <a:chOff x="0" y="0"/>
            <a:chExt cx="4049572" cy="2021795"/>
          </a:xfrm>
        </p:grpSpPr>
        <p:sp>
          <p:nvSpPr>
            <p:cNvPr id="3" name="Freeform 3"/>
            <p:cNvSpPr/>
            <p:nvPr/>
          </p:nvSpPr>
          <p:spPr>
            <a:xfrm>
              <a:off x="0" y="0"/>
              <a:ext cx="4049573" cy="2021795"/>
            </a:xfrm>
            <a:custGeom>
              <a:avLst/>
              <a:gdLst/>
              <a:ahLst/>
              <a:cxnLst/>
              <a:rect l="l" t="t" r="r" b="b"/>
              <a:pathLst>
                <a:path w="4049573" h="2021795">
                  <a:moveTo>
                    <a:pt x="25679" y="0"/>
                  </a:moveTo>
                  <a:lnTo>
                    <a:pt x="4023893" y="0"/>
                  </a:lnTo>
                  <a:cubicBezTo>
                    <a:pt x="4038076" y="0"/>
                    <a:pt x="4049573" y="11497"/>
                    <a:pt x="4049573" y="25679"/>
                  </a:cubicBezTo>
                  <a:lnTo>
                    <a:pt x="4049573" y="1996116"/>
                  </a:lnTo>
                  <a:cubicBezTo>
                    <a:pt x="4049573" y="2002926"/>
                    <a:pt x="4046867" y="2009458"/>
                    <a:pt x="4042051" y="2014274"/>
                  </a:cubicBezTo>
                  <a:cubicBezTo>
                    <a:pt x="4037235" y="2019089"/>
                    <a:pt x="4030704" y="2021795"/>
                    <a:pt x="4023893" y="2021795"/>
                  </a:cubicBezTo>
                  <a:lnTo>
                    <a:pt x="25679" y="2021795"/>
                  </a:lnTo>
                  <a:cubicBezTo>
                    <a:pt x="18869" y="2021795"/>
                    <a:pt x="12337" y="2019089"/>
                    <a:pt x="7521" y="2014274"/>
                  </a:cubicBezTo>
                  <a:cubicBezTo>
                    <a:pt x="2705" y="2009458"/>
                    <a:pt x="0" y="2002926"/>
                    <a:pt x="0" y="1996116"/>
                  </a:cubicBezTo>
                  <a:lnTo>
                    <a:pt x="0" y="25679"/>
                  </a:lnTo>
                  <a:cubicBezTo>
                    <a:pt x="0" y="18869"/>
                    <a:pt x="2705" y="12337"/>
                    <a:pt x="7521" y="7521"/>
                  </a:cubicBezTo>
                  <a:cubicBezTo>
                    <a:pt x="12337" y="2705"/>
                    <a:pt x="18869" y="0"/>
                    <a:pt x="25679"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9414">
            <a:off x="3992749" y="272942"/>
            <a:ext cx="3612360" cy="122163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60803">
            <a:off x="-1889057" y="121212"/>
            <a:ext cx="3566809" cy="27432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90651">
            <a:off x="9908940" y="4204205"/>
            <a:ext cx="3566809" cy="2743200"/>
          </a:xfrm>
          <a:prstGeom prst="rect">
            <a:avLst/>
          </a:prstGeom>
        </p:spPr>
      </p:pic>
      <p:grpSp>
        <p:nvGrpSpPr>
          <p:cNvPr id="8" name="Group 8"/>
          <p:cNvGrpSpPr>
            <a:grpSpLocks noChangeAspect="1"/>
          </p:cNvGrpSpPr>
          <p:nvPr/>
        </p:nvGrpSpPr>
        <p:grpSpPr>
          <a:xfrm>
            <a:off x="-1093784" y="3613366"/>
            <a:ext cx="4129087" cy="3497580"/>
            <a:chOff x="0" y="0"/>
            <a:chExt cx="2374900" cy="2011680"/>
          </a:xfrm>
        </p:grpSpPr>
        <p:sp>
          <p:nvSpPr>
            <p:cNvPr id="9" name="Freeform 9"/>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t="-5719" b="-48700"/>
              </a:stretch>
            </a:blipFill>
          </p:spPr>
        </p:sp>
      </p:grpSp>
      <p:grpSp>
        <p:nvGrpSpPr>
          <p:cNvPr id="10" name="Group 10"/>
          <p:cNvGrpSpPr>
            <a:grpSpLocks noChangeAspect="1"/>
          </p:cNvGrpSpPr>
          <p:nvPr/>
        </p:nvGrpSpPr>
        <p:grpSpPr>
          <a:xfrm>
            <a:off x="9000441" y="-501877"/>
            <a:ext cx="3497580" cy="3497580"/>
            <a:chOff x="0" y="0"/>
            <a:chExt cx="12700000" cy="1270000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24585" r="-24585"/>
              </a:stretch>
            </a:blipFill>
          </p:spPr>
        </p:sp>
      </p:grpSp>
      <p:sp>
        <p:nvSpPr>
          <p:cNvPr id="12" name="TextBox 12"/>
          <p:cNvSpPr txBox="1"/>
          <p:nvPr/>
        </p:nvSpPr>
        <p:spPr>
          <a:xfrm>
            <a:off x="1398742" y="1435663"/>
            <a:ext cx="7854201" cy="3385542"/>
          </a:xfrm>
          <a:prstGeom prst="rect">
            <a:avLst/>
          </a:prstGeom>
        </p:spPr>
        <p:txBody>
          <a:bodyPr lIns="0" tIns="0" rIns="0" bIns="0" rtlCol="0" anchor="t">
            <a:spAutoFit/>
          </a:bodyPr>
          <a:lstStyle/>
          <a:p>
            <a:pPr algn="ctr" defTabSz="609630">
              <a:lnSpc>
                <a:spcPts val="3265"/>
              </a:lnSpc>
            </a:pPr>
            <a:r>
              <a:rPr lang="en-US" sz="2800">
                <a:solidFill>
                  <a:srgbClr val="503D36"/>
                </a:solidFill>
                <a:latin typeface="Times New Roman" panose="02020603050405020304" pitchFamily="18" charset="0"/>
                <a:cs typeface="Times New Roman" panose="02020603050405020304" pitchFamily="18" charset="0"/>
              </a:rPr>
              <a:t>Đội Hoàng Sa và đội Bắc Hải tiếp tục duy trì hoạt động ở thời Tây Sơn (cuối thế kỉ XVIII). Sự quan tâm của các chính quyền phong kiến và hoạt động liên tục của các đội dân binh này trong suốt các thế kỉ XVII – XVIII đã khẳng định quá trình khai thác, thực thi chủ quyền từ rất sớm của người Việt Nam đối với quần đảo Hoàng Sa và quần đảo Trường Sa.</a:t>
            </a:r>
          </a:p>
          <a:p>
            <a:pPr algn="ctr" defTabSz="609630">
              <a:lnSpc>
                <a:spcPts val="3265"/>
              </a:lnSpc>
              <a:spcBef>
                <a:spcPct val="0"/>
              </a:spcBef>
            </a:pPr>
            <a:endParaRPr lang="en-US" sz="2800">
              <a:solidFill>
                <a:srgbClr val="503D36"/>
              </a:solidFill>
              <a:latin typeface="Times New Roman" panose="02020603050405020304" pitchFamily="18" charset="0"/>
              <a:cs typeface="Times New Roman" panose="02020603050405020304" pitchFamily="18" charset="0"/>
            </a:endParaRPr>
          </a:p>
        </p:txBody>
      </p:sp>
      <p:grpSp>
        <p:nvGrpSpPr>
          <p:cNvPr id="13" name="Group 13"/>
          <p:cNvGrpSpPr>
            <a:grpSpLocks noChangeAspect="1"/>
          </p:cNvGrpSpPr>
          <p:nvPr/>
        </p:nvGrpSpPr>
        <p:grpSpPr>
          <a:xfrm>
            <a:off x="8032160" y="3613366"/>
            <a:ext cx="5434143" cy="3497580"/>
            <a:chOff x="0" y="0"/>
            <a:chExt cx="5513070" cy="3548380"/>
          </a:xfrm>
        </p:grpSpPr>
        <p:sp>
          <p:nvSpPr>
            <p:cNvPr id="14" name="Freeform 1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8"/>
              <a:stretch>
                <a:fillRect l="-8825" r="-8825"/>
              </a:stretch>
            </a:blipFill>
          </p:spPr>
        </p:sp>
      </p:grpSp>
      <p:sp>
        <p:nvSpPr>
          <p:cNvPr id="15" name="TextBox 15"/>
          <p:cNvSpPr txBox="1"/>
          <p:nvPr/>
        </p:nvSpPr>
        <p:spPr>
          <a:xfrm rot="-370922">
            <a:off x="3848377" y="538349"/>
            <a:ext cx="3893139" cy="615040"/>
          </a:xfrm>
          <a:prstGeom prst="rect">
            <a:avLst/>
          </a:prstGeom>
        </p:spPr>
        <p:txBody>
          <a:bodyPr lIns="0" tIns="0" rIns="0" bIns="0" rtlCol="0" anchor="t">
            <a:spAutoFit/>
          </a:bodyPr>
          <a:lstStyle/>
          <a:p>
            <a:pPr algn="ctr" defTabSz="609630">
              <a:lnSpc>
                <a:spcPts val="5148"/>
              </a:lnSpc>
              <a:spcBef>
                <a:spcPct val="0"/>
              </a:spcBef>
            </a:pPr>
            <a:r>
              <a:rPr lang="en-US" sz="3677">
                <a:solidFill>
                  <a:srgbClr val="FF0000"/>
                </a:solidFill>
                <a:latin typeface="More Sugar"/>
              </a:rPr>
              <a:t>THỰC THI</a:t>
            </a:r>
          </a:p>
        </p:txBody>
      </p:sp>
      <p:pic>
        <p:nvPicPr>
          <p:cNvPr id="16" name="Picture 16"/>
          <p:cNvPicPr>
            <a:picLocks noChangeAspect="1"/>
          </p:cNvPicPr>
          <p:nvPr/>
        </p:nvPicPr>
        <p:blipFill>
          <a:blip r:embed="rId9"/>
          <a:srcRect/>
          <a:stretch>
            <a:fillRect/>
          </a:stretch>
        </p:blipFill>
        <p:spPr>
          <a:xfrm>
            <a:off x="3035305" y="4306171"/>
            <a:ext cx="2618959" cy="2804775"/>
          </a:xfrm>
          <a:prstGeom prst="rect">
            <a:avLst/>
          </a:prstGeom>
        </p:spPr>
      </p:pic>
      <p:pic>
        <p:nvPicPr>
          <p:cNvPr id="17" name="Picture 17"/>
          <p:cNvPicPr>
            <a:picLocks noChangeAspect="1"/>
          </p:cNvPicPr>
          <p:nvPr/>
        </p:nvPicPr>
        <p:blipFill>
          <a:blip r:embed="rId9"/>
          <a:srcRect/>
          <a:stretch>
            <a:fillRect/>
          </a:stretch>
        </p:blipFill>
        <p:spPr>
          <a:xfrm>
            <a:off x="5654263" y="4425396"/>
            <a:ext cx="2618959" cy="2804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1137</Words>
  <Application>Microsoft Office PowerPoint</Application>
  <PresentationFormat>Widescreen</PresentationFormat>
  <Paragraphs>41</Paragraphs>
  <Slides>15</Slides>
  <Notes>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15</vt:i4>
      </vt:variant>
    </vt:vector>
  </HeadingPairs>
  <TitlesOfParts>
    <vt:vector size="32" baseType="lpstr">
      <vt:lpstr>Arial</vt:lpstr>
      <vt:lpstr>Awesome Lathusca</vt:lpstr>
      <vt:lpstr>Calibri</vt:lpstr>
      <vt:lpstr>Jua</vt:lpstr>
      <vt:lpstr>Le Petit Cochon</vt:lpstr>
      <vt:lpstr>Londrina Solid</vt:lpstr>
      <vt:lpstr>More Sugar</vt:lpstr>
      <vt:lpstr>Open Sans</vt:lpstr>
      <vt:lpstr>PT Sans</vt:lpstr>
      <vt:lpstr>PT Serif</vt:lpstr>
      <vt:lpstr>Quicksand Medium</vt:lpstr>
      <vt:lpstr>Snap ITC</vt:lpstr>
      <vt:lpstr>Times New Roman</vt:lpstr>
      <vt:lpstr>Nature Activities Binder by Slidesgo</vt:lpstr>
      <vt:lpstr>1_Office Theme</vt:lpstr>
      <vt:lpstr>Lección de Historia de España by Slidesgo</vt:lpstr>
      <vt:lpstr>Ancient History by Slidesgo</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Dell</cp:lastModifiedBy>
  <cp:revision>14</cp:revision>
  <dcterms:created xsi:type="dcterms:W3CDTF">2023-05-11T00:38:59Z</dcterms:created>
  <dcterms:modified xsi:type="dcterms:W3CDTF">2025-11-25T02:06:53Z</dcterms:modified>
</cp:coreProperties>
</file>