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29"/>
  </p:notesMasterIdLst>
  <p:sldIdLst>
    <p:sldId id="257" r:id="rId4"/>
    <p:sldId id="258" r:id="rId5"/>
    <p:sldId id="256" r:id="rId6"/>
    <p:sldId id="259" r:id="rId7"/>
    <p:sldId id="287" r:id="rId8"/>
    <p:sldId id="270" r:id="rId9"/>
    <p:sldId id="271" r:id="rId10"/>
    <p:sldId id="273" r:id="rId11"/>
    <p:sldId id="274" r:id="rId12"/>
    <p:sldId id="272" r:id="rId13"/>
    <p:sldId id="275" r:id="rId14"/>
    <p:sldId id="276" r:id="rId15"/>
    <p:sldId id="277" r:id="rId16"/>
    <p:sldId id="278" r:id="rId17"/>
    <p:sldId id="279" r:id="rId18"/>
    <p:sldId id="280" r:id="rId19"/>
    <p:sldId id="260" r:id="rId20"/>
    <p:sldId id="261" r:id="rId21"/>
    <p:sldId id="281" r:id="rId22"/>
    <p:sldId id="262" r:id="rId23"/>
    <p:sldId id="283" r:id="rId24"/>
    <p:sldId id="263" r:id="rId25"/>
    <p:sldId id="282" r:id="rId26"/>
    <p:sldId id="264" r:id="rId27"/>
    <p:sldId id="286" r:id="rId28"/>
  </p:sldIdLst>
  <p:sldSz cx="18288000" cy="10287000"/>
  <p:notesSz cx="6858000" cy="9144000"/>
  <p:embeddedFontLs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6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BD9C46-1BF5-4F0B-ADAD-DF9152C150D4}"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FE570-A862-420C-BE37-5CDF31E9564F}" type="slidenum">
              <a:rPr lang="en-US" smtClean="0"/>
              <a:t>‹#›</a:t>
            </a:fld>
            <a:endParaRPr lang="en-US"/>
          </a:p>
        </p:txBody>
      </p:sp>
    </p:spTree>
    <p:extLst>
      <p:ext uri="{BB962C8B-B14F-4D97-AF65-F5344CB8AC3E}">
        <p14:creationId xmlns:p14="http://schemas.microsoft.com/office/powerpoint/2010/main" val="347770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580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15</a:t>
            </a:fld>
            <a:endParaRPr lang="en-US" sz="1400" kern="0">
              <a:solidFill>
                <a:prstClr val="black"/>
              </a:solidFill>
              <a:cs typeface="Arial"/>
              <a:sym typeface="Arial"/>
            </a:endParaRPr>
          </a:p>
        </p:txBody>
      </p:sp>
    </p:spTree>
    <p:extLst>
      <p:ext uri="{BB962C8B-B14F-4D97-AF65-F5344CB8AC3E}">
        <p14:creationId xmlns:p14="http://schemas.microsoft.com/office/powerpoint/2010/main" val="3837211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16</a:t>
            </a:fld>
            <a:endParaRPr lang="en-US" sz="1400" kern="0">
              <a:solidFill>
                <a:prstClr val="black"/>
              </a:solidFill>
              <a:cs typeface="Arial"/>
              <a:sym typeface="Arial"/>
            </a:endParaRPr>
          </a:p>
        </p:txBody>
      </p:sp>
    </p:spTree>
    <p:extLst>
      <p:ext uri="{BB962C8B-B14F-4D97-AF65-F5344CB8AC3E}">
        <p14:creationId xmlns:p14="http://schemas.microsoft.com/office/powerpoint/2010/main" val="207122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7</a:t>
            </a:fld>
            <a:endParaRPr lang="en-US" sz="1400" kern="0">
              <a:solidFill>
                <a:prstClr val="black"/>
              </a:solidFill>
              <a:cs typeface="Arial"/>
              <a:sym typeface="Arial"/>
            </a:endParaRPr>
          </a:p>
        </p:txBody>
      </p:sp>
    </p:spTree>
    <p:extLst>
      <p:ext uri="{BB962C8B-B14F-4D97-AF65-F5344CB8AC3E}">
        <p14:creationId xmlns:p14="http://schemas.microsoft.com/office/powerpoint/2010/main" val="41950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8</a:t>
            </a:fld>
            <a:endParaRPr lang="en-US" sz="1400" kern="0">
              <a:solidFill>
                <a:prstClr val="black"/>
              </a:solidFill>
              <a:cs typeface="Arial"/>
              <a:sym typeface="Arial"/>
            </a:endParaRPr>
          </a:p>
        </p:txBody>
      </p:sp>
    </p:spTree>
    <p:extLst>
      <p:ext uri="{BB962C8B-B14F-4D97-AF65-F5344CB8AC3E}">
        <p14:creationId xmlns:p14="http://schemas.microsoft.com/office/powerpoint/2010/main" val="98036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9</a:t>
            </a:fld>
            <a:endParaRPr lang="en-US" sz="1400" kern="0">
              <a:solidFill>
                <a:prstClr val="black"/>
              </a:solidFill>
              <a:cs typeface="Arial"/>
              <a:sym typeface="Arial"/>
            </a:endParaRPr>
          </a:p>
        </p:txBody>
      </p:sp>
    </p:spTree>
    <p:extLst>
      <p:ext uri="{BB962C8B-B14F-4D97-AF65-F5344CB8AC3E}">
        <p14:creationId xmlns:p14="http://schemas.microsoft.com/office/powerpoint/2010/main" val="26951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10</a:t>
            </a:fld>
            <a:endParaRPr lang="en-US" sz="1400" kern="0">
              <a:solidFill>
                <a:prstClr val="black"/>
              </a:solidFill>
              <a:cs typeface="Arial"/>
              <a:sym typeface="Arial"/>
            </a:endParaRPr>
          </a:p>
        </p:txBody>
      </p:sp>
    </p:spTree>
    <p:extLst>
      <p:ext uri="{BB962C8B-B14F-4D97-AF65-F5344CB8AC3E}">
        <p14:creationId xmlns:p14="http://schemas.microsoft.com/office/powerpoint/2010/main" val="295102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11</a:t>
            </a:fld>
            <a:endParaRPr lang="en-US" sz="1400" kern="0">
              <a:solidFill>
                <a:prstClr val="black"/>
              </a:solidFill>
              <a:cs typeface="Arial"/>
              <a:sym typeface="Arial"/>
            </a:endParaRPr>
          </a:p>
        </p:txBody>
      </p:sp>
    </p:spTree>
    <p:extLst>
      <p:ext uri="{BB962C8B-B14F-4D97-AF65-F5344CB8AC3E}">
        <p14:creationId xmlns:p14="http://schemas.microsoft.com/office/powerpoint/2010/main" val="166732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12</a:t>
            </a:fld>
            <a:endParaRPr lang="en-US" sz="1400" kern="0">
              <a:solidFill>
                <a:prstClr val="black"/>
              </a:solidFill>
              <a:cs typeface="Arial"/>
              <a:sym typeface="Arial"/>
            </a:endParaRPr>
          </a:p>
        </p:txBody>
      </p:sp>
    </p:spTree>
    <p:extLst>
      <p:ext uri="{BB962C8B-B14F-4D97-AF65-F5344CB8AC3E}">
        <p14:creationId xmlns:p14="http://schemas.microsoft.com/office/powerpoint/2010/main" val="1017735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13</a:t>
            </a:fld>
            <a:endParaRPr lang="en-US" sz="1400" kern="0">
              <a:solidFill>
                <a:prstClr val="black"/>
              </a:solidFill>
              <a:cs typeface="Arial"/>
              <a:sym typeface="Arial"/>
            </a:endParaRPr>
          </a:p>
        </p:txBody>
      </p:sp>
    </p:spTree>
    <p:extLst>
      <p:ext uri="{BB962C8B-B14F-4D97-AF65-F5344CB8AC3E}">
        <p14:creationId xmlns:p14="http://schemas.microsoft.com/office/powerpoint/2010/main" val="3073794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smtClean="0">
                <a:solidFill>
                  <a:prstClr val="black"/>
                </a:solidFill>
                <a:cs typeface="Arial"/>
                <a:sym typeface="Arial"/>
              </a:rPr>
              <a:pPr>
                <a:buClr>
                  <a:srgbClr val="000000"/>
                </a:buClr>
                <a:buFont typeface="Arial"/>
                <a:buNone/>
              </a:pPr>
              <a:t>14</a:t>
            </a:fld>
            <a:endParaRPr lang="en-US" sz="1400" kern="0">
              <a:solidFill>
                <a:prstClr val="black"/>
              </a:solidFill>
              <a:cs typeface="Arial"/>
              <a:sym typeface="Arial"/>
            </a:endParaRPr>
          </a:p>
        </p:txBody>
      </p:sp>
    </p:spTree>
    <p:extLst>
      <p:ext uri="{BB962C8B-B14F-4D97-AF65-F5344CB8AC3E}">
        <p14:creationId xmlns:p14="http://schemas.microsoft.com/office/powerpoint/2010/main" val="425818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6"/>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hasCustomPrompt="1"/>
          </p:nvPr>
        </p:nvSpPr>
        <p:spPr>
          <a:xfrm>
            <a:off x="2286000" y="5403061"/>
            <a:ext cx="13716000" cy="2483645"/>
          </a:xfrm>
        </p:spPr>
        <p:txBody>
          <a:bodyPr/>
          <a:lstStyle>
            <a:lvl1pPr marL="0" indent="0" algn="ctr">
              <a:buNone/>
              <a:defRPr sz="3600"/>
            </a:lvl1pPr>
            <a:lvl2pPr marL="685817" indent="0" algn="ctr">
              <a:buNone/>
              <a:defRPr sz="3000"/>
            </a:lvl2pPr>
            <a:lvl3pPr marL="1371636" indent="0" algn="ctr">
              <a:buNone/>
              <a:defRPr sz="2700"/>
            </a:lvl3pPr>
            <a:lvl4pPr marL="2057453" indent="0" algn="ctr">
              <a:buNone/>
              <a:defRPr sz="2400"/>
            </a:lvl4pPr>
            <a:lvl5pPr marL="2743268" indent="0" algn="ctr">
              <a:buNone/>
              <a:defRPr sz="2400"/>
            </a:lvl5pPr>
            <a:lvl6pPr marL="3429087" indent="0" algn="ctr">
              <a:buNone/>
              <a:defRPr sz="2400"/>
            </a:lvl6pPr>
            <a:lvl7pPr marL="4114904" indent="0" algn="ctr">
              <a:buNone/>
              <a:defRPr sz="2400"/>
            </a:lvl7pPr>
            <a:lvl8pPr marL="4800720" indent="0" algn="ctr">
              <a:buNone/>
              <a:defRPr sz="2400"/>
            </a:lvl8pPr>
            <a:lvl9pPr marL="5486537" indent="0" algn="ctr">
              <a:buNone/>
              <a:defRPr sz="24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45757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6620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7" y="2564612"/>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hasCustomPrompt="1"/>
          </p:nvPr>
        </p:nvSpPr>
        <p:spPr>
          <a:xfrm>
            <a:off x="1247777" y="6884199"/>
            <a:ext cx="15773400" cy="2250282"/>
          </a:xfrm>
        </p:spPr>
        <p:txBody>
          <a:bodyPr/>
          <a:lstStyle>
            <a:lvl1pPr marL="0" indent="0">
              <a:buNone/>
              <a:defRPr sz="3600">
                <a:solidFill>
                  <a:schemeClr val="tx1">
                    <a:tint val="75000"/>
                  </a:schemeClr>
                </a:solidFill>
              </a:defRPr>
            </a:lvl1pPr>
            <a:lvl2pPr marL="685817" indent="0">
              <a:buNone/>
              <a:defRPr sz="3000">
                <a:solidFill>
                  <a:schemeClr val="tx1">
                    <a:tint val="75000"/>
                  </a:schemeClr>
                </a:solidFill>
              </a:defRPr>
            </a:lvl2pPr>
            <a:lvl3pPr marL="1371636" indent="0">
              <a:buNone/>
              <a:defRPr sz="2700">
                <a:solidFill>
                  <a:schemeClr val="tx1">
                    <a:tint val="75000"/>
                  </a:schemeClr>
                </a:solidFill>
              </a:defRPr>
            </a:lvl3pPr>
            <a:lvl4pPr marL="2057453" indent="0">
              <a:buNone/>
              <a:defRPr sz="2400">
                <a:solidFill>
                  <a:schemeClr val="tx1">
                    <a:tint val="75000"/>
                  </a:schemeClr>
                </a:solidFill>
              </a:defRPr>
            </a:lvl4pPr>
            <a:lvl5pPr marL="2743268" indent="0">
              <a:buNone/>
              <a:defRPr sz="2400">
                <a:solidFill>
                  <a:schemeClr val="tx1">
                    <a:tint val="75000"/>
                  </a:schemeClr>
                </a:solidFill>
              </a:defRPr>
            </a:lvl5pPr>
            <a:lvl6pPr marL="3429087" indent="0">
              <a:buNone/>
              <a:defRPr sz="2400">
                <a:solidFill>
                  <a:schemeClr val="tx1">
                    <a:tint val="75000"/>
                  </a:schemeClr>
                </a:solidFill>
              </a:defRPr>
            </a:lvl6pPr>
            <a:lvl7pPr marL="4114904" indent="0">
              <a:buNone/>
              <a:defRPr sz="2400">
                <a:solidFill>
                  <a:schemeClr val="tx1">
                    <a:tint val="75000"/>
                  </a:schemeClr>
                </a:solidFill>
              </a:defRPr>
            </a:lvl7pPr>
            <a:lvl8pPr marL="4800720" indent="0">
              <a:buNone/>
              <a:defRPr sz="2400">
                <a:solidFill>
                  <a:schemeClr val="tx1">
                    <a:tint val="75000"/>
                  </a:schemeClr>
                </a:solidFill>
              </a:defRPr>
            </a:lvl8pPr>
            <a:lvl9pPr marL="5486537" indent="0">
              <a:buNone/>
              <a:defRPr sz="24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779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1257300" y="2738438"/>
            <a:ext cx="7772400" cy="652700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9258300" y="2738438"/>
            <a:ext cx="7772400" cy="652700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5326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91"/>
            <a:ext cx="15773400" cy="1988346"/>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1259687" y="2521746"/>
            <a:ext cx="7736682" cy="1235868"/>
          </a:xfrm>
        </p:spPr>
        <p:txBody>
          <a:bodyPr anchor="b"/>
          <a:lstStyle>
            <a:lvl1pPr marL="0" indent="0">
              <a:buNone/>
              <a:defRPr sz="3600" b="1"/>
            </a:lvl1pPr>
            <a:lvl2pPr marL="685817" indent="0">
              <a:buNone/>
              <a:defRPr sz="3000" b="1"/>
            </a:lvl2pPr>
            <a:lvl3pPr marL="1371636" indent="0">
              <a:buNone/>
              <a:defRPr sz="2700" b="1"/>
            </a:lvl3pPr>
            <a:lvl4pPr marL="2057453" indent="0">
              <a:buNone/>
              <a:defRPr sz="2400" b="1"/>
            </a:lvl4pPr>
            <a:lvl5pPr marL="2743268" indent="0">
              <a:buNone/>
              <a:defRPr sz="2400" b="1"/>
            </a:lvl5pPr>
            <a:lvl6pPr marL="3429087" indent="0">
              <a:buNone/>
              <a:defRPr sz="2400" b="1"/>
            </a:lvl6pPr>
            <a:lvl7pPr marL="4114904" indent="0">
              <a:buNone/>
              <a:defRPr sz="2400" b="1"/>
            </a:lvl7pPr>
            <a:lvl8pPr marL="4800720" indent="0">
              <a:buNone/>
              <a:defRPr sz="2400" b="1"/>
            </a:lvl8pPr>
            <a:lvl9pPr marL="5486537" indent="0">
              <a:buNone/>
              <a:defRPr sz="2400" b="1"/>
            </a:lvl9pPr>
          </a:lstStyle>
          <a:p>
            <a:pPr lvl="0"/>
            <a:r>
              <a:rPr lang="zh-CN" altLang="en-US"/>
              <a:t>编辑母版文本样式</a:t>
            </a:r>
          </a:p>
        </p:txBody>
      </p:sp>
      <p:sp>
        <p:nvSpPr>
          <p:cNvPr id="4" name="内容占位符 3"/>
          <p:cNvSpPr>
            <a:spLocks noGrp="1"/>
          </p:cNvSpPr>
          <p:nvPr>
            <p:ph sz="half" idx="2" hasCustomPrompt="1"/>
          </p:nvPr>
        </p:nvSpPr>
        <p:spPr>
          <a:xfrm>
            <a:off x="1259687" y="3757617"/>
            <a:ext cx="77366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9258303" y="2521746"/>
            <a:ext cx="7774782" cy="1235868"/>
          </a:xfrm>
        </p:spPr>
        <p:txBody>
          <a:bodyPr anchor="b"/>
          <a:lstStyle>
            <a:lvl1pPr marL="0" indent="0">
              <a:buNone/>
              <a:defRPr sz="3600" b="1"/>
            </a:lvl1pPr>
            <a:lvl2pPr marL="685817" indent="0">
              <a:buNone/>
              <a:defRPr sz="3000" b="1"/>
            </a:lvl2pPr>
            <a:lvl3pPr marL="1371636" indent="0">
              <a:buNone/>
              <a:defRPr sz="2700" b="1"/>
            </a:lvl3pPr>
            <a:lvl4pPr marL="2057453" indent="0">
              <a:buNone/>
              <a:defRPr sz="2400" b="1"/>
            </a:lvl4pPr>
            <a:lvl5pPr marL="2743268" indent="0">
              <a:buNone/>
              <a:defRPr sz="2400" b="1"/>
            </a:lvl5pPr>
            <a:lvl6pPr marL="3429087" indent="0">
              <a:buNone/>
              <a:defRPr sz="2400" b="1"/>
            </a:lvl6pPr>
            <a:lvl7pPr marL="4114904" indent="0">
              <a:buNone/>
              <a:defRPr sz="2400" b="1"/>
            </a:lvl7pPr>
            <a:lvl8pPr marL="4800720" indent="0">
              <a:buNone/>
              <a:defRPr sz="2400" b="1"/>
            </a:lvl8pPr>
            <a:lvl9pPr marL="5486537" indent="0">
              <a:buNone/>
              <a:defRPr sz="2400" b="1"/>
            </a:lvl9pPr>
          </a:lstStyle>
          <a:p>
            <a:pPr lvl="0"/>
            <a:r>
              <a:rPr lang="zh-CN" altLang="en-US"/>
              <a:t>编辑母版文本样式</a:t>
            </a:r>
          </a:p>
        </p:txBody>
      </p:sp>
      <p:sp>
        <p:nvSpPr>
          <p:cNvPr id="6" name="内容占位符 5"/>
          <p:cNvSpPr>
            <a:spLocks noGrp="1"/>
          </p:cNvSpPr>
          <p:nvPr>
            <p:ph sz="quarter" idx="4" hasCustomPrompt="1"/>
          </p:nvPr>
        </p:nvSpPr>
        <p:spPr>
          <a:xfrm>
            <a:off x="9258303" y="3757617"/>
            <a:ext cx="77747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2025/11/10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1075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635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2025/11/10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0894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7"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hasCustomPrompt="1"/>
          </p:nvPr>
        </p:nvSpPr>
        <p:spPr>
          <a:xfrm>
            <a:off x="7774782" y="1481143"/>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1259687" y="3086103"/>
            <a:ext cx="5898356" cy="5717382"/>
          </a:xfrm>
        </p:spPr>
        <p:txBody>
          <a:bodyPr/>
          <a:lstStyle>
            <a:lvl1pPr marL="0" indent="0">
              <a:buNone/>
              <a:defRPr sz="2400"/>
            </a:lvl1pPr>
            <a:lvl2pPr marL="685817" indent="0">
              <a:buNone/>
              <a:defRPr sz="2100"/>
            </a:lvl2pPr>
            <a:lvl3pPr marL="1371636" indent="0">
              <a:buNone/>
              <a:defRPr sz="1800"/>
            </a:lvl3pPr>
            <a:lvl4pPr marL="2057453" indent="0">
              <a:buNone/>
              <a:defRPr sz="1500"/>
            </a:lvl4pPr>
            <a:lvl5pPr marL="2743268" indent="0">
              <a:buNone/>
              <a:defRPr sz="1500"/>
            </a:lvl5pPr>
            <a:lvl6pPr marL="3429087" indent="0">
              <a:buNone/>
              <a:defRPr sz="1500"/>
            </a:lvl6pPr>
            <a:lvl7pPr marL="4114904" indent="0">
              <a:buNone/>
              <a:defRPr sz="1500"/>
            </a:lvl7pPr>
            <a:lvl8pPr marL="4800720" indent="0">
              <a:buNone/>
              <a:defRPr sz="1500"/>
            </a:lvl8pPr>
            <a:lvl9pPr marL="5486537"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6244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7"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43"/>
            <a:ext cx="9258300" cy="7310438"/>
          </a:xfrm>
        </p:spPr>
        <p:txBody>
          <a:bodyPr/>
          <a:lstStyle>
            <a:lvl1pPr marL="0" indent="0">
              <a:buNone/>
              <a:defRPr sz="4800"/>
            </a:lvl1pPr>
            <a:lvl2pPr marL="685817" indent="0">
              <a:buNone/>
              <a:defRPr sz="4200"/>
            </a:lvl2pPr>
            <a:lvl3pPr marL="1371636" indent="0">
              <a:buNone/>
              <a:defRPr sz="3600"/>
            </a:lvl3pPr>
            <a:lvl4pPr marL="2057453" indent="0">
              <a:buNone/>
              <a:defRPr sz="3000"/>
            </a:lvl4pPr>
            <a:lvl5pPr marL="2743268" indent="0">
              <a:buNone/>
              <a:defRPr sz="3000"/>
            </a:lvl5pPr>
            <a:lvl6pPr marL="3429087" indent="0">
              <a:buNone/>
              <a:defRPr sz="3000"/>
            </a:lvl6pPr>
            <a:lvl7pPr marL="4114904" indent="0">
              <a:buNone/>
              <a:defRPr sz="3000"/>
            </a:lvl7pPr>
            <a:lvl8pPr marL="4800720" indent="0">
              <a:buNone/>
              <a:defRPr sz="3000"/>
            </a:lvl8pPr>
            <a:lvl9pPr marL="5486537" indent="0">
              <a:buNone/>
              <a:defRPr sz="3000"/>
            </a:lvl9pPr>
          </a:lstStyle>
          <a:p>
            <a:endParaRPr lang="zh-CN" altLang="en-US"/>
          </a:p>
        </p:txBody>
      </p:sp>
      <p:sp>
        <p:nvSpPr>
          <p:cNvPr id="4" name="文本占位符 3"/>
          <p:cNvSpPr>
            <a:spLocks noGrp="1"/>
          </p:cNvSpPr>
          <p:nvPr>
            <p:ph type="body" sz="half" idx="2" hasCustomPrompt="1"/>
          </p:nvPr>
        </p:nvSpPr>
        <p:spPr>
          <a:xfrm>
            <a:off x="1259687" y="3086103"/>
            <a:ext cx="5898356" cy="5717382"/>
          </a:xfrm>
        </p:spPr>
        <p:txBody>
          <a:bodyPr/>
          <a:lstStyle>
            <a:lvl1pPr marL="0" indent="0">
              <a:buNone/>
              <a:defRPr sz="2400"/>
            </a:lvl1pPr>
            <a:lvl2pPr marL="685817" indent="0">
              <a:buNone/>
              <a:defRPr sz="2100"/>
            </a:lvl2pPr>
            <a:lvl3pPr marL="1371636" indent="0">
              <a:buNone/>
              <a:defRPr sz="1800"/>
            </a:lvl3pPr>
            <a:lvl4pPr marL="2057453" indent="0">
              <a:buNone/>
              <a:defRPr sz="1500"/>
            </a:lvl4pPr>
            <a:lvl5pPr marL="2743268" indent="0">
              <a:buNone/>
              <a:defRPr sz="1500"/>
            </a:lvl5pPr>
            <a:lvl6pPr marL="3429087" indent="0">
              <a:buNone/>
              <a:defRPr sz="1500"/>
            </a:lvl6pPr>
            <a:lvl7pPr marL="4114904" indent="0">
              <a:buNone/>
              <a:defRPr sz="1500"/>
            </a:lvl7pPr>
            <a:lvl8pPr marL="4800720" indent="0">
              <a:buNone/>
              <a:defRPr sz="1500"/>
            </a:lvl8pPr>
            <a:lvl9pPr marL="5486537"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16959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18059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3" y="547691"/>
            <a:ext cx="3943350" cy="871775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1257303" y="547691"/>
            <a:ext cx="11601450" cy="871775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1879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2286000" y="1683546"/>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2286000" y="5403059"/>
            <a:ext cx="13716000" cy="2483645"/>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355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243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1247777" y="2564611"/>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1247777" y="6884198"/>
            <a:ext cx="15773400" cy="2250282"/>
          </a:xfrm>
        </p:spPr>
        <p:txBody>
          <a:bodyPr/>
          <a:lstStyle>
            <a:lvl1pPr marL="0" indent="0">
              <a:buNone/>
              <a:defRPr sz="3600">
                <a:solidFill>
                  <a:schemeClr val="tx1">
                    <a:tint val="75000"/>
                  </a:schemeClr>
                </a:solidFill>
              </a:defRPr>
            </a:lvl1pPr>
            <a:lvl2pPr marL="685835" indent="0">
              <a:buNone/>
              <a:defRPr sz="3000">
                <a:solidFill>
                  <a:schemeClr val="tx1">
                    <a:tint val="75000"/>
                  </a:schemeClr>
                </a:solidFill>
              </a:defRPr>
            </a:lvl2pPr>
            <a:lvl3pPr marL="1371669" indent="0">
              <a:buNone/>
              <a:defRPr sz="2700">
                <a:solidFill>
                  <a:schemeClr val="tx1">
                    <a:tint val="75000"/>
                  </a:schemeClr>
                </a:solidFill>
              </a:defRPr>
            </a:lvl3pPr>
            <a:lvl4pPr marL="2057504" indent="0">
              <a:buNone/>
              <a:defRPr sz="2400">
                <a:solidFill>
                  <a:schemeClr val="tx1">
                    <a:tint val="75000"/>
                  </a:schemeClr>
                </a:solidFill>
              </a:defRPr>
            </a:lvl4pPr>
            <a:lvl5pPr marL="2743337" indent="0">
              <a:buNone/>
              <a:defRPr sz="2400">
                <a:solidFill>
                  <a:schemeClr val="tx1">
                    <a:tint val="75000"/>
                  </a:schemeClr>
                </a:solidFill>
              </a:defRPr>
            </a:lvl5pPr>
            <a:lvl6pPr marL="3429171" indent="0">
              <a:buNone/>
              <a:defRPr sz="2400">
                <a:solidFill>
                  <a:schemeClr val="tx1">
                    <a:tint val="75000"/>
                  </a:schemeClr>
                </a:solidFill>
              </a:defRPr>
            </a:lvl6pPr>
            <a:lvl7pPr marL="4115006" indent="0">
              <a:buNone/>
              <a:defRPr sz="2400">
                <a:solidFill>
                  <a:schemeClr val="tx1">
                    <a:tint val="75000"/>
                  </a:schemeClr>
                </a:solidFill>
              </a:defRPr>
            </a:lvl7pPr>
            <a:lvl8pPr marL="4800840" indent="0">
              <a:buNone/>
              <a:defRPr sz="2400">
                <a:solidFill>
                  <a:schemeClr val="tx1">
                    <a:tint val="75000"/>
                  </a:schemeClr>
                </a:solidFill>
              </a:defRPr>
            </a:lvl8pPr>
            <a:lvl9pPr marL="5486675"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328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1257300" y="2738438"/>
            <a:ext cx="7772400" cy="6527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9258300" y="2738438"/>
            <a:ext cx="7772400" cy="6527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78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1259682" y="547689"/>
            <a:ext cx="15773400" cy="1988346"/>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1259685" y="2521746"/>
            <a:ext cx="77366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1259685" y="3757616"/>
            <a:ext cx="77366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9258302" y="2521746"/>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9258302" y="3757616"/>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304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967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27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1259686"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1259686" y="3086102"/>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936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1259686"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7774782" y="1481140"/>
            <a:ext cx="9258300" cy="7310438"/>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1259686" y="3086102"/>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686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660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13087352" y="547690"/>
            <a:ext cx="3943350" cy="871775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1257302" y="547690"/>
            <a:ext cx="11601450" cy="871775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00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91"/>
            <a:ext cx="15773400" cy="1988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9"/>
            <a:ext cx="4114800" cy="547688"/>
          </a:xfrm>
          <a:prstGeom prst="rect">
            <a:avLst/>
          </a:prstGeom>
        </p:spPr>
        <p:txBody>
          <a:bodyPr vert="horz" lIns="91440" tIns="45720" rIns="91440" bIns="45720" rtlCol="0" anchor="ctr"/>
          <a:lstStyle>
            <a:lvl1pPr algn="l">
              <a:defRPr sz="1800">
                <a:solidFill>
                  <a:schemeClr val="tx1">
                    <a:tint val="75000"/>
                  </a:schemeClr>
                </a:solidFill>
                <a:latin typeface="Elsie" panose="02000000000000000000" charset="0"/>
                <a:ea typeface="Elsie" panose="02000000000000000000" charset="0"/>
              </a:defRPr>
            </a:lvl1pPr>
          </a:lstStyle>
          <a:p>
            <a:fld id="{723A3EFB-E5A4-4F85-84D0-3F54949E58B5}" type="datetimeFigureOut">
              <a:rPr lang="zh-CN" altLang="en-US" smtClean="0">
                <a:solidFill>
                  <a:prstClr val="black">
                    <a:tint val="75000"/>
                  </a:prstClr>
                </a:solidFill>
                <a:cs typeface="Arial"/>
                <a:sym typeface="Arial"/>
              </a:rPr>
              <a:pPr/>
              <a:t>2025/11/10</a:t>
            </a:fld>
            <a:endParaRPr lang="zh-CN" altLang="en-US">
              <a:solidFill>
                <a:prstClr val="black">
                  <a:tint val="75000"/>
                </a:prstClr>
              </a:solidFill>
              <a:cs typeface="Arial"/>
              <a:sym typeface="Arial"/>
            </a:endParaRPr>
          </a:p>
        </p:txBody>
      </p:sp>
      <p:sp>
        <p:nvSpPr>
          <p:cNvPr id="5" name="页脚占位符 4"/>
          <p:cNvSpPr>
            <a:spLocks noGrp="1"/>
          </p:cNvSpPr>
          <p:nvPr>
            <p:ph type="ftr" sz="quarter" idx="3"/>
          </p:nvPr>
        </p:nvSpPr>
        <p:spPr>
          <a:xfrm>
            <a:off x="6057900" y="9534529"/>
            <a:ext cx="6172200" cy="547688"/>
          </a:xfrm>
          <a:prstGeom prst="rect">
            <a:avLst/>
          </a:prstGeom>
        </p:spPr>
        <p:txBody>
          <a:bodyPr vert="horz" lIns="91440" tIns="45720" rIns="91440" bIns="45720" rtlCol="0" anchor="ctr"/>
          <a:lstStyle>
            <a:lvl1pPr algn="ctr">
              <a:defRPr sz="1800">
                <a:solidFill>
                  <a:schemeClr val="tx1">
                    <a:tint val="75000"/>
                  </a:schemeClr>
                </a:solidFill>
                <a:latin typeface="Elsie" panose="02000000000000000000" charset="0"/>
                <a:ea typeface="Elsie" panose="02000000000000000000" charset="0"/>
              </a:defRPr>
            </a:lvl1pPr>
          </a:lstStyle>
          <a:p>
            <a:endParaRPr lang="zh-CN" altLang="en-US">
              <a:solidFill>
                <a:prstClr val="black">
                  <a:tint val="75000"/>
                </a:prstClr>
              </a:solidFill>
              <a:cs typeface="Arial"/>
              <a:sym typeface="Arial"/>
            </a:endParaRPr>
          </a:p>
        </p:txBody>
      </p:sp>
      <p:sp>
        <p:nvSpPr>
          <p:cNvPr id="6" name="灯片编号占位符 5"/>
          <p:cNvSpPr>
            <a:spLocks noGrp="1"/>
          </p:cNvSpPr>
          <p:nvPr>
            <p:ph type="sldNum" sz="quarter" idx="4"/>
          </p:nvPr>
        </p:nvSpPr>
        <p:spPr>
          <a:xfrm>
            <a:off x="12915900" y="9534529"/>
            <a:ext cx="4114800" cy="547688"/>
          </a:xfrm>
          <a:prstGeom prst="rect">
            <a:avLst/>
          </a:prstGeom>
        </p:spPr>
        <p:txBody>
          <a:bodyPr vert="horz" lIns="91440" tIns="45720" rIns="91440" bIns="45720" rtlCol="0" anchor="ctr"/>
          <a:lstStyle>
            <a:lvl1pPr algn="r">
              <a:defRPr sz="1800">
                <a:solidFill>
                  <a:schemeClr val="tx1">
                    <a:tint val="75000"/>
                  </a:schemeClr>
                </a:solidFill>
                <a:latin typeface="Elsie" panose="02000000000000000000" charset="0"/>
                <a:ea typeface="Elsie" panose="02000000000000000000" charset="0"/>
              </a:defRPr>
            </a:lvl1pPr>
          </a:lstStyle>
          <a:p>
            <a:fld id="{7D41E1E3-0430-46C2-B0D3-2490A70B1299}" type="slidenum">
              <a:rPr lang="zh-CN" altLang="en-US" smtClean="0">
                <a:solidFill>
                  <a:prstClr val="black">
                    <a:tint val="75000"/>
                  </a:prstClr>
                </a:solidFill>
                <a:cs typeface="Arial"/>
                <a:sym typeface="Arial"/>
              </a: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2742925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37163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8" indent="-342908" algn="l" defTabSz="1371636" rtl="0" eaLnBrk="1" latinLnBrk="0" hangingPunct="1">
        <a:lnSpc>
          <a:spcPct val="90000"/>
        </a:lnSpc>
        <a:spcBef>
          <a:spcPts val="1500"/>
        </a:spcBef>
        <a:buFont typeface="Arial" panose="020B0604020202020204" pitchFamily="34" charset="0"/>
        <a:buChar char="•"/>
        <a:defRPr sz="4200" kern="1200">
          <a:solidFill>
            <a:schemeClr val="tx1"/>
          </a:solidFill>
          <a:latin typeface="Elsie" panose="02000000000000000000" charset="0"/>
          <a:ea typeface="Elsie" panose="02000000000000000000" charset="0"/>
          <a:cs typeface="+mn-cs"/>
        </a:defRPr>
      </a:lvl1pPr>
      <a:lvl2pPr marL="1028727" indent="-342908" algn="l" defTabSz="1371636" rtl="0" eaLnBrk="1" latinLnBrk="0" hangingPunct="1">
        <a:lnSpc>
          <a:spcPct val="90000"/>
        </a:lnSpc>
        <a:spcBef>
          <a:spcPts val="750"/>
        </a:spcBef>
        <a:buFont typeface="Arial" panose="020B0604020202020204" pitchFamily="34" charset="0"/>
        <a:buChar char="•"/>
        <a:defRPr sz="3600" kern="1200">
          <a:solidFill>
            <a:schemeClr val="tx1"/>
          </a:solidFill>
          <a:latin typeface="Elsie" panose="02000000000000000000" charset="0"/>
          <a:ea typeface="Elsie" panose="02000000000000000000" charset="0"/>
          <a:cs typeface="+mn-cs"/>
        </a:defRPr>
      </a:lvl2pPr>
      <a:lvl3pPr marL="1714544" indent="-342908" algn="l" defTabSz="1371636" rtl="0" eaLnBrk="1" latinLnBrk="0" hangingPunct="1">
        <a:lnSpc>
          <a:spcPct val="90000"/>
        </a:lnSpc>
        <a:spcBef>
          <a:spcPts val="750"/>
        </a:spcBef>
        <a:buFont typeface="Arial" panose="020B0604020202020204" pitchFamily="34" charset="0"/>
        <a:buChar char="•"/>
        <a:defRPr sz="3000" kern="1200">
          <a:solidFill>
            <a:schemeClr val="tx1"/>
          </a:solidFill>
          <a:latin typeface="Elsie" panose="02000000000000000000" charset="0"/>
          <a:ea typeface="Elsie" panose="02000000000000000000" charset="0"/>
          <a:cs typeface="+mn-cs"/>
        </a:defRPr>
      </a:lvl3pPr>
      <a:lvl4pPr marL="2400360"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4pPr>
      <a:lvl5pPr marL="3086177"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5pPr>
      <a:lvl6pPr marL="3771996"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813"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628"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447"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36" rtl="0" eaLnBrk="1" latinLnBrk="0" hangingPunct="1">
        <a:defRPr sz="2700" kern="1200">
          <a:solidFill>
            <a:schemeClr val="tx1"/>
          </a:solidFill>
          <a:latin typeface="+mn-lt"/>
          <a:ea typeface="+mn-ea"/>
          <a:cs typeface="+mn-cs"/>
        </a:defRPr>
      </a:lvl1pPr>
      <a:lvl2pPr marL="685817" algn="l" defTabSz="1371636" rtl="0" eaLnBrk="1" latinLnBrk="0" hangingPunct="1">
        <a:defRPr sz="2700" kern="1200">
          <a:solidFill>
            <a:schemeClr val="tx1"/>
          </a:solidFill>
          <a:latin typeface="+mn-lt"/>
          <a:ea typeface="+mn-ea"/>
          <a:cs typeface="+mn-cs"/>
        </a:defRPr>
      </a:lvl2pPr>
      <a:lvl3pPr marL="1371636" algn="l" defTabSz="1371636" rtl="0" eaLnBrk="1" latinLnBrk="0" hangingPunct="1">
        <a:defRPr sz="2700" kern="1200">
          <a:solidFill>
            <a:schemeClr val="tx1"/>
          </a:solidFill>
          <a:latin typeface="+mn-lt"/>
          <a:ea typeface="+mn-ea"/>
          <a:cs typeface="+mn-cs"/>
        </a:defRPr>
      </a:lvl3pPr>
      <a:lvl4pPr marL="2057453" algn="l" defTabSz="1371636" rtl="0" eaLnBrk="1" latinLnBrk="0" hangingPunct="1">
        <a:defRPr sz="2700" kern="1200">
          <a:solidFill>
            <a:schemeClr val="tx1"/>
          </a:solidFill>
          <a:latin typeface="+mn-lt"/>
          <a:ea typeface="+mn-ea"/>
          <a:cs typeface="+mn-cs"/>
        </a:defRPr>
      </a:lvl4pPr>
      <a:lvl5pPr marL="2743268" algn="l" defTabSz="1371636" rtl="0" eaLnBrk="1" latinLnBrk="0" hangingPunct="1">
        <a:defRPr sz="2700" kern="1200">
          <a:solidFill>
            <a:schemeClr val="tx1"/>
          </a:solidFill>
          <a:latin typeface="+mn-lt"/>
          <a:ea typeface="+mn-ea"/>
          <a:cs typeface="+mn-cs"/>
        </a:defRPr>
      </a:lvl5pPr>
      <a:lvl6pPr marL="3429087" algn="l" defTabSz="1371636" rtl="0" eaLnBrk="1" latinLnBrk="0" hangingPunct="1">
        <a:defRPr sz="2700" kern="1200">
          <a:solidFill>
            <a:schemeClr val="tx1"/>
          </a:solidFill>
          <a:latin typeface="+mn-lt"/>
          <a:ea typeface="+mn-ea"/>
          <a:cs typeface="+mn-cs"/>
        </a:defRPr>
      </a:lvl6pPr>
      <a:lvl7pPr marL="4114904" algn="l" defTabSz="1371636" rtl="0" eaLnBrk="1" latinLnBrk="0" hangingPunct="1">
        <a:defRPr sz="2700" kern="1200">
          <a:solidFill>
            <a:schemeClr val="tx1"/>
          </a:solidFill>
          <a:latin typeface="+mn-lt"/>
          <a:ea typeface="+mn-ea"/>
          <a:cs typeface="+mn-cs"/>
        </a:defRPr>
      </a:lvl7pPr>
      <a:lvl8pPr marL="4800720" algn="l" defTabSz="1371636" rtl="0" eaLnBrk="1" latinLnBrk="0" hangingPunct="1">
        <a:defRPr sz="2700" kern="1200">
          <a:solidFill>
            <a:schemeClr val="tx1"/>
          </a:solidFill>
          <a:latin typeface="+mn-lt"/>
          <a:ea typeface="+mn-ea"/>
          <a:cs typeface="+mn-cs"/>
        </a:defRPr>
      </a:lvl8pPr>
      <a:lvl9pPr marL="5486537" algn="l" defTabSz="1371636"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1257300" y="547689"/>
            <a:ext cx="15773400" cy="19883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1257300" y="2738438"/>
            <a:ext cx="15773400" cy="65270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B8C012C-B1B7-47F6-B168-A941E97A73A9}" type="datetimeFigureOut">
              <a:rPr lang="en-US" smtClean="0">
                <a:solidFill>
                  <a:prstClr val="black">
                    <a:tint val="75000"/>
                  </a:prstClr>
                </a:solidFill>
                <a:cs typeface="Arial"/>
                <a:sym typeface="Arial"/>
              </a:rPr>
              <a:pPr/>
              <a:t>11/10/2025</a:t>
            </a:fld>
            <a:endParaRPr lang="en-US">
              <a:solidFill>
                <a:prstClr val="black">
                  <a:tint val="75000"/>
                </a:prstClr>
              </a:solidFill>
              <a:cs typeface="Arial"/>
              <a:sym typeface="Arial"/>
            </a:endParaRPr>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EC7793-07B9-4429-92E8-8730EA770269}"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483343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6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32.png"/><Relationship Id="rId5" Type="http://schemas.microsoft.com/office/2007/relationships/media" Target="../media/media4.mp3"/><Relationship Id="rId10" Type="http://schemas.openxmlformats.org/officeDocument/2006/relationships/notesSlide" Target="../notesSlides/notesSlide5.xml"/><Relationship Id="rId4" Type="http://schemas.openxmlformats.org/officeDocument/2006/relationships/audio" Target="../media/media3.mp3"/><Relationship Id="rId9"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32.png"/><Relationship Id="rId5" Type="http://schemas.microsoft.com/office/2007/relationships/media" Target="../media/media4.mp3"/><Relationship Id="rId10" Type="http://schemas.openxmlformats.org/officeDocument/2006/relationships/notesSlide" Target="../notesSlides/notesSlide6.xml"/><Relationship Id="rId4" Type="http://schemas.openxmlformats.org/officeDocument/2006/relationships/audio" Target="../media/media3.mp3"/><Relationship Id="rId9"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32.png"/><Relationship Id="rId5" Type="http://schemas.microsoft.com/office/2007/relationships/media" Target="../media/media4.mp3"/><Relationship Id="rId10" Type="http://schemas.openxmlformats.org/officeDocument/2006/relationships/notesSlide" Target="../notesSlides/notesSlide7.xml"/><Relationship Id="rId4" Type="http://schemas.openxmlformats.org/officeDocument/2006/relationships/audio" Target="../media/media3.mp3"/><Relationship Id="rId9"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32.png"/><Relationship Id="rId5" Type="http://schemas.microsoft.com/office/2007/relationships/media" Target="../media/media4.mp3"/><Relationship Id="rId10" Type="http://schemas.openxmlformats.org/officeDocument/2006/relationships/notesSlide" Target="../notesSlides/notesSlide8.xml"/><Relationship Id="rId4" Type="http://schemas.openxmlformats.org/officeDocument/2006/relationships/audio" Target="../media/media3.mp3"/><Relationship Id="rId9"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32.png"/><Relationship Id="rId5" Type="http://schemas.microsoft.com/office/2007/relationships/media" Target="../media/media4.mp3"/><Relationship Id="rId10" Type="http://schemas.openxmlformats.org/officeDocument/2006/relationships/notesSlide" Target="../notesSlides/notesSlide9.xml"/><Relationship Id="rId4" Type="http://schemas.openxmlformats.org/officeDocument/2006/relationships/audio" Target="../media/media3.mp3"/><Relationship Id="rId9"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32.png"/><Relationship Id="rId5" Type="http://schemas.microsoft.com/office/2007/relationships/media" Target="../media/media4.mp3"/><Relationship Id="rId10" Type="http://schemas.openxmlformats.org/officeDocument/2006/relationships/notesSlide" Target="../notesSlides/notesSlide10.xml"/><Relationship Id="rId4" Type="http://schemas.openxmlformats.org/officeDocument/2006/relationships/audio" Target="../media/media3.mp3"/><Relationship Id="rId9"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32.png"/><Relationship Id="rId5" Type="http://schemas.microsoft.com/office/2007/relationships/media" Target="../media/media4.mp3"/><Relationship Id="rId10" Type="http://schemas.openxmlformats.org/officeDocument/2006/relationships/notesSlide" Target="../notesSlides/notesSlide11.xml"/><Relationship Id="rId4" Type="http://schemas.openxmlformats.org/officeDocument/2006/relationships/audio" Target="../media/media3.mp3"/><Relationship Id="rId9"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32.png"/><Relationship Id="rId5" Type="http://schemas.microsoft.com/office/2007/relationships/media" Target="../media/media4.mp3"/><Relationship Id="rId10" Type="http://schemas.openxmlformats.org/officeDocument/2006/relationships/notesSlide" Target="../notesSlides/notesSlide2.xml"/><Relationship Id="rId4" Type="http://schemas.openxmlformats.org/officeDocument/2006/relationships/audio" Target="../media/media3.mp3"/><Relationship Id="rId9"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32.png"/><Relationship Id="rId5" Type="http://schemas.microsoft.com/office/2007/relationships/media" Target="../media/media4.mp3"/><Relationship Id="rId10" Type="http://schemas.openxmlformats.org/officeDocument/2006/relationships/notesSlide" Target="../notesSlides/notesSlide3.xml"/><Relationship Id="rId4" Type="http://schemas.openxmlformats.org/officeDocument/2006/relationships/audio" Target="../media/media3.mp3"/><Relationship Id="rId9"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32.png"/><Relationship Id="rId5" Type="http://schemas.microsoft.com/office/2007/relationships/media" Target="../media/media4.mp3"/><Relationship Id="rId10" Type="http://schemas.openxmlformats.org/officeDocument/2006/relationships/notesSlide" Target="../notesSlides/notesSlide4.xml"/><Relationship Id="rId4" Type="http://schemas.openxmlformats.org/officeDocument/2006/relationships/audio" Target="../media/media3.mp3"/><Relationship Id="rId9"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DCBE"/>
        </a:solidFill>
        <a:effectLst/>
      </p:bgPr>
    </p:bg>
    <p:spTree>
      <p:nvGrpSpPr>
        <p:cNvPr id="1" name=""/>
        <p:cNvGrpSpPr/>
        <p:nvPr/>
      </p:nvGrpSpPr>
      <p:grpSpPr>
        <a:xfrm>
          <a:off x="0" y="0"/>
          <a:ext cx="0" cy="0"/>
          <a:chOff x="0" y="0"/>
          <a:chExt cx="0" cy="0"/>
        </a:xfrm>
      </p:grpSpPr>
      <p:sp>
        <p:nvSpPr>
          <p:cNvPr id="2" name="Freeform 2"/>
          <p:cNvSpPr/>
          <p:nvPr/>
        </p:nvSpPr>
        <p:spPr>
          <a:xfrm>
            <a:off x="-708721" y="-2562156"/>
            <a:ext cx="19705443" cy="19705443"/>
          </a:xfrm>
          <a:custGeom>
            <a:avLst/>
            <a:gdLst/>
            <a:ahLst/>
            <a:cxnLst/>
            <a:rect l="l" t="t" r="r" b="b"/>
            <a:pathLst>
              <a:path w="19705443" h="19705443">
                <a:moveTo>
                  <a:pt x="0" y="0"/>
                </a:moveTo>
                <a:lnTo>
                  <a:pt x="19705442" y="0"/>
                </a:lnTo>
                <a:lnTo>
                  <a:pt x="19705442" y="19705442"/>
                </a:lnTo>
                <a:lnTo>
                  <a:pt x="0" y="19705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990600" y="723900"/>
            <a:ext cx="16306800" cy="8816209"/>
            <a:chOff x="0" y="0"/>
            <a:chExt cx="4096840" cy="2321965"/>
          </a:xfrm>
        </p:grpSpPr>
        <p:sp>
          <p:nvSpPr>
            <p:cNvPr id="4" name="Freeform 4"/>
            <p:cNvSpPr/>
            <p:nvPr/>
          </p:nvSpPr>
          <p:spPr>
            <a:xfrm>
              <a:off x="0" y="0"/>
              <a:ext cx="4096840" cy="2321965"/>
            </a:xfrm>
            <a:custGeom>
              <a:avLst/>
              <a:gdLst/>
              <a:ahLst/>
              <a:cxnLst/>
              <a:rect l="l" t="t" r="r" b="b"/>
              <a:pathLst>
                <a:path w="4096840" h="2321965">
                  <a:moveTo>
                    <a:pt x="0" y="0"/>
                  </a:moveTo>
                  <a:lnTo>
                    <a:pt x="4096840" y="0"/>
                  </a:lnTo>
                  <a:lnTo>
                    <a:pt x="4096840" y="2321965"/>
                  </a:lnTo>
                  <a:lnTo>
                    <a:pt x="0" y="2321965"/>
                  </a:lnTo>
                  <a:close/>
                </a:path>
              </a:pathLst>
            </a:custGeom>
            <a:solidFill>
              <a:srgbClr val="FFFFFF"/>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33" name="Freeform 33"/>
          <p:cNvSpPr/>
          <p:nvPr/>
        </p:nvSpPr>
        <p:spPr>
          <a:xfrm rot="1206114">
            <a:off x="7706209" y="7476110"/>
            <a:ext cx="3528935" cy="2457422"/>
          </a:xfrm>
          <a:custGeom>
            <a:avLst/>
            <a:gdLst/>
            <a:ahLst/>
            <a:cxnLst/>
            <a:rect l="l" t="t" r="r" b="b"/>
            <a:pathLst>
              <a:path w="3528935" h="2457422">
                <a:moveTo>
                  <a:pt x="0" y="0"/>
                </a:moveTo>
                <a:lnTo>
                  <a:pt x="3528935" y="0"/>
                </a:lnTo>
                <a:lnTo>
                  <a:pt x="3528935" y="2457422"/>
                </a:lnTo>
                <a:lnTo>
                  <a:pt x="0" y="2457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9" name="TextBox 38"/>
          <p:cNvSpPr txBox="1"/>
          <p:nvPr/>
        </p:nvSpPr>
        <p:spPr>
          <a:xfrm>
            <a:off x="1216601" y="2889402"/>
            <a:ext cx="15854797" cy="3785652"/>
          </a:xfrm>
          <a:prstGeom prst="rect">
            <a:avLst/>
          </a:prstGeom>
          <a:noFill/>
        </p:spPr>
        <p:txBody>
          <a:bodyPr wrap="square" rtlCol="0">
            <a:spAutoFit/>
          </a:bodyPr>
          <a:lstStyle/>
          <a:p>
            <a:pPr algn="ctr">
              <a:lnSpc>
                <a:spcPct val="150000"/>
              </a:lnSpc>
            </a:pPr>
            <a:r>
              <a:rPr lang="vi-VN" sz="8000" b="1" dirty="0">
                <a:solidFill>
                  <a:schemeClr val="accent6">
                    <a:lumMod val="75000"/>
                  </a:schemeClr>
                </a:solidFill>
                <a:latin typeface="Arial" panose="020B0604020202020204" pitchFamily="34" charset="0"/>
                <a:cs typeface="Arial" panose="020B0604020202020204" pitchFamily="34" charset="0"/>
              </a:rPr>
              <a:t>NHIỆT LIỆT CHÀO ĐÓN CẢ LỚP </a:t>
            </a:r>
          </a:p>
          <a:p>
            <a:pPr algn="ctr">
              <a:lnSpc>
                <a:spcPct val="150000"/>
              </a:lnSpc>
            </a:pPr>
            <a:r>
              <a:rPr lang="vi-VN" sz="8000" b="1" dirty="0">
                <a:solidFill>
                  <a:schemeClr val="accent6">
                    <a:lumMod val="75000"/>
                  </a:schemeClr>
                </a:solidFill>
                <a:latin typeface="Arial" panose="020B0604020202020204" pitchFamily="34" charset="0"/>
                <a:cs typeface="Arial" panose="020B0604020202020204" pitchFamily="34" charset="0"/>
              </a:rPr>
              <a:t>ĐẾN VỚI TIẾT HỌC HÔM NAY!</a:t>
            </a:r>
            <a:endParaRPr lang="en-US" sz="8000" b="1" dirty="0">
              <a:solidFill>
                <a:schemeClr val="accent6">
                  <a:lumMod val="75000"/>
                </a:schemeClr>
              </a:solidFill>
              <a:latin typeface="Arial" panose="020B0604020202020204" pitchFamily="34" charset="0"/>
              <a:cs typeface="Arial" panose="020B0604020202020204" pitchFamily="34" charset="0"/>
            </a:endParaRPr>
          </a:p>
        </p:txBody>
      </p:sp>
      <p:pic>
        <p:nvPicPr>
          <p:cNvPr id="40" name="Picture 39"/>
          <p:cNvPicPr>
            <a:picLocks noChangeAspect="1"/>
          </p:cNvPicPr>
          <p:nvPr/>
        </p:nvPicPr>
        <p:blipFill>
          <a:blip r:embed="rId6"/>
          <a:stretch>
            <a:fillRect/>
          </a:stretch>
        </p:blipFill>
        <p:spPr>
          <a:xfrm>
            <a:off x="738599" y="326782"/>
            <a:ext cx="3167646" cy="2747010"/>
          </a:xfrm>
          <a:prstGeom prst="rect">
            <a:avLst/>
          </a:prstGeom>
        </p:spPr>
      </p:pic>
      <p:pic>
        <p:nvPicPr>
          <p:cNvPr id="41" name="Picture 40"/>
          <p:cNvPicPr>
            <a:picLocks noChangeAspect="1"/>
          </p:cNvPicPr>
          <p:nvPr/>
        </p:nvPicPr>
        <p:blipFill>
          <a:blip r:embed="rId7"/>
          <a:stretch>
            <a:fillRect/>
          </a:stretch>
        </p:blipFill>
        <p:spPr>
          <a:xfrm rot="5610271" flipV="1">
            <a:off x="15129992" y="7494648"/>
            <a:ext cx="2754189" cy="2740916"/>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16358" y="746439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92471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6359" y="2068256"/>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30017" y="768545"/>
            <a:ext cx="16308287" cy="250235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861024" y="1001040"/>
            <a:ext cx="14446271" cy="2018694"/>
          </a:xfrm>
          <a:prstGeom prst="rect">
            <a:avLst/>
          </a:prstGeom>
          <a:noFill/>
        </p:spPr>
        <p:txBody>
          <a:bodyPr wrap="square" rtlCol="0">
            <a:spAutoFit/>
          </a:bodyPr>
          <a:lstStyle/>
          <a:p>
            <a:pPr algn="ctr">
              <a:lnSpc>
                <a:spcPct val="150000"/>
              </a:lnSpc>
              <a:defRPr/>
            </a:pPr>
            <a:r>
              <a:rPr lang="en-US" sz="4400" b="1" dirty="0" err="1">
                <a:solidFill>
                  <a:prstClr val="white"/>
                </a:solidFill>
                <a:latin typeface="Arial" panose="020B0604020202020204" pitchFamily="34" charset="0"/>
                <a:cs typeface="Arial" panose="020B0604020202020204" pitchFamily="34" charset="0"/>
                <a:sym typeface="Arial"/>
              </a:rPr>
              <a:t>Câu</a:t>
            </a:r>
            <a:r>
              <a:rPr lang="en-US" sz="4400" b="1" dirty="0">
                <a:solidFill>
                  <a:prstClr val="white"/>
                </a:solidFill>
                <a:latin typeface="Arial" panose="020B0604020202020204" pitchFamily="34" charset="0"/>
                <a:cs typeface="Arial" panose="020B0604020202020204" pitchFamily="34" charset="0"/>
                <a:sym typeface="Arial"/>
              </a:rPr>
              <a:t> </a:t>
            </a:r>
            <a:r>
              <a:rPr lang="vi-VN" sz="4400" b="1" dirty="0">
                <a:solidFill>
                  <a:prstClr val="white"/>
                </a:solidFill>
                <a:latin typeface="Arial" panose="020B0604020202020204" pitchFamily="34" charset="0"/>
                <a:cs typeface="Arial" panose="020B0604020202020204" pitchFamily="34" charset="0"/>
                <a:sym typeface="Arial"/>
              </a:rPr>
              <a:t>4</a:t>
            </a:r>
            <a:r>
              <a:rPr lang="en-US" sz="4400" b="1" dirty="0">
                <a:solidFill>
                  <a:prstClr val="white"/>
                </a:solidFill>
                <a:latin typeface="Arial" panose="020B0604020202020204" pitchFamily="34" charset="0"/>
                <a:cs typeface="Arial" panose="020B0604020202020204" pitchFamily="34" charset="0"/>
                <a:sym typeface="Arial"/>
              </a:rPr>
              <a:t>:</a:t>
            </a:r>
            <a:r>
              <a:rPr lang="vi-VN" sz="4400" b="1" dirty="0">
                <a:solidFill>
                  <a:prstClr val="white"/>
                </a:solidFill>
                <a:latin typeface="Arial" panose="020B0604020202020204" pitchFamily="34" charset="0"/>
                <a:cs typeface="Arial" panose="020B0604020202020204" pitchFamily="34" charset="0"/>
                <a:sym typeface="Arial"/>
              </a:rPr>
              <a:t> </a:t>
            </a:r>
            <a:r>
              <a:rPr lang="en-US" sz="4400" dirty="0" err="1">
                <a:solidFill>
                  <a:schemeClr val="bg1"/>
                </a:solidFill>
                <a:latin typeface="Arial" panose="020B0604020202020204" pitchFamily="34" charset="0"/>
                <a:cs typeface="Arial" panose="020B0604020202020204" pitchFamily="34" charset="0"/>
              </a:rPr>
              <a:t>Khi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tia</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nắng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vuông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góc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với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mặt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sân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thì</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hình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chiếu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của</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quả</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bóng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đá</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lên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mặt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sân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có</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dạng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hình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gì</a:t>
            </a:r>
            <a:r>
              <a:rPr lang="en-US" sz="4400" dirty="0">
                <a:solidFill>
                  <a:schemeClr val="bg1"/>
                </a:solidFill>
                <a:latin typeface="Arial" panose="020B0604020202020204" pitchFamily="34" charset="0"/>
                <a:cs typeface="Arial" panose="020B0604020202020204" pitchFamily="34" charset="0"/>
              </a:rPr>
              <a:t>?</a:t>
            </a:r>
          </a:p>
        </p:txBody>
      </p:sp>
      <p:sp>
        <p:nvSpPr>
          <p:cNvPr id="15" name="bang b">
            <a:extLst>
              <a:ext uri="{FF2B5EF4-FFF2-40B4-BE49-F238E27FC236}">
                <a16:creationId xmlns:a16="http://schemas.microsoft.com/office/drawing/2014/main" id="{D0E6AFB4-275F-4728-9A13-27E00F9EA3A2}"/>
              </a:ext>
            </a:extLst>
          </p:cNvPr>
          <p:cNvSpPr/>
          <p:nvPr/>
        </p:nvSpPr>
        <p:spPr>
          <a:xfrm flipH="1">
            <a:off x="773248" y="3999652"/>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9084161" y="6567062"/>
            <a:ext cx="8254175" cy="180720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1001656" y="4400975"/>
            <a:ext cx="7797359" cy="972574"/>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A. </a:t>
            </a:r>
            <a:r>
              <a:rPr lang="vi-VN"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rPr>
              <a:t>Hình tròn</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9255830" y="6969118"/>
            <a:ext cx="7791605" cy="932563"/>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D.</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Hình đa giác đều</a:t>
            </a: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endParaRPr lang="en-US" sz="4400" dirty="0">
              <a:solidFill>
                <a:prstClr val="white"/>
              </a:solidFil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9084161" y="4001237"/>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773248" y="6579921"/>
            <a:ext cx="8254175" cy="18501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9255830" y="4431301"/>
            <a:ext cx="7791605" cy="880947"/>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B.</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Hình elip</a:t>
            </a: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001656" y="7015844"/>
            <a:ext cx="7261922" cy="932563"/>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C.</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Hình bầu dục</a:t>
            </a: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endParaRPr lang="en-US" sz="4400" dirty="0">
              <a:solidFill>
                <a:prstClr val="white"/>
              </a:solidFil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8288002" y="1295792"/>
            <a:ext cx="731046" cy="731046"/>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8288002" y="2218041"/>
            <a:ext cx="731046" cy="731046"/>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8304358" y="3111236"/>
            <a:ext cx="731046" cy="731046"/>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8304358" y="3945620"/>
            <a:ext cx="731046" cy="731046"/>
          </a:xfrm>
          <a:prstGeom prst="rect">
            <a:avLst/>
          </a:prstGeom>
        </p:spPr>
      </p:pic>
    </p:spTree>
    <p:extLst>
      <p:ext uri="{BB962C8B-B14F-4D97-AF65-F5344CB8AC3E}">
        <p14:creationId xmlns:p14="http://schemas.microsoft.com/office/powerpoint/2010/main" val="240923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16358" y="746439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92471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6359" y="2068256"/>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30017" y="768545"/>
            <a:ext cx="16308287" cy="250235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920864" y="979352"/>
            <a:ext cx="14446271" cy="1998176"/>
          </a:xfrm>
          <a:prstGeom prst="rect">
            <a:avLst/>
          </a:prstGeom>
          <a:noFill/>
        </p:spPr>
        <p:txBody>
          <a:bodyPr wrap="square" rtlCol="0">
            <a:spAutoFit/>
          </a:bodyPr>
          <a:lstStyle/>
          <a:p>
            <a:pPr algn="ctr">
              <a:lnSpc>
                <a:spcPct val="150000"/>
              </a:lnSpc>
            </a:pPr>
            <a:r>
              <a:rPr lang="en-US" sz="4400" b="1" dirty="0" err="1">
                <a:solidFill>
                  <a:schemeClr val="bg1"/>
                </a:solidFill>
                <a:latin typeface="Arial" panose="020B0604020202020204" pitchFamily="34" charset="0"/>
                <a:cs typeface="Arial" panose="020B0604020202020204" pitchFamily="34" charset="0"/>
                <a:sym typeface="Arial"/>
              </a:rPr>
              <a:t>Câu</a:t>
            </a:r>
            <a:r>
              <a:rPr lang="en-US" sz="4400" b="1" dirty="0">
                <a:solidFill>
                  <a:schemeClr val="bg1"/>
                </a:solidFill>
                <a:latin typeface="Arial" panose="020B0604020202020204" pitchFamily="34" charset="0"/>
                <a:cs typeface="Arial" panose="020B0604020202020204" pitchFamily="34" charset="0"/>
                <a:sym typeface="Arial"/>
              </a:rPr>
              <a:t> </a:t>
            </a:r>
            <a:r>
              <a:rPr lang="vi-VN" sz="4400" b="1" dirty="0">
                <a:solidFill>
                  <a:schemeClr val="bg1"/>
                </a:solidFill>
                <a:latin typeface="Arial" panose="020B0604020202020204" pitchFamily="34" charset="0"/>
                <a:cs typeface="Arial" panose="020B0604020202020204" pitchFamily="34" charset="0"/>
                <a:sym typeface="Arial"/>
              </a:rPr>
              <a:t>5</a:t>
            </a:r>
            <a:r>
              <a:rPr lang="en-US" sz="4400" b="1" dirty="0">
                <a:solidFill>
                  <a:schemeClr val="bg1"/>
                </a:solidFill>
                <a:latin typeface="Arial" panose="020B0604020202020204" pitchFamily="34" charset="0"/>
                <a:cs typeface="Arial" panose="020B0604020202020204" pitchFamily="34" charset="0"/>
                <a:sym typeface="Arial"/>
              </a:rPr>
              <a:t>:</a:t>
            </a:r>
            <a:r>
              <a:rPr lang="vi-VN" sz="4400" b="1" dirty="0">
                <a:solidFill>
                  <a:schemeClr val="bg1"/>
                </a:solidFill>
                <a:latin typeface="Arial" panose="020B0604020202020204" pitchFamily="34" charset="0"/>
                <a:cs typeface="Arial" panose="020B0604020202020204" pitchFamily="34" charset="0"/>
                <a:sym typeface="Arial"/>
              </a:rPr>
              <a:t> </a:t>
            </a:r>
            <a:r>
              <a:rPr lang="fr-FR" sz="4400" dirty="0" err="1">
                <a:solidFill>
                  <a:schemeClr val="bg1"/>
                </a:solidFill>
                <a:latin typeface="Arial" panose="020B0604020202020204" pitchFamily="34" charset="0"/>
                <a:cs typeface="Arial" panose="020B0604020202020204" pitchFamily="34" charset="0"/>
              </a:rPr>
              <a:t>Hình</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chiếu</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bằng</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của</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hình</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lăng</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trụ</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tam</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giác</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đều</a:t>
            </a:r>
            <a:r>
              <a:rPr lang="fr-FR" sz="4400" dirty="0">
                <a:solidFill>
                  <a:schemeClr val="bg1"/>
                </a:solidFill>
                <a:latin typeface="Arial" panose="020B0604020202020204" pitchFamily="34" charset="0"/>
                <a:cs typeface="Arial" panose="020B0604020202020204" pitchFamily="34" charset="0"/>
              </a:rPr>
              <a:t> là </a:t>
            </a:r>
            <a:r>
              <a:rPr lang="fr-FR" sz="4400" dirty="0" err="1">
                <a:solidFill>
                  <a:schemeClr val="bg1"/>
                </a:solidFill>
                <a:latin typeface="Arial" panose="020B0604020202020204" pitchFamily="34" charset="0"/>
                <a:cs typeface="Arial" panose="020B0604020202020204" pitchFamily="34" charset="0"/>
              </a:rPr>
              <a:t>hình</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gì</a:t>
            </a:r>
            <a:r>
              <a:rPr lang="fr-FR" sz="4400" dirty="0">
                <a:solidFill>
                  <a:schemeClr val="bg1"/>
                </a:solidFill>
                <a:latin typeface="Arial" panose="020B0604020202020204" pitchFamily="34" charset="0"/>
                <a:cs typeface="Arial" panose="020B0604020202020204" pitchFamily="34" charset="0"/>
              </a:rPr>
              <a:t>?</a:t>
            </a:r>
            <a:endParaRPr lang="en-US" sz="4400" dirty="0">
              <a:solidFill>
                <a:schemeClr val="bg1"/>
              </a:solidFill>
              <a:latin typeface="Arial" panose="020B0604020202020204" pitchFamily="34" charset="0"/>
              <a:cs typeface="Arial" panose="020B0604020202020204" pitchFamily="34"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9084161" y="6583268"/>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773248" y="4001237"/>
            <a:ext cx="8254175" cy="180720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255830" y="6984592"/>
            <a:ext cx="7854098" cy="880947"/>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D. </a:t>
            </a:r>
            <a:r>
              <a:rPr lang="vi-VN"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rPr>
              <a:t>Hình tam giác đều</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918064" y="4418553"/>
            <a:ext cx="7844642" cy="972574"/>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A.</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rPr>
              <a:t>Hình chữ nhật</a:t>
            </a:r>
            <a:endParaRPr lang="en-US" sz="4400" dirty="0">
              <a:solidFill>
                <a:schemeClr val="bg1"/>
              </a:solidFil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9084161" y="4001237"/>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773248" y="6579921"/>
            <a:ext cx="8254175" cy="18501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9255830" y="4418553"/>
            <a:ext cx="7791605" cy="972574"/>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B.</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rPr>
              <a:t>Hình vuông</a:t>
            </a:r>
            <a:endParaRPr lang="en-US"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73909" y="6984592"/>
            <a:ext cx="7680583" cy="972574"/>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C.</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Hình tam giác cân</a:t>
            </a:r>
            <a:endParaRPr lang="en-US" sz="4400" dirty="0">
              <a:solidFill>
                <a:prstClr val="white"/>
              </a:solidFil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8288002" y="1295792"/>
            <a:ext cx="731046" cy="731046"/>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8288002" y="2218041"/>
            <a:ext cx="731046" cy="731046"/>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8304358" y="3111236"/>
            <a:ext cx="731046" cy="731046"/>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8304358" y="3945620"/>
            <a:ext cx="731046" cy="731046"/>
          </a:xfrm>
          <a:prstGeom prst="rect">
            <a:avLst/>
          </a:prstGeom>
        </p:spPr>
      </p:pic>
    </p:spTree>
    <p:extLst>
      <p:ext uri="{BB962C8B-B14F-4D97-AF65-F5344CB8AC3E}">
        <p14:creationId xmlns:p14="http://schemas.microsoft.com/office/powerpoint/2010/main" val="123298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16358" y="746439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92471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6359" y="2068256"/>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30017" y="768545"/>
            <a:ext cx="16308287" cy="250235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861024" y="957893"/>
            <a:ext cx="14446271" cy="2123658"/>
          </a:xfrm>
          <a:prstGeom prst="rect">
            <a:avLst/>
          </a:prstGeom>
          <a:noFill/>
        </p:spPr>
        <p:txBody>
          <a:bodyPr wrap="square" rtlCol="0">
            <a:spAutoFit/>
          </a:bodyPr>
          <a:lstStyle/>
          <a:p>
            <a:pPr algn="ctr">
              <a:lnSpc>
                <a:spcPct val="150000"/>
              </a:lnSpc>
              <a:defRPr/>
            </a:pPr>
            <a:r>
              <a:rPr lang="en-US" sz="4400" b="1" dirty="0" err="1">
                <a:solidFill>
                  <a:prstClr val="white"/>
                </a:solidFill>
                <a:latin typeface="Arial" panose="020B0604020202020204" pitchFamily="34" charset="0"/>
                <a:cs typeface="Arial" panose="020B0604020202020204" pitchFamily="34" charset="0"/>
                <a:sym typeface="Arial"/>
              </a:rPr>
              <a:t>Câu</a:t>
            </a:r>
            <a:r>
              <a:rPr lang="en-US" sz="4400" b="1" dirty="0">
                <a:solidFill>
                  <a:prstClr val="white"/>
                </a:solidFill>
                <a:latin typeface="Arial" panose="020B0604020202020204" pitchFamily="34" charset="0"/>
                <a:cs typeface="Arial" panose="020B0604020202020204" pitchFamily="34" charset="0"/>
                <a:sym typeface="Arial"/>
              </a:rPr>
              <a:t> </a:t>
            </a:r>
            <a:r>
              <a:rPr lang="vi-VN" sz="4400" b="1" dirty="0">
                <a:solidFill>
                  <a:prstClr val="white"/>
                </a:solidFill>
                <a:latin typeface="Arial" panose="020B0604020202020204" pitchFamily="34" charset="0"/>
                <a:cs typeface="Arial" panose="020B0604020202020204" pitchFamily="34" charset="0"/>
                <a:sym typeface="Arial"/>
              </a:rPr>
              <a:t>6</a:t>
            </a:r>
            <a:r>
              <a:rPr lang="en-US" sz="4400" b="1" dirty="0">
                <a:solidFill>
                  <a:prstClr val="white"/>
                </a:solidFill>
                <a:latin typeface="Arial" panose="020B0604020202020204" pitchFamily="34" charset="0"/>
                <a:cs typeface="Arial" panose="020B0604020202020204" pitchFamily="34" charset="0"/>
                <a:sym typeface="Arial"/>
              </a:rPr>
              <a:t>:</a:t>
            </a:r>
            <a:r>
              <a:rPr lang="vi-VN" sz="4400" b="1" dirty="0">
                <a:solidFill>
                  <a:prstClr val="white"/>
                </a:solidFill>
                <a:latin typeface="Arial" panose="020B0604020202020204" pitchFamily="34" charset="0"/>
                <a:cs typeface="Arial" panose="020B0604020202020204" pitchFamily="34" charset="0"/>
                <a:sym typeface="Arial"/>
              </a:rPr>
              <a:t> </a:t>
            </a:r>
            <a:r>
              <a:rPr lang="vi-VN" sz="4400" dirty="0">
                <a:solidFill>
                  <a:prstClr val="white"/>
                </a:solidFill>
                <a:latin typeface="Arial" panose="020B0604020202020204" pitchFamily="34" charset="0"/>
                <a:cs typeface="Arial" panose="020B0604020202020204" pitchFamily="34" charset="0"/>
                <a:sym typeface="Arial"/>
              </a:rPr>
              <a:t>Khi đọc bản vẽ chi tiết, nội dung nào sau đây cần đọc đầu tiên?</a:t>
            </a:r>
            <a:endParaRPr lang="en-US" sz="4400" dirty="0">
              <a:solidFill>
                <a:prstClr val="white"/>
              </a:solidFill>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773248" y="3999652"/>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9084161" y="6567062"/>
            <a:ext cx="8254175" cy="180720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1001656" y="4400975"/>
            <a:ext cx="7797359" cy="972574"/>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A. </a:t>
            </a:r>
            <a:r>
              <a:rPr lang="vi-VN"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rPr>
              <a:t>Khung tên</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9255830" y="6969118"/>
            <a:ext cx="7791605" cy="932563"/>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D.</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Yêu cầu kĩ thuật</a:t>
            </a: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endParaRPr lang="en-US" sz="4400" dirty="0">
              <a:solidFill>
                <a:prstClr val="white"/>
              </a:solidFil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9084161" y="4001237"/>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773248" y="6579921"/>
            <a:ext cx="8254175" cy="18501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9255830" y="4431301"/>
            <a:ext cx="7791605" cy="880947"/>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B.</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Hình biểu diễn</a:t>
            </a: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001656" y="7015844"/>
            <a:ext cx="7261922" cy="932563"/>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C.</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Kích thước</a:t>
            </a: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endParaRPr lang="en-US" sz="4400" dirty="0">
              <a:solidFill>
                <a:prstClr val="white"/>
              </a:solidFil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8288002" y="1295792"/>
            <a:ext cx="731046" cy="731046"/>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8288002" y="2218041"/>
            <a:ext cx="731046" cy="731046"/>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8304358" y="3111236"/>
            <a:ext cx="731046" cy="731046"/>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8304358" y="3945620"/>
            <a:ext cx="731046" cy="731046"/>
          </a:xfrm>
          <a:prstGeom prst="rect">
            <a:avLst/>
          </a:prstGeom>
        </p:spPr>
      </p:pic>
    </p:spTree>
    <p:extLst>
      <p:ext uri="{BB962C8B-B14F-4D97-AF65-F5344CB8AC3E}">
        <p14:creationId xmlns:p14="http://schemas.microsoft.com/office/powerpoint/2010/main" val="325240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16358" y="746439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92471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6359" y="2068256"/>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30017" y="768545"/>
            <a:ext cx="16308287" cy="250235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288767" y="1320080"/>
            <a:ext cx="15477312" cy="1107996"/>
          </a:xfrm>
          <a:prstGeom prst="rect">
            <a:avLst/>
          </a:prstGeom>
          <a:noFill/>
        </p:spPr>
        <p:txBody>
          <a:bodyPr wrap="square" rtlCol="0">
            <a:spAutoFit/>
          </a:bodyPr>
          <a:lstStyle/>
          <a:p>
            <a:pPr algn="ctr">
              <a:lnSpc>
                <a:spcPct val="150000"/>
              </a:lnSpc>
              <a:defRPr/>
            </a:pPr>
            <a:r>
              <a:rPr lang="en-US" sz="4400" b="1" dirty="0" err="1">
                <a:solidFill>
                  <a:schemeClr val="bg1"/>
                </a:solidFill>
                <a:latin typeface="Arial" panose="020B0604020202020204" pitchFamily="34" charset="0"/>
                <a:cs typeface="Arial" panose="020B0604020202020204" pitchFamily="34" charset="0"/>
                <a:sym typeface="Arial"/>
              </a:rPr>
              <a:t>Câu</a:t>
            </a:r>
            <a:r>
              <a:rPr lang="en-US" sz="4400" b="1" dirty="0">
                <a:solidFill>
                  <a:schemeClr val="bg1"/>
                </a:solidFill>
                <a:latin typeface="Arial" panose="020B0604020202020204" pitchFamily="34" charset="0"/>
                <a:cs typeface="Arial" panose="020B0604020202020204" pitchFamily="34" charset="0"/>
                <a:sym typeface="Arial"/>
              </a:rPr>
              <a:t> </a:t>
            </a:r>
            <a:r>
              <a:rPr lang="vi-VN" sz="4400" b="1" dirty="0">
                <a:solidFill>
                  <a:schemeClr val="bg1"/>
                </a:solidFill>
                <a:latin typeface="Arial" panose="020B0604020202020204" pitchFamily="34" charset="0"/>
                <a:cs typeface="Arial" panose="020B0604020202020204" pitchFamily="34" charset="0"/>
                <a:sym typeface="Arial"/>
              </a:rPr>
              <a:t>7</a:t>
            </a:r>
            <a:r>
              <a:rPr lang="en-US" sz="4400" b="1" dirty="0">
                <a:solidFill>
                  <a:schemeClr val="bg1"/>
                </a:solidFill>
                <a:latin typeface="Arial" panose="020B0604020202020204" pitchFamily="34" charset="0"/>
                <a:cs typeface="Arial" panose="020B0604020202020204" pitchFamily="34" charset="0"/>
                <a:sym typeface="Arial"/>
              </a:rPr>
              <a:t>:</a:t>
            </a:r>
            <a:r>
              <a:rPr lang="vi-VN" sz="4400" b="1" dirty="0">
                <a:solidFill>
                  <a:schemeClr val="bg1"/>
                </a:solidFill>
                <a:latin typeface="Arial" panose="020B0604020202020204" pitchFamily="34" charset="0"/>
                <a:cs typeface="Arial" panose="020B0604020202020204" pitchFamily="34" charset="0"/>
                <a:sym typeface="Arial"/>
              </a:rPr>
              <a:t> </a:t>
            </a:r>
            <a:r>
              <a:rPr lang="fr-FR" sz="4400" dirty="0" err="1">
                <a:solidFill>
                  <a:schemeClr val="bg1"/>
                </a:solidFill>
                <a:latin typeface="Arial" panose="020B0604020202020204" pitchFamily="34" charset="0"/>
                <a:cs typeface="Arial" panose="020B0604020202020204" pitchFamily="34" charset="0"/>
              </a:rPr>
              <a:t>Hình</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chiếu</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đứng</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của</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hình</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hộp</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chữ</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nhật</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có</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hình</a:t>
            </a:r>
            <a:r>
              <a:rPr lang="fr-FR" sz="4400" dirty="0">
                <a:solidFill>
                  <a:schemeClr val="bg1"/>
                </a:solidFill>
                <a:latin typeface="Arial" panose="020B0604020202020204" pitchFamily="34" charset="0"/>
                <a:cs typeface="Arial" panose="020B0604020202020204" pitchFamily="34" charset="0"/>
              </a:rPr>
              <a:t> </a:t>
            </a:r>
            <a:r>
              <a:rPr lang="fr-FR" sz="4400" dirty="0" err="1">
                <a:solidFill>
                  <a:schemeClr val="bg1"/>
                </a:solidFill>
                <a:latin typeface="Arial" panose="020B0604020202020204" pitchFamily="34" charset="0"/>
                <a:cs typeface="Arial" panose="020B0604020202020204" pitchFamily="34" charset="0"/>
              </a:rPr>
              <a:t>dạng</a:t>
            </a:r>
            <a:endParaRPr lang="en-US" sz="4400" dirty="0">
              <a:solidFill>
                <a:schemeClr val="bg1"/>
              </a:solidFill>
              <a:latin typeface="Arial" panose="020B0604020202020204" pitchFamily="34" charset="0"/>
              <a:cs typeface="Arial" panose="020B0604020202020204" pitchFamily="34"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9084161" y="4033681"/>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9084161" y="6567062"/>
            <a:ext cx="8254175" cy="180720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312569" y="4435004"/>
            <a:ext cx="7797359" cy="972574"/>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B. </a:t>
            </a:r>
            <a:r>
              <a:rPr lang="vi-VN"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rPr>
              <a:t>Hình chữ nhật</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9312569" y="6969118"/>
            <a:ext cx="7734866" cy="897105"/>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D.</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Hình tam giác đều</a:t>
            </a:r>
            <a:endParaRPr lang="en-US" sz="4400" dirty="0">
              <a:solidFill>
                <a:prstClr val="white"/>
              </a:solidFil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773248" y="4027481"/>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773248" y="6579921"/>
            <a:ext cx="8254175" cy="18501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944917" y="4457545"/>
            <a:ext cx="7791605" cy="972574"/>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A.</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Hình vuông</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44917" y="7015844"/>
            <a:ext cx="7318661" cy="897105"/>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C.</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Hình tròn</a:t>
            </a:r>
            <a:endParaRPr lang="en-US" sz="4400" dirty="0">
              <a:solidFill>
                <a:prstClr val="white"/>
              </a:solidFil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8288002" y="1295792"/>
            <a:ext cx="731046" cy="731046"/>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8288002" y="2218041"/>
            <a:ext cx="731046" cy="731046"/>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8304358" y="3111236"/>
            <a:ext cx="731046" cy="731046"/>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8304358" y="3945620"/>
            <a:ext cx="731046" cy="731046"/>
          </a:xfrm>
          <a:prstGeom prst="rect">
            <a:avLst/>
          </a:prstGeom>
        </p:spPr>
      </p:pic>
    </p:spTree>
    <p:extLst>
      <p:ext uri="{BB962C8B-B14F-4D97-AF65-F5344CB8AC3E}">
        <p14:creationId xmlns:p14="http://schemas.microsoft.com/office/powerpoint/2010/main" val="124247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16358" y="746439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92471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6359" y="2068256"/>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30017" y="768545"/>
            <a:ext cx="16308287" cy="250235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920864" y="1006971"/>
            <a:ext cx="14446271" cy="2018694"/>
          </a:xfrm>
          <a:prstGeom prst="rect">
            <a:avLst/>
          </a:prstGeom>
          <a:noFill/>
        </p:spPr>
        <p:txBody>
          <a:bodyPr wrap="square" rtlCol="0">
            <a:spAutoFit/>
          </a:bodyPr>
          <a:lstStyle/>
          <a:p>
            <a:pPr algn="ctr">
              <a:lnSpc>
                <a:spcPct val="150000"/>
              </a:lnSpc>
              <a:defRPr/>
            </a:pPr>
            <a:r>
              <a:rPr lang="en-US" sz="4400" b="1" dirty="0" err="1">
                <a:solidFill>
                  <a:prstClr val="white"/>
                </a:solidFill>
                <a:latin typeface="Arial" panose="020B0604020202020204" pitchFamily="34" charset="0"/>
                <a:cs typeface="Arial" panose="020B0604020202020204" pitchFamily="34" charset="0"/>
                <a:sym typeface="Arial"/>
              </a:rPr>
              <a:t>Câu</a:t>
            </a:r>
            <a:r>
              <a:rPr lang="en-US" sz="4400" b="1" dirty="0">
                <a:solidFill>
                  <a:prstClr val="white"/>
                </a:solidFill>
                <a:latin typeface="Arial" panose="020B0604020202020204" pitchFamily="34" charset="0"/>
                <a:cs typeface="Arial" panose="020B0604020202020204" pitchFamily="34" charset="0"/>
                <a:sym typeface="Arial"/>
              </a:rPr>
              <a:t> </a:t>
            </a:r>
            <a:r>
              <a:rPr lang="vi-VN" sz="4400" b="1" dirty="0">
                <a:solidFill>
                  <a:prstClr val="white"/>
                </a:solidFill>
                <a:latin typeface="Arial" panose="020B0604020202020204" pitchFamily="34" charset="0"/>
                <a:cs typeface="Arial" panose="020B0604020202020204" pitchFamily="34" charset="0"/>
                <a:sym typeface="Arial"/>
              </a:rPr>
              <a:t>8</a:t>
            </a:r>
            <a:r>
              <a:rPr lang="en-US" sz="4400" b="1" dirty="0">
                <a:solidFill>
                  <a:prstClr val="white"/>
                </a:solidFill>
                <a:latin typeface="Arial" panose="020B0604020202020204" pitchFamily="34" charset="0"/>
                <a:cs typeface="Arial" panose="020B0604020202020204" pitchFamily="34" charset="0"/>
                <a:sym typeface="Arial"/>
              </a:rPr>
              <a:t>:</a:t>
            </a:r>
            <a:r>
              <a:rPr lang="vi-VN" sz="4400" b="1" dirty="0">
                <a:solidFill>
                  <a:prstClr val="white"/>
                </a:solidFill>
                <a:latin typeface="Arial" panose="020B0604020202020204" pitchFamily="34" charset="0"/>
                <a:cs typeface="Arial" panose="020B0604020202020204" pitchFamily="34" charset="0"/>
                <a:sym typeface="Arial"/>
              </a:rPr>
              <a:t> </a:t>
            </a:r>
            <a:r>
              <a:rPr lang="nl-NL" sz="4400" dirty="0">
                <a:solidFill>
                  <a:schemeClr val="bg1"/>
                </a:solidFill>
                <a:latin typeface="Arial" panose="020B0604020202020204" pitchFamily="34" charset="0"/>
                <a:cs typeface="Arial" panose="020B0604020202020204" pitchFamily="34" charset="0"/>
              </a:rPr>
              <a:t>Tìm hiểu số lượng, vật liệu của một chi tiết trong bản vẽ lắp ở đâu?</a:t>
            </a:r>
            <a:endParaRPr lang="en-US" sz="4400" dirty="0">
              <a:solidFill>
                <a:schemeClr val="bg1"/>
              </a:solidFill>
              <a:latin typeface="Arial" panose="020B0604020202020204" pitchFamily="34" charset="0"/>
              <a:cs typeface="Arial" panose="020B0604020202020204" pitchFamily="34"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767494" y="6620575"/>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9084161" y="6567062"/>
            <a:ext cx="8254175" cy="180720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95902" y="7021898"/>
            <a:ext cx="7797359" cy="880947"/>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C. </a:t>
            </a:r>
            <a:r>
              <a:rPr lang="vi-VN"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rPr>
              <a:t>Bảng kê</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9312569" y="6969118"/>
            <a:ext cx="7734866" cy="932563"/>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D.</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Tổng hợp</a:t>
            </a: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endParaRPr lang="en-US" sz="4400" dirty="0">
              <a:solidFill>
                <a:prstClr val="white"/>
              </a:solidFil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773248" y="4027481"/>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084161" y="4021629"/>
            <a:ext cx="8254175" cy="18501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944917" y="4457545"/>
            <a:ext cx="7791605" cy="880947"/>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A.</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Khung tên</a:t>
            </a:r>
            <a:r>
              <a:rPr lang="en-US"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 </a:t>
            </a:r>
          </a:p>
        </p:txBody>
      </p:sp>
      <p:sp>
        <p:nvSpPr>
          <p:cNvPr id="34" name="cau hoi d">
            <a:extLst>
              <a:ext uri="{FF2B5EF4-FFF2-40B4-BE49-F238E27FC236}">
                <a16:creationId xmlns:a16="http://schemas.microsoft.com/office/drawing/2014/main" id="{42A746A3-96B8-42A5-8EFA-A104DB6B2F69}"/>
              </a:ext>
            </a:extLst>
          </p:cNvPr>
          <p:cNvSpPr txBox="1"/>
          <p:nvPr/>
        </p:nvSpPr>
        <p:spPr>
          <a:xfrm>
            <a:off x="9255830" y="4457552"/>
            <a:ext cx="7318661" cy="932563"/>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B.</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Phân tích chi tiết</a:t>
            </a: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endParaRPr lang="en-US" sz="4400" dirty="0">
              <a:solidFill>
                <a:prstClr val="white"/>
              </a:solidFil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8288002" y="1295792"/>
            <a:ext cx="731046" cy="731046"/>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8288002" y="2218041"/>
            <a:ext cx="731046" cy="731046"/>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8304358" y="3111236"/>
            <a:ext cx="731046" cy="731046"/>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8304358" y="3945620"/>
            <a:ext cx="731046" cy="731046"/>
          </a:xfrm>
          <a:prstGeom prst="rect">
            <a:avLst/>
          </a:prstGeom>
        </p:spPr>
      </p:pic>
    </p:spTree>
    <p:extLst>
      <p:ext uri="{BB962C8B-B14F-4D97-AF65-F5344CB8AC3E}">
        <p14:creationId xmlns:p14="http://schemas.microsoft.com/office/powerpoint/2010/main" val="119978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16358" y="746439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92471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6359" y="2068256"/>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30017" y="768545"/>
            <a:ext cx="16308287" cy="250235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861024" y="1361951"/>
            <a:ext cx="14446271" cy="998671"/>
          </a:xfrm>
          <a:prstGeom prst="rect">
            <a:avLst/>
          </a:prstGeom>
          <a:noFill/>
        </p:spPr>
        <p:txBody>
          <a:bodyPr wrap="square" rtlCol="0">
            <a:spAutoFit/>
          </a:bodyPr>
          <a:lstStyle/>
          <a:p>
            <a:pPr algn="ctr">
              <a:lnSpc>
                <a:spcPct val="150000"/>
              </a:lnSpc>
            </a:pPr>
            <a:r>
              <a:rPr lang="en-US" sz="4400" b="1" dirty="0" err="1">
                <a:solidFill>
                  <a:schemeClr val="bg1"/>
                </a:solidFill>
                <a:latin typeface="Arial" panose="020B0604020202020204" pitchFamily="34" charset="0"/>
                <a:cs typeface="Arial" panose="020B0604020202020204" pitchFamily="34" charset="0"/>
                <a:sym typeface="Arial"/>
              </a:rPr>
              <a:t>Câu</a:t>
            </a:r>
            <a:r>
              <a:rPr lang="en-US" sz="4400" b="1" dirty="0">
                <a:solidFill>
                  <a:schemeClr val="bg1"/>
                </a:solidFill>
                <a:latin typeface="Arial" panose="020B0604020202020204" pitchFamily="34" charset="0"/>
                <a:cs typeface="Arial" panose="020B0604020202020204" pitchFamily="34" charset="0"/>
                <a:sym typeface="Arial"/>
              </a:rPr>
              <a:t> </a:t>
            </a:r>
            <a:r>
              <a:rPr lang="vi-VN" sz="4400" b="1" dirty="0">
                <a:solidFill>
                  <a:schemeClr val="bg1"/>
                </a:solidFill>
                <a:latin typeface="Arial" panose="020B0604020202020204" pitchFamily="34" charset="0"/>
                <a:cs typeface="Arial" panose="020B0604020202020204" pitchFamily="34" charset="0"/>
                <a:sym typeface="Arial"/>
              </a:rPr>
              <a:t>9</a:t>
            </a:r>
            <a:r>
              <a:rPr lang="en-US" sz="4400" b="1" dirty="0">
                <a:solidFill>
                  <a:schemeClr val="bg1"/>
                </a:solidFill>
                <a:latin typeface="Arial" panose="020B0604020202020204" pitchFamily="34" charset="0"/>
                <a:cs typeface="Arial" panose="020B0604020202020204" pitchFamily="34" charset="0"/>
                <a:sym typeface="Arial"/>
              </a:rPr>
              <a:t>:</a:t>
            </a:r>
            <a:r>
              <a:rPr lang="vi-VN" sz="4400" b="1" dirty="0">
                <a:solidFill>
                  <a:schemeClr val="bg1"/>
                </a:solidFill>
                <a:latin typeface="Arial" panose="020B0604020202020204" pitchFamily="34" charset="0"/>
                <a:cs typeface="Arial" panose="020B0604020202020204" pitchFamily="34" charset="0"/>
                <a:sym typeface="Arial"/>
              </a:rPr>
              <a:t> </a:t>
            </a:r>
            <a:r>
              <a:rPr lang="en-US" sz="4400" dirty="0" err="1">
                <a:solidFill>
                  <a:schemeClr val="bg1"/>
                </a:solidFill>
                <a:latin typeface="Arial" panose="020B0604020202020204" pitchFamily="34" charset="0"/>
                <a:cs typeface="Arial" panose="020B0604020202020204" pitchFamily="34" charset="0"/>
              </a:rPr>
              <a:t>Nét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gạch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chấm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mảnh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trên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bản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vẽ</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kĩ</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thuật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biểu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thị</a:t>
            </a:r>
            <a:endParaRPr lang="en-US" sz="4400" dirty="0">
              <a:solidFill>
                <a:schemeClr val="bg1"/>
              </a:solidFill>
              <a:latin typeface="Arial" panose="020B0604020202020204" pitchFamily="34" charset="0"/>
              <a:cs typeface="Arial" panose="020B0604020202020204" pitchFamily="34"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773248" y="3999652"/>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9084161" y="6567062"/>
            <a:ext cx="8254175" cy="180720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1001657" y="3998302"/>
            <a:ext cx="7608944" cy="1852815"/>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A. </a:t>
            </a:r>
            <a:r>
              <a:rPr lang="vi-VN"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rPr>
              <a:t>Đường tâm, đường trục đối xứng</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9286310" y="6578598"/>
            <a:ext cx="7584370" cy="1852815"/>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D.</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Đường bao thấy, cạnh thấy</a:t>
            </a:r>
            <a:endParaRPr lang="en-US" sz="4400" dirty="0">
              <a:solidFill>
                <a:prstClr val="white"/>
              </a:solidFil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9084161" y="4001237"/>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773248" y="6579921"/>
            <a:ext cx="8254175" cy="18501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9286310" y="3988868"/>
            <a:ext cx="7584370" cy="1852815"/>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B.</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Đường bao khuất, cạnh khuất</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001656" y="6578599"/>
            <a:ext cx="7380344" cy="1761188"/>
          </a:xfrm>
          <a:prstGeom prst="rect">
            <a:avLst/>
          </a:prstGeom>
          <a:noFill/>
        </p:spPr>
        <p:txBody>
          <a:bodyPr wrap="square" rtlCol="0">
            <a:spAutoFit/>
          </a:bodyPr>
          <a:lstStyle/>
          <a:p>
            <a:pPr marL="514376" indent="-514376">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C.</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cs typeface="Arial" panose="020B0604020202020204" pitchFamily="34" charset="0"/>
                <a:sym typeface="Arial"/>
              </a:rPr>
              <a:t>Đ</a:t>
            </a:r>
            <a:r>
              <a:rPr lang="en-US" sz="4400" dirty="0" err="1">
                <a:solidFill>
                  <a:schemeClr val="bg1"/>
                </a:solidFill>
                <a:latin typeface="Arial" panose="020B0604020202020204" pitchFamily="34" charset="0"/>
                <a:cs typeface="Arial" panose="020B0604020202020204" pitchFamily="34" charset="0"/>
              </a:rPr>
              <a:t>ường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kích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thước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đường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gióng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kích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thước</a:t>
            </a:r>
            <a:endParaRPr lang="en-US" sz="4400" dirty="0">
              <a:solidFill>
                <a:schemeClr val="bg1"/>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8288002" y="1295792"/>
            <a:ext cx="731046" cy="731046"/>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8288002" y="2218041"/>
            <a:ext cx="731046" cy="731046"/>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8304358" y="3111236"/>
            <a:ext cx="731046" cy="731046"/>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8304358" y="3945620"/>
            <a:ext cx="731046" cy="731046"/>
          </a:xfrm>
          <a:prstGeom prst="rect">
            <a:avLst/>
          </a:prstGeom>
        </p:spPr>
      </p:pic>
    </p:spTree>
    <p:extLst>
      <p:ext uri="{BB962C8B-B14F-4D97-AF65-F5344CB8AC3E}">
        <p14:creationId xmlns:p14="http://schemas.microsoft.com/office/powerpoint/2010/main" val="244805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16358" y="746439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92471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6359" y="2068256"/>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30017" y="768545"/>
            <a:ext cx="16308287" cy="250235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20217" y="905661"/>
            <a:ext cx="15480281" cy="2123658"/>
          </a:xfrm>
          <a:prstGeom prst="rect">
            <a:avLst/>
          </a:prstGeom>
          <a:noFill/>
        </p:spPr>
        <p:txBody>
          <a:bodyPr wrap="square" rtlCol="0">
            <a:spAutoFit/>
          </a:bodyPr>
          <a:lstStyle/>
          <a:p>
            <a:pPr algn="ctr">
              <a:lnSpc>
                <a:spcPct val="150000"/>
              </a:lnSpc>
              <a:defRPr/>
            </a:pPr>
            <a:r>
              <a:rPr lang="en-US" sz="4400" b="1" dirty="0" err="1">
                <a:solidFill>
                  <a:prstClr val="white"/>
                </a:solidFill>
                <a:latin typeface="Arial" panose="020B0604020202020204" pitchFamily="34" charset="0"/>
                <a:cs typeface="Arial" panose="020B0604020202020204" pitchFamily="34" charset="0"/>
                <a:sym typeface="Arial"/>
              </a:rPr>
              <a:t>Câu</a:t>
            </a:r>
            <a:r>
              <a:rPr lang="en-US" sz="4400" b="1" dirty="0">
                <a:solidFill>
                  <a:prstClr val="white"/>
                </a:solidFill>
                <a:latin typeface="Arial" panose="020B0604020202020204" pitchFamily="34" charset="0"/>
                <a:cs typeface="Arial" panose="020B0604020202020204" pitchFamily="34" charset="0"/>
                <a:sym typeface="Arial"/>
              </a:rPr>
              <a:t> </a:t>
            </a:r>
            <a:r>
              <a:rPr lang="vi-VN" sz="4400" b="1" dirty="0">
                <a:solidFill>
                  <a:prstClr val="white"/>
                </a:solidFill>
                <a:latin typeface="Arial" panose="020B0604020202020204" pitchFamily="34" charset="0"/>
                <a:cs typeface="Arial" panose="020B0604020202020204" pitchFamily="34" charset="0"/>
                <a:sym typeface="Arial"/>
              </a:rPr>
              <a:t>10</a:t>
            </a:r>
            <a:r>
              <a:rPr lang="en-US" sz="4400" b="1" dirty="0">
                <a:solidFill>
                  <a:prstClr val="white"/>
                </a:solidFill>
                <a:latin typeface="Arial" panose="020B0604020202020204" pitchFamily="34" charset="0"/>
                <a:cs typeface="Arial" panose="020B0604020202020204" pitchFamily="34" charset="0"/>
                <a:sym typeface="Arial"/>
              </a:rPr>
              <a:t>:</a:t>
            </a:r>
            <a:r>
              <a:rPr lang="vi-VN" sz="4400" b="1" dirty="0">
                <a:solidFill>
                  <a:prstClr val="white"/>
                </a:solidFill>
                <a:latin typeface="Arial" panose="020B0604020202020204" pitchFamily="34" charset="0"/>
                <a:cs typeface="Arial" panose="020B0604020202020204" pitchFamily="34" charset="0"/>
                <a:sym typeface="Arial"/>
              </a:rPr>
              <a:t> </a:t>
            </a:r>
            <a:r>
              <a:rPr lang="vi-VN" sz="4400" dirty="0">
                <a:solidFill>
                  <a:schemeClr val="bg1"/>
                </a:solidFill>
              </a:rPr>
              <a:t>Hình biểu diễn nào trong bản vẽ nhà dùng để biểu diễn các bộ phận và kích thước của ngôi nhà theo chiều cao? </a:t>
            </a:r>
            <a:endParaRPr lang="en-US" sz="4400" dirty="0">
              <a:solidFill>
                <a:schemeClr val="bg1"/>
              </a:solidFill>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767494" y="6620575"/>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9084161" y="6567062"/>
            <a:ext cx="8254175" cy="180720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95902" y="7021898"/>
            <a:ext cx="7797359" cy="880947"/>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C. </a:t>
            </a:r>
            <a:r>
              <a:rPr lang="vi-VN"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rPr>
              <a:t>Mặt cắt</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9312569" y="6969118"/>
            <a:ext cx="7734866" cy="897105"/>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D.</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Hình chiếu cạnh</a:t>
            </a:r>
            <a:endParaRPr lang="en-US" sz="4400" dirty="0">
              <a:solidFill>
                <a:prstClr val="white"/>
              </a:solidFil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773248" y="4027481"/>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084161" y="4021629"/>
            <a:ext cx="8254175" cy="18501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944917" y="4457545"/>
            <a:ext cx="7791605" cy="880947"/>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A.</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Mặt đứng</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255830" y="4457552"/>
            <a:ext cx="7318661" cy="897105"/>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B.</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Mặt bằng</a:t>
            </a:r>
            <a:endParaRPr lang="en-US" sz="4400" dirty="0">
              <a:solidFill>
                <a:prstClr val="white"/>
              </a:solidFil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8288002" y="1295792"/>
            <a:ext cx="731046" cy="731046"/>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8288002" y="2218041"/>
            <a:ext cx="731046" cy="731046"/>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8304358" y="3111236"/>
            <a:ext cx="731046" cy="731046"/>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8304358" y="3945620"/>
            <a:ext cx="731046" cy="731046"/>
          </a:xfrm>
          <a:prstGeom prst="rect">
            <a:avLst/>
          </a:prstGeom>
        </p:spPr>
      </p:pic>
    </p:spTree>
    <p:extLst>
      <p:ext uri="{BB962C8B-B14F-4D97-AF65-F5344CB8AC3E}">
        <p14:creationId xmlns:p14="http://schemas.microsoft.com/office/powerpoint/2010/main" val="293934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DCBE"/>
        </a:solidFill>
        <a:effectLst/>
      </p:bgPr>
    </p:bg>
    <p:spTree>
      <p:nvGrpSpPr>
        <p:cNvPr id="1" name=""/>
        <p:cNvGrpSpPr/>
        <p:nvPr/>
      </p:nvGrpSpPr>
      <p:grpSpPr>
        <a:xfrm>
          <a:off x="0" y="0"/>
          <a:ext cx="0" cy="0"/>
          <a:chOff x="0" y="0"/>
          <a:chExt cx="0" cy="0"/>
        </a:xfrm>
      </p:grpSpPr>
      <p:grpSp>
        <p:nvGrpSpPr>
          <p:cNvPr id="3" name="Group 3"/>
          <p:cNvGrpSpPr/>
          <p:nvPr/>
        </p:nvGrpSpPr>
        <p:grpSpPr>
          <a:xfrm>
            <a:off x="609600" y="523507"/>
            <a:ext cx="17068800" cy="9268194"/>
            <a:chOff x="0" y="0"/>
            <a:chExt cx="4096840" cy="2321965"/>
          </a:xfrm>
        </p:grpSpPr>
        <p:sp>
          <p:nvSpPr>
            <p:cNvPr id="4" name="Freeform 4"/>
            <p:cNvSpPr/>
            <p:nvPr/>
          </p:nvSpPr>
          <p:spPr>
            <a:xfrm>
              <a:off x="0" y="0"/>
              <a:ext cx="4096840" cy="2321965"/>
            </a:xfrm>
            <a:custGeom>
              <a:avLst/>
              <a:gdLst/>
              <a:ahLst/>
              <a:cxnLst/>
              <a:rect l="l" t="t" r="r" b="b"/>
              <a:pathLst>
                <a:path w="4096840" h="2321965">
                  <a:moveTo>
                    <a:pt x="0" y="0"/>
                  </a:moveTo>
                  <a:lnTo>
                    <a:pt x="4096840" y="0"/>
                  </a:lnTo>
                  <a:lnTo>
                    <a:pt x="4096840" y="2321965"/>
                  </a:lnTo>
                  <a:lnTo>
                    <a:pt x="0" y="2321965"/>
                  </a:lnTo>
                  <a:close/>
                </a:path>
              </a:pathLst>
            </a:custGeom>
            <a:solidFill>
              <a:srgbClr val="FFFFFF"/>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4604905" y="773081"/>
            <a:ext cx="9020900" cy="1371600"/>
          </a:xfrm>
          <a:custGeom>
            <a:avLst/>
            <a:gdLst/>
            <a:ahLst/>
            <a:cxnLst/>
            <a:rect l="l" t="t" r="r" b="b"/>
            <a:pathLst>
              <a:path w="9020900" h="1213721">
                <a:moveTo>
                  <a:pt x="0" y="0"/>
                </a:moveTo>
                <a:lnTo>
                  <a:pt x="9020900" y="0"/>
                </a:lnTo>
                <a:lnTo>
                  <a:pt x="9020900" y="1213721"/>
                </a:lnTo>
                <a:lnTo>
                  <a:pt x="0" y="12137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3" name="TextBox 32"/>
          <p:cNvSpPr txBox="1"/>
          <p:nvPr/>
        </p:nvSpPr>
        <p:spPr>
          <a:xfrm>
            <a:off x="5715000" y="922572"/>
            <a:ext cx="7162800" cy="1015663"/>
          </a:xfrm>
          <a:prstGeom prst="rect">
            <a:avLst/>
          </a:prstGeom>
          <a:noFill/>
        </p:spPr>
        <p:txBody>
          <a:bodyPr wrap="square" rtlCol="0">
            <a:spAutoFit/>
          </a:bodyPr>
          <a:lstStyle/>
          <a:p>
            <a:pPr algn="ctr"/>
            <a:r>
              <a:rPr lang="vi-VN" sz="6000" b="1" dirty="0">
                <a:solidFill>
                  <a:schemeClr val="bg1"/>
                </a:solidFill>
                <a:latin typeface="Arial" panose="020B0604020202020204" pitchFamily="34" charset="0"/>
                <a:cs typeface="Arial" panose="020B0604020202020204" pitchFamily="34" charset="0"/>
              </a:rPr>
              <a:t>VẬN DỤNG</a:t>
            </a:r>
            <a:endParaRPr lang="en-US" sz="6000" b="1" dirty="0">
              <a:solidFill>
                <a:schemeClr val="bg1"/>
              </a:solidFill>
              <a:latin typeface="Arial" panose="020B0604020202020204" pitchFamily="34" charset="0"/>
              <a:cs typeface="Arial" panose="020B0604020202020204" pitchFamily="34" charset="0"/>
            </a:endParaRPr>
          </a:p>
        </p:txBody>
      </p:sp>
      <p:sp>
        <p:nvSpPr>
          <p:cNvPr id="34" name="Rectangle 33"/>
          <p:cNvSpPr/>
          <p:nvPr/>
        </p:nvSpPr>
        <p:spPr>
          <a:xfrm>
            <a:off x="1143000" y="2479887"/>
            <a:ext cx="14358505" cy="1015663"/>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Câu 1: </a:t>
            </a:r>
            <a:r>
              <a:rPr lang="fr-FR" sz="4000" dirty="0" err="1">
                <a:latin typeface="Arial" panose="020B0604020202020204" pitchFamily="34" charset="0"/>
                <a:cs typeface="Arial" panose="020B0604020202020204" pitchFamily="34" charset="0"/>
              </a:rPr>
              <a:t>Bản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vẽ</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kĩ</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thuật</a:t>
            </a:r>
            <a:r>
              <a:rPr lang="fr-FR" sz="4000" dirty="0">
                <a:latin typeface="Arial" panose="020B0604020202020204" pitchFamily="34" charset="0"/>
                <a:cs typeface="Arial" panose="020B0604020202020204" pitchFamily="34" charset="0"/>
              </a:rPr>
              <a:t> là </a:t>
            </a:r>
            <a:r>
              <a:rPr lang="fr-FR" sz="4000" dirty="0" err="1">
                <a:latin typeface="Arial" panose="020B0604020202020204" pitchFamily="34" charset="0"/>
                <a:cs typeface="Arial" panose="020B0604020202020204" pitchFamily="34" charset="0"/>
              </a:rPr>
              <a:t>gì</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Bản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vẽ</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kĩ</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thuật</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dùng</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để</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làm</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gì</a:t>
            </a:r>
            <a:r>
              <a:rPr lang="fr-FR"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 name="Rectangle 1"/>
          <p:cNvSpPr/>
          <p:nvPr/>
        </p:nvSpPr>
        <p:spPr>
          <a:xfrm>
            <a:off x="1295400" y="3827470"/>
            <a:ext cx="12330405" cy="563231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solidFill>
                  <a:srgbClr val="002060"/>
                </a:solidFill>
                <a:latin typeface="Arial" panose="020B0604020202020204" pitchFamily="34" charset="0"/>
                <a:cs typeface="Arial" panose="020B0604020202020204" pitchFamily="34" charset="0"/>
              </a:rPr>
              <a:t>Bản vẽ kĩ thuật là tài liệu trình bày các thông tin kĩ thuật của sản phẩm dưới dạng các hình vẽ và các kí hiệu tiêu chuẩn quốc gia và quốc tế. </a:t>
            </a:r>
          </a:p>
          <a:p>
            <a:pPr marL="571500" indent="-571500" algn="just">
              <a:lnSpc>
                <a:spcPct val="150000"/>
              </a:lnSpc>
              <a:buFont typeface="Wingdings" panose="05000000000000000000" pitchFamily="2" charset="2"/>
              <a:buChar char="§"/>
            </a:pPr>
            <a:r>
              <a:rPr lang="vi-VN" sz="4000" dirty="0">
                <a:solidFill>
                  <a:srgbClr val="002060"/>
                </a:solidFill>
                <a:latin typeface="Arial" panose="020B0604020202020204" pitchFamily="34" charset="0"/>
                <a:cs typeface="Arial" panose="020B0604020202020204" pitchFamily="34" charset="0"/>
              </a:rPr>
              <a:t>Bản vẽ kĩ thuật dùng để chế tạo, thi công, kiểm tra đánh giá sản phẩm hoặc để hướng dẫn lắp ráp, vận hành và sử dụng sản phẩm.</a:t>
            </a:r>
          </a:p>
        </p:txBody>
      </p:sp>
      <p:pic>
        <p:nvPicPr>
          <p:cNvPr id="6" name="Picture 5"/>
          <p:cNvPicPr>
            <a:picLocks noChangeAspect="1"/>
          </p:cNvPicPr>
          <p:nvPr/>
        </p:nvPicPr>
        <p:blipFill rotWithShape="1">
          <a:blip r:embed="rId4"/>
          <a:srcRect b="28903"/>
          <a:stretch/>
        </p:blipFill>
        <p:spPr>
          <a:xfrm>
            <a:off x="13914809" y="3830010"/>
            <a:ext cx="3873472" cy="6418890"/>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anim calcmode="lin" valueType="num">
                                      <p:cBhvr>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DCBE"/>
        </a:solidFill>
        <a:effectLst/>
      </p:bgPr>
    </p:bg>
    <p:spTree>
      <p:nvGrpSpPr>
        <p:cNvPr id="1" name=""/>
        <p:cNvGrpSpPr/>
        <p:nvPr/>
      </p:nvGrpSpPr>
      <p:grpSpPr>
        <a:xfrm>
          <a:off x="0" y="0"/>
          <a:ext cx="0" cy="0"/>
          <a:chOff x="0" y="0"/>
          <a:chExt cx="0" cy="0"/>
        </a:xfrm>
      </p:grpSpPr>
      <p:grpSp>
        <p:nvGrpSpPr>
          <p:cNvPr id="3" name="Group 3"/>
          <p:cNvGrpSpPr/>
          <p:nvPr/>
        </p:nvGrpSpPr>
        <p:grpSpPr>
          <a:xfrm>
            <a:off x="1262495" y="665018"/>
            <a:ext cx="15555191" cy="8816209"/>
            <a:chOff x="0" y="0"/>
            <a:chExt cx="4096840" cy="2321965"/>
          </a:xfrm>
        </p:grpSpPr>
        <p:sp>
          <p:nvSpPr>
            <p:cNvPr id="4" name="Freeform 4"/>
            <p:cNvSpPr/>
            <p:nvPr/>
          </p:nvSpPr>
          <p:spPr>
            <a:xfrm>
              <a:off x="0" y="0"/>
              <a:ext cx="4096840" cy="2321965"/>
            </a:xfrm>
            <a:custGeom>
              <a:avLst/>
              <a:gdLst/>
              <a:ahLst/>
              <a:cxnLst/>
              <a:rect l="l" t="t" r="r" b="b"/>
              <a:pathLst>
                <a:path w="4096840" h="2321965">
                  <a:moveTo>
                    <a:pt x="0" y="0"/>
                  </a:moveTo>
                  <a:lnTo>
                    <a:pt x="4096840" y="0"/>
                  </a:lnTo>
                  <a:lnTo>
                    <a:pt x="4096840" y="2321965"/>
                  </a:lnTo>
                  <a:lnTo>
                    <a:pt x="0" y="2321965"/>
                  </a:lnTo>
                  <a:close/>
                </a:path>
              </a:pathLst>
            </a:custGeom>
            <a:solidFill>
              <a:srgbClr val="FFFFFF"/>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706109" y="-512331"/>
            <a:ext cx="3086100" cy="13632873"/>
            <a:chOff x="0" y="0"/>
            <a:chExt cx="812800" cy="3590551"/>
          </a:xfrm>
        </p:grpSpPr>
        <p:sp>
          <p:nvSpPr>
            <p:cNvPr id="9" name="Freeform 9"/>
            <p:cNvSpPr/>
            <p:nvPr/>
          </p:nvSpPr>
          <p:spPr>
            <a:xfrm>
              <a:off x="0" y="0"/>
              <a:ext cx="812800" cy="3590551"/>
            </a:xfrm>
            <a:custGeom>
              <a:avLst/>
              <a:gdLst/>
              <a:ahLst/>
              <a:cxnLst/>
              <a:rect l="l" t="t" r="r" b="b"/>
              <a:pathLst>
                <a:path w="812800" h="3590551">
                  <a:moveTo>
                    <a:pt x="0" y="0"/>
                  </a:moveTo>
                  <a:lnTo>
                    <a:pt x="812800" y="0"/>
                  </a:lnTo>
                  <a:lnTo>
                    <a:pt x="812800" y="3590551"/>
                  </a:lnTo>
                  <a:lnTo>
                    <a:pt x="0" y="3590551"/>
                  </a:lnTo>
                  <a:close/>
                </a:path>
              </a:pathLst>
            </a:custGeom>
            <a:solidFill>
              <a:srgbClr val="7B6C52"/>
            </a:solidFill>
            <a:ln w="104775">
              <a:solidFill>
                <a:srgbClr val="4B412E"/>
              </a:solidFill>
            </a:ln>
          </p:spPr>
          <p:txBody>
            <a:bodyPr/>
            <a:lstStyle/>
            <a:p>
              <a:endParaRPr lang="en-US"/>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374072" y="265105"/>
            <a:ext cx="4441035" cy="750939"/>
          </a:xfrm>
          <a:custGeom>
            <a:avLst/>
            <a:gdLst/>
            <a:ahLst/>
            <a:cxnLst/>
            <a:rect l="l" t="t" r="r" b="b"/>
            <a:pathLst>
              <a:path w="4441035" h="750939">
                <a:moveTo>
                  <a:pt x="0" y="0"/>
                </a:moveTo>
                <a:lnTo>
                  <a:pt x="4441035" y="0"/>
                </a:lnTo>
                <a:lnTo>
                  <a:pt x="4441035" y="750939"/>
                </a:lnTo>
                <a:lnTo>
                  <a:pt x="0" y="750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0" name="Rectangle 39"/>
          <p:cNvSpPr/>
          <p:nvPr/>
        </p:nvSpPr>
        <p:spPr>
          <a:xfrm>
            <a:off x="1916892" y="1042207"/>
            <a:ext cx="14097000" cy="1824923"/>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Câu 2: </a:t>
            </a:r>
            <a:r>
              <a:rPr lang="fr-FR" sz="4000" dirty="0" err="1">
                <a:latin typeface="Arial" panose="020B0604020202020204" pitchFamily="34" charset="0"/>
                <a:cs typeface="Arial" panose="020B0604020202020204" pitchFamily="34" charset="0"/>
              </a:rPr>
              <a:t>Vị</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trí</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các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hình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chiếu</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trên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bản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vẽ</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theo</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phương</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pháp</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chiếu</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góc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thứ</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nhất</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được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bố</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trí</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như</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thế</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nào</a:t>
            </a:r>
            <a:r>
              <a:rPr lang="fr-FR"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41" name="Rectangle 40"/>
          <p:cNvSpPr/>
          <p:nvPr/>
        </p:nvSpPr>
        <p:spPr>
          <a:xfrm>
            <a:off x="8305800" y="3467100"/>
            <a:ext cx="7967825"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fr-FR" sz="4000" dirty="0" err="1">
                <a:solidFill>
                  <a:srgbClr val="002060"/>
                </a:solidFill>
                <a:latin typeface="Arial" panose="020B0604020202020204" pitchFamily="34" charset="0"/>
                <a:cs typeface="Arial" panose="020B0604020202020204" pitchFamily="34" charset="0"/>
              </a:rPr>
              <a:t>Hình</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chiếu</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đứng</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nằm</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phía</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trên</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hình</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chiếu</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bằng</a:t>
            </a:r>
            <a:r>
              <a:rPr lang="vi-VN" sz="4000" dirty="0">
                <a:solidFill>
                  <a:srgbClr val="002060"/>
                </a:solidFill>
                <a:latin typeface="Arial" panose="020B0604020202020204" pitchFamily="34" charset="0"/>
                <a:cs typeface="Arial" panose="020B0604020202020204" pitchFamily="34" charset="0"/>
              </a:rPr>
              <a:t>.</a:t>
            </a:r>
            <a:endParaRPr lang="en-US" sz="4000" dirty="0">
              <a:solidFill>
                <a:srgbClr val="002060"/>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fr-FR" sz="4000" dirty="0" err="1">
                <a:solidFill>
                  <a:srgbClr val="002060"/>
                </a:solidFill>
                <a:latin typeface="Arial" panose="020B0604020202020204" pitchFamily="34" charset="0"/>
                <a:cs typeface="Arial" panose="020B0604020202020204" pitchFamily="34" charset="0"/>
              </a:rPr>
              <a:t>Hình</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chiếu</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cạnh</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nằm</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bên</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phải</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hình</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chiếu</a:t>
            </a:r>
            <a:r>
              <a:rPr lang="fr-FR" sz="4000" dirty="0">
                <a:solidFill>
                  <a:srgbClr val="002060"/>
                </a:solidFill>
                <a:latin typeface="Arial" panose="020B0604020202020204" pitchFamily="34" charset="0"/>
                <a:cs typeface="Arial" panose="020B0604020202020204" pitchFamily="34" charset="0"/>
              </a:rPr>
              <a:t> </a:t>
            </a:r>
            <a:r>
              <a:rPr lang="fr-FR" sz="4000" dirty="0" err="1">
                <a:solidFill>
                  <a:srgbClr val="002060"/>
                </a:solidFill>
                <a:latin typeface="Arial" panose="020B0604020202020204" pitchFamily="34" charset="0"/>
                <a:cs typeface="Arial" panose="020B0604020202020204" pitchFamily="34" charset="0"/>
              </a:rPr>
              <a:t>đứng</a:t>
            </a:r>
            <a:r>
              <a:rPr lang="vi-VN" sz="4000" dirty="0">
                <a:solidFill>
                  <a:srgbClr val="002060"/>
                </a:solidFill>
                <a:latin typeface="Arial" panose="020B0604020202020204" pitchFamily="34" charset="0"/>
                <a:cs typeface="Arial" panose="020B0604020202020204" pitchFamily="34" charset="0"/>
              </a:rPr>
              <a:t>.</a:t>
            </a:r>
            <a:endParaRPr lang="en-US" sz="4000"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2427277" y="3244319"/>
            <a:ext cx="5334462" cy="5828281"/>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DCBE"/>
        </a:solidFill>
        <a:effectLst/>
      </p:bgPr>
    </p:bg>
    <p:spTree>
      <p:nvGrpSpPr>
        <p:cNvPr id="1" name=""/>
        <p:cNvGrpSpPr/>
        <p:nvPr/>
      </p:nvGrpSpPr>
      <p:grpSpPr>
        <a:xfrm>
          <a:off x="0" y="0"/>
          <a:ext cx="0" cy="0"/>
          <a:chOff x="0" y="0"/>
          <a:chExt cx="0" cy="0"/>
        </a:xfrm>
      </p:grpSpPr>
      <p:grpSp>
        <p:nvGrpSpPr>
          <p:cNvPr id="3" name="Group 3"/>
          <p:cNvGrpSpPr/>
          <p:nvPr/>
        </p:nvGrpSpPr>
        <p:grpSpPr>
          <a:xfrm>
            <a:off x="1262495" y="665018"/>
            <a:ext cx="15555191" cy="8816209"/>
            <a:chOff x="0" y="0"/>
            <a:chExt cx="4096840" cy="2321965"/>
          </a:xfrm>
        </p:grpSpPr>
        <p:sp>
          <p:nvSpPr>
            <p:cNvPr id="4" name="Freeform 4"/>
            <p:cNvSpPr/>
            <p:nvPr/>
          </p:nvSpPr>
          <p:spPr>
            <a:xfrm>
              <a:off x="0" y="0"/>
              <a:ext cx="4096840" cy="2321965"/>
            </a:xfrm>
            <a:custGeom>
              <a:avLst/>
              <a:gdLst/>
              <a:ahLst/>
              <a:cxnLst/>
              <a:rect l="l" t="t" r="r" b="b"/>
              <a:pathLst>
                <a:path w="4096840" h="2321965">
                  <a:moveTo>
                    <a:pt x="0" y="0"/>
                  </a:moveTo>
                  <a:lnTo>
                    <a:pt x="4096840" y="0"/>
                  </a:lnTo>
                  <a:lnTo>
                    <a:pt x="4096840" y="2321965"/>
                  </a:lnTo>
                  <a:lnTo>
                    <a:pt x="0" y="2321965"/>
                  </a:lnTo>
                  <a:close/>
                </a:path>
              </a:pathLst>
            </a:custGeom>
            <a:solidFill>
              <a:srgbClr val="FFFFFF"/>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706109" y="-512331"/>
            <a:ext cx="3086100" cy="13632873"/>
            <a:chOff x="0" y="0"/>
            <a:chExt cx="812800" cy="3590551"/>
          </a:xfrm>
        </p:grpSpPr>
        <p:sp>
          <p:nvSpPr>
            <p:cNvPr id="9" name="Freeform 9"/>
            <p:cNvSpPr/>
            <p:nvPr/>
          </p:nvSpPr>
          <p:spPr>
            <a:xfrm>
              <a:off x="0" y="0"/>
              <a:ext cx="812800" cy="3590551"/>
            </a:xfrm>
            <a:custGeom>
              <a:avLst/>
              <a:gdLst/>
              <a:ahLst/>
              <a:cxnLst/>
              <a:rect l="l" t="t" r="r" b="b"/>
              <a:pathLst>
                <a:path w="812800" h="3590551">
                  <a:moveTo>
                    <a:pt x="0" y="0"/>
                  </a:moveTo>
                  <a:lnTo>
                    <a:pt x="812800" y="0"/>
                  </a:lnTo>
                  <a:lnTo>
                    <a:pt x="812800" y="3590551"/>
                  </a:lnTo>
                  <a:lnTo>
                    <a:pt x="0" y="3590551"/>
                  </a:lnTo>
                  <a:close/>
                </a:path>
              </a:pathLst>
            </a:custGeom>
            <a:solidFill>
              <a:srgbClr val="7B6C52"/>
            </a:solidFill>
            <a:ln w="104775">
              <a:solidFill>
                <a:srgbClr val="4B412E"/>
              </a:solidFill>
            </a:ln>
          </p:spPr>
          <p:txBody>
            <a:bodyPr/>
            <a:lstStyle/>
            <a:p>
              <a:endParaRPr lang="en-US"/>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374072" y="265105"/>
            <a:ext cx="4441035" cy="750939"/>
          </a:xfrm>
          <a:custGeom>
            <a:avLst/>
            <a:gdLst/>
            <a:ahLst/>
            <a:cxnLst/>
            <a:rect l="l" t="t" r="r" b="b"/>
            <a:pathLst>
              <a:path w="4441035" h="750939">
                <a:moveTo>
                  <a:pt x="0" y="0"/>
                </a:moveTo>
                <a:lnTo>
                  <a:pt x="4441035" y="0"/>
                </a:lnTo>
                <a:lnTo>
                  <a:pt x="4441035" y="750939"/>
                </a:lnTo>
                <a:lnTo>
                  <a:pt x="0" y="750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0" name="Rectangle 39"/>
          <p:cNvSpPr/>
          <p:nvPr/>
        </p:nvSpPr>
        <p:spPr>
          <a:xfrm>
            <a:off x="1916892" y="1042207"/>
            <a:ext cx="14466108" cy="2862322"/>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Câu 3: </a:t>
            </a:r>
            <a:r>
              <a:rPr lang="fr-FR" sz="4000" dirty="0" err="1">
                <a:latin typeface="Arial" panose="020B0604020202020204" pitchFamily="34" charset="0"/>
                <a:cs typeface="Arial" panose="020B0604020202020204" pitchFamily="34" charset="0"/>
              </a:rPr>
              <a:t>Nêu</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đặc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điểm</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hình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chiếu</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của</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các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khối</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hình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học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hình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hộp</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chữ</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nhật</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hình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lăng</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trụ</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đều</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hình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chóp</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đều</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hình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trụ</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hình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nón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và</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hình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cầu</a:t>
            </a:r>
            <a:r>
              <a:rPr lang="fr-FR"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1916892" y="4304442"/>
            <a:ext cx="14466108" cy="470898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000" dirty="0">
                <a:solidFill>
                  <a:srgbClr val="002060"/>
                </a:solidFill>
                <a:latin typeface="Arial" panose="020B0604020202020204" pitchFamily="34" charset="0"/>
                <a:cs typeface="Arial" panose="020B0604020202020204" pitchFamily="34" charset="0"/>
              </a:rPr>
              <a:t>Hình hộp chữ nhật, hình lăng trụ, hình chóp đều: hình chiếu có dạng là hình dạng các mặt bao của nó.</a:t>
            </a:r>
          </a:p>
          <a:p>
            <a:pPr marL="571500" indent="-571500" algn="just">
              <a:lnSpc>
                <a:spcPct val="150000"/>
              </a:lnSpc>
              <a:buFont typeface="Wingdings" panose="05000000000000000000" pitchFamily="2" charset="2"/>
              <a:buChar char="Ø"/>
            </a:pPr>
            <a:r>
              <a:rPr lang="vi-VN" sz="4000" dirty="0">
                <a:solidFill>
                  <a:srgbClr val="002060"/>
                </a:solidFill>
                <a:latin typeface="Arial" panose="020B0604020202020204" pitchFamily="34" charset="0"/>
                <a:cs typeface="Arial" panose="020B0604020202020204" pitchFamily="34" charset="0"/>
              </a:rPr>
              <a:t>Hình trụ, hình nón, hình cầu: hình chiếu mặt đáy là hình tròn; các hình chiếu theo các hướng còn lại của hình trụ, hình nón là các đa giác; của hình cầu là các hình tròn giống nhau.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11637">
            <a:off x="6640292" y="3118810"/>
            <a:ext cx="612977" cy="1435657"/>
          </a:xfrm>
          <a:prstGeom prst="rect">
            <a:avLst/>
          </a:prstGeom>
        </p:spPr>
      </p:pic>
    </p:spTree>
    <p:extLst>
      <p:ext uri="{BB962C8B-B14F-4D97-AF65-F5344CB8AC3E}">
        <p14:creationId xmlns:p14="http://schemas.microsoft.com/office/powerpoint/2010/main" val="15549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anim calcmode="lin" valueType="num">
                                      <p:cBhvr>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anim calcmode="lin" valueType="num">
                                      <p:cBhvr>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DCBE"/>
        </a:solidFill>
        <a:effectLst/>
      </p:bgPr>
    </p:bg>
    <p:spTree>
      <p:nvGrpSpPr>
        <p:cNvPr id="1" name=""/>
        <p:cNvGrpSpPr/>
        <p:nvPr/>
      </p:nvGrpSpPr>
      <p:grpSpPr>
        <a:xfrm>
          <a:off x="0" y="0"/>
          <a:ext cx="0" cy="0"/>
          <a:chOff x="0" y="0"/>
          <a:chExt cx="0" cy="0"/>
        </a:xfrm>
      </p:grpSpPr>
      <p:grpSp>
        <p:nvGrpSpPr>
          <p:cNvPr id="3" name="Group 3"/>
          <p:cNvGrpSpPr/>
          <p:nvPr/>
        </p:nvGrpSpPr>
        <p:grpSpPr>
          <a:xfrm>
            <a:off x="25400" y="0"/>
            <a:ext cx="18262600" cy="10287000"/>
            <a:chOff x="0" y="0"/>
            <a:chExt cx="4096840" cy="2321965"/>
          </a:xfrm>
        </p:grpSpPr>
        <p:sp>
          <p:nvSpPr>
            <p:cNvPr id="4" name="Freeform 4"/>
            <p:cNvSpPr/>
            <p:nvPr/>
          </p:nvSpPr>
          <p:spPr>
            <a:xfrm>
              <a:off x="0" y="0"/>
              <a:ext cx="4096840" cy="2321965"/>
            </a:xfrm>
            <a:custGeom>
              <a:avLst/>
              <a:gdLst/>
              <a:ahLst/>
              <a:cxnLst/>
              <a:rect l="l" t="t" r="r" b="b"/>
              <a:pathLst>
                <a:path w="4096840" h="2321965">
                  <a:moveTo>
                    <a:pt x="0" y="0"/>
                  </a:moveTo>
                  <a:lnTo>
                    <a:pt x="4096840" y="0"/>
                  </a:lnTo>
                  <a:lnTo>
                    <a:pt x="4096840" y="2321965"/>
                  </a:lnTo>
                  <a:lnTo>
                    <a:pt x="0" y="2321965"/>
                  </a:lnTo>
                  <a:close/>
                </a:path>
              </a:pathLst>
            </a:custGeom>
            <a:solidFill>
              <a:srgbClr val="FFFFFF"/>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2649200" y="8649988"/>
            <a:ext cx="4820850" cy="1200830"/>
          </a:xfrm>
          <a:custGeom>
            <a:avLst/>
            <a:gdLst/>
            <a:ahLst/>
            <a:cxnLst/>
            <a:rect l="l" t="t" r="r" b="b"/>
            <a:pathLst>
              <a:path w="4820850" h="1200830">
                <a:moveTo>
                  <a:pt x="0" y="0"/>
                </a:moveTo>
                <a:lnTo>
                  <a:pt x="4820850" y="0"/>
                </a:lnTo>
                <a:lnTo>
                  <a:pt x="4820850" y="1200830"/>
                </a:lnTo>
                <a:lnTo>
                  <a:pt x="0" y="12008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6" name="Group 25"/>
          <p:cNvGrpSpPr/>
          <p:nvPr/>
        </p:nvGrpSpPr>
        <p:grpSpPr>
          <a:xfrm>
            <a:off x="2743200" y="495300"/>
            <a:ext cx="11718067" cy="1548684"/>
            <a:chOff x="2801933" y="1173673"/>
            <a:chExt cx="11718067" cy="1548684"/>
          </a:xfrm>
        </p:grpSpPr>
        <p:sp>
          <p:nvSpPr>
            <p:cNvPr id="19" name="Freeform 19"/>
            <p:cNvSpPr/>
            <p:nvPr/>
          </p:nvSpPr>
          <p:spPr>
            <a:xfrm>
              <a:off x="4529641" y="1256901"/>
              <a:ext cx="9020900" cy="1419138"/>
            </a:xfrm>
            <a:custGeom>
              <a:avLst/>
              <a:gdLst/>
              <a:ahLst/>
              <a:cxnLst/>
              <a:rect l="l" t="t" r="r" b="b"/>
              <a:pathLst>
                <a:path w="9020900" h="1213721">
                  <a:moveTo>
                    <a:pt x="0" y="0"/>
                  </a:moveTo>
                  <a:lnTo>
                    <a:pt x="9020900" y="0"/>
                  </a:lnTo>
                  <a:lnTo>
                    <a:pt x="9020900" y="1213722"/>
                  </a:lnTo>
                  <a:lnTo>
                    <a:pt x="0" y="12137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2801933" y="1462317"/>
              <a:ext cx="978767" cy="1260040"/>
            </a:xfrm>
            <a:custGeom>
              <a:avLst/>
              <a:gdLst/>
              <a:ahLst/>
              <a:cxnLst/>
              <a:rect l="l" t="t" r="r" b="b"/>
              <a:pathLst>
                <a:path w="978767" h="1260040">
                  <a:moveTo>
                    <a:pt x="0" y="0"/>
                  </a:moveTo>
                  <a:lnTo>
                    <a:pt x="978767" y="0"/>
                  </a:lnTo>
                  <a:lnTo>
                    <a:pt x="978767" y="1260041"/>
                  </a:lnTo>
                  <a:lnTo>
                    <a:pt x="0" y="12600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TextBox 24"/>
            <p:cNvSpPr txBox="1"/>
            <p:nvPr/>
          </p:nvSpPr>
          <p:spPr>
            <a:xfrm>
              <a:off x="3793400" y="1173673"/>
              <a:ext cx="10726600" cy="1436291"/>
            </a:xfrm>
            <a:prstGeom prst="rect">
              <a:avLst/>
            </a:prstGeom>
          </p:spPr>
          <p:txBody>
            <a:bodyPr lIns="0" tIns="0" rIns="0" bIns="0" rtlCol="0" anchor="ctr">
              <a:spAutoFit/>
            </a:bodyPr>
            <a:lstStyle/>
            <a:p>
              <a:pPr algn="ctr">
                <a:lnSpc>
                  <a:spcPts val="11198"/>
                </a:lnSpc>
              </a:pPr>
              <a:r>
                <a:rPr lang="vi-VN" sz="6000" b="1" dirty="0">
                  <a:solidFill>
                    <a:srgbClr val="494949"/>
                  </a:solidFill>
                  <a:latin typeface="Arial" panose="020B0604020202020204" pitchFamily="34" charset="0"/>
                  <a:cs typeface="Arial" panose="020B0604020202020204" pitchFamily="34" charset="0"/>
                </a:rPr>
                <a:t>KHỞI ĐỘNG</a:t>
              </a:r>
              <a:endParaRPr lang="en-US" sz="6000" b="1" dirty="0">
                <a:solidFill>
                  <a:srgbClr val="494949"/>
                </a:solidFill>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8"/>
          <a:stretch>
            <a:fillRect/>
          </a:stretch>
        </p:blipFill>
        <p:spPr>
          <a:xfrm>
            <a:off x="990600" y="5729352"/>
            <a:ext cx="8681456" cy="4590686"/>
          </a:xfrm>
          <a:prstGeom prst="rect">
            <a:avLst/>
          </a:prstGeom>
        </p:spPr>
      </p:pic>
      <p:grpSp>
        <p:nvGrpSpPr>
          <p:cNvPr id="7" name="Group 6"/>
          <p:cNvGrpSpPr/>
          <p:nvPr/>
        </p:nvGrpSpPr>
        <p:grpSpPr>
          <a:xfrm>
            <a:off x="8098144" y="2955861"/>
            <a:ext cx="9102111" cy="3851443"/>
            <a:chOff x="8098144" y="2955861"/>
            <a:chExt cx="9102111" cy="3851443"/>
          </a:xfrm>
        </p:grpSpPr>
        <p:grpSp>
          <p:nvGrpSpPr>
            <p:cNvPr id="16" name="Group 11"/>
            <p:cNvGrpSpPr/>
            <p:nvPr/>
          </p:nvGrpSpPr>
          <p:grpSpPr>
            <a:xfrm flipH="1">
              <a:off x="8098144" y="2955861"/>
              <a:ext cx="9102111" cy="3851443"/>
              <a:chOff x="0" y="0"/>
              <a:chExt cx="6238240" cy="2012950"/>
            </a:xfrm>
            <a:solidFill>
              <a:schemeClr val="accent3">
                <a:lumMod val="40000"/>
                <a:lumOff val="60000"/>
              </a:schemeClr>
            </a:solidFill>
          </p:grpSpPr>
          <p:sp>
            <p:nvSpPr>
              <p:cNvPr id="17"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txBody>
              <a:bodyPr/>
              <a:lstStyle/>
              <a:p>
                <a:endParaRPr lang="en-US"/>
              </a:p>
            </p:txBody>
          </p:sp>
        </p:grpSp>
        <p:sp>
          <p:nvSpPr>
            <p:cNvPr id="6" name="TextBox 5"/>
            <p:cNvSpPr txBox="1"/>
            <p:nvPr/>
          </p:nvSpPr>
          <p:spPr>
            <a:xfrm>
              <a:off x="9672056" y="3317791"/>
              <a:ext cx="7091944" cy="3139321"/>
            </a:xfrm>
            <a:prstGeom prst="rect">
              <a:avLst/>
            </a:prstGeom>
            <a:noFill/>
          </p:spPr>
          <p:txBody>
            <a:bodyPr wrap="square" rtlCol="0">
              <a:spAutoFit/>
            </a:bodyPr>
            <a:lstStyle/>
            <a:p>
              <a:pPr algn="just">
                <a:lnSpc>
                  <a:spcPct val="150000"/>
                </a:lnSpc>
              </a:pPr>
              <a:r>
                <a:rPr lang="vi-VN" sz="4400" dirty="0">
                  <a:latin typeface="Arial" panose="020B0604020202020204" pitchFamily="34" charset="0"/>
                  <a:cs typeface="Arial" panose="020B0604020202020204" pitchFamily="34" charset="0"/>
                </a:rPr>
                <a:t>Các nhóm vẽ sơ đồ tư duy hệ thống các kiến thức đã học trong chương 1.</a:t>
              </a:r>
              <a:endParaRPr lang="en-US" sz="4400" dirty="0">
                <a:latin typeface="Arial" panose="020B0604020202020204" pitchFamily="34" charset="0"/>
                <a:cs typeface="Arial" panose="020B0604020202020204" pitchFamily="34" charset="0"/>
              </a:endParaRPr>
            </a:p>
          </p:txBody>
        </p:sp>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DCBE"/>
        </a:solidFill>
        <a:effectLst/>
      </p:bgPr>
    </p:bg>
    <p:spTree>
      <p:nvGrpSpPr>
        <p:cNvPr id="1" name=""/>
        <p:cNvGrpSpPr/>
        <p:nvPr/>
      </p:nvGrpSpPr>
      <p:grpSpPr>
        <a:xfrm>
          <a:off x="0" y="0"/>
          <a:ext cx="0" cy="0"/>
          <a:chOff x="0" y="0"/>
          <a:chExt cx="0" cy="0"/>
        </a:xfrm>
      </p:grpSpPr>
      <p:grpSp>
        <p:nvGrpSpPr>
          <p:cNvPr id="3" name="Group 3"/>
          <p:cNvGrpSpPr/>
          <p:nvPr/>
        </p:nvGrpSpPr>
        <p:grpSpPr>
          <a:xfrm>
            <a:off x="1262495" y="665018"/>
            <a:ext cx="15555191" cy="8816209"/>
            <a:chOff x="0" y="0"/>
            <a:chExt cx="4096840" cy="2321965"/>
          </a:xfrm>
        </p:grpSpPr>
        <p:sp>
          <p:nvSpPr>
            <p:cNvPr id="4" name="Freeform 4"/>
            <p:cNvSpPr/>
            <p:nvPr/>
          </p:nvSpPr>
          <p:spPr>
            <a:xfrm>
              <a:off x="0" y="0"/>
              <a:ext cx="4096840" cy="2321965"/>
            </a:xfrm>
            <a:custGeom>
              <a:avLst/>
              <a:gdLst/>
              <a:ahLst/>
              <a:cxnLst/>
              <a:rect l="l" t="t" r="r" b="b"/>
              <a:pathLst>
                <a:path w="4096840" h="2321965">
                  <a:moveTo>
                    <a:pt x="0" y="0"/>
                  </a:moveTo>
                  <a:lnTo>
                    <a:pt x="4096840" y="0"/>
                  </a:lnTo>
                  <a:lnTo>
                    <a:pt x="4096840" y="2321965"/>
                  </a:lnTo>
                  <a:lnTo>
                    <a:pt x="0" y="2321965"/>
                  </a:lnTo>
                  <a:close/>
                </a:path>
              </a:pathLst>
            </a:custGeom>
            <a:solidFill>
              <a:srgbClr val="FFFFFF"/>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251771" y="-304513"/>
            <a:ext cx="3086100" cy="13632873"/>
            <a:chOff x="0" y="0"/>
            <a:chExt cx="812800" cy="3590551"/>
          </a:xfrm>
        </p:grpSpPr>
        <p:sp>
          <p:nvSpPr>
            <p:cNvPr id="9" name="Freeform 9"/>
            <p:cNvSpPr/>
            <p:nvPr/>
          </p:nvSpPr>
          <p:spPr>
            <a:xfrm>
              <a:off x="0" y="0"/>
              <a:ext cx="812800" cy="3590551"/>
            </a:xfrm>
            <a:custGeom>
              <a:avLst/>
              <a:gdLst/>
              <a:ahLst/>
              <a:cxnLst/>
              <a:rect l="l" t="t" r="r" b="b"/>
              <a:pathLst>
                <a:path w="812800" h="3590551">
                  <a:moveTo>
                    <a:pt x="0" y="0"/>
                  </a:moveTo>
                  <a:lnTo>
                    <a:pt x="812800" y="0"/>
                  </a:lnTo>
                  <a:lnTo>
                    <a:pt x="812800" y="3590551"/>
                  </a:lnTo>
                  <a:lnTo>
                    <a:pt x="0" y="3590551"/>
                  </a:lnTo>
                  <a:close/>
                </a:path>
              </a:pathLst>
            </a:custGeom>
            <a:solidFill>
              <a:srgbClr val="7B6C52"/>
            </a:solidFill>
            <a:ln w="104775">
              <a:solidFill>
                <a:srgbClr val="4B412E"/>
              </a:solidFill>
            </a:ln>
          </p:spPr>
          <p:txBody>
            <a:bodyPr/>
            <a:lstStyle/>
            <a:p>
              <a:endParaRPr lang="en-US"/>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9" name="Rectangle 58"/>
          <p:cNvSpPr/>
          <p:nvPr/>
        </p:nvSpPr>
        <p:spPr>
          <a:xfrm>
            <a:off x="1931602" y="876300"/>
            <a:ext cx="14100740" cy="916276"/>
          </a:xfrm>
          <a:prstGeom prst="rect">
            <a:avLst/>
          </a:prstGeom>
        </p:spPr>
        <p:txBody>
          <a:bodyPr wrap="square">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Câu</a:t>
            </a:r>
            <a:r>
              <a:rPr lang="en-US" sz="4000" b="1" dirty="0">
                <a:solidFill>
                  <a:srgbClr val="C00000"/>
                </a:solidFill>
                <a:latin typeface="Arial" panose="020B0604020202020204" pitchFamily="34" charset="0"/>
                <a:cs typeface="Arial" panose="020B0604020202020204" pitchFamily="34" charset="0"/>
              </a:rPr>
              <a:t> 4: </a:t>
            </a:r>
            <a:r>
              <a:rPr lang="fr-FR" sz="4000" dirty="0">
                <a:latin typeface="Arial" panose="020B0604020202020204" pitchFamily="34" charset="0"/>
                <a:cs typeface="Arial" panose="020B0604020202020204" pitchFamily="34" charset="0"/>
              </a:rPr>
              <a:t>So </a:t>
            </a:r>
            <a:r>
              <a:rPr lang="fr-FR" sz="4000" dirty="0" err="1">
                <a:latin typeface="Arial" panose="020B0604020202020204" pitchFamily="34" charset="0"/>
                <a:cs typeface="Arial" panose="020B0604020202020204" pitchFamily="34" charset="0"/>
              </a:rPr>
              <a:t>sánh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trình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tự</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đọc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bản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vẽ</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lắp</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và</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bản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vẽ</a:t>
            </a:r>
            <a:r>
              <a:rPr lang="fr-FR" sz="4000" dirty="0">
                <a:latin typeface="Arial" panose="020B0604020202020204" pitchFamily="34" charset="0"/>
                <a:cs typeface="Arial" panose="020B0604020202020204" pitchFamily="34" charset="0"/>
              </a:rPr>
              <a:t> chi </a:t>
            </a:r>
            <a:r>
              <a:rPr lang="fr-FR" sz="4000" dirty="0" err="1">
                <a:latin typeface="Arial" panose="020B0604020202020204" pitchFamily="34" charset="0"/>
                <a:cs typeface="Arial" panose="020B0604020202020204" pitchFamily="34" charset="0"/>
              </a:rPr>
              <a:t>tiết</a:t>
            </a:r>
            <a:endParaRPr lang="en-US" sz="40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00611871"/>
              </p:ext>
            </p:extLst>
          </p:nvPr>
        </p:nvGraphicFramePr>
        <p:xfrm>
          <a:off x="2124504" y="2781587"/>
          <a:ext cx="13821478" cy="6327268"/>
        </p:xfrm>
        <a:graphic>
          <a:graphicData uri="http://schemas.openxmlformats.org/drawingml/2006/table">
            <a:tbl>
              <a:tblPr firstRow="1" firstCol="1" bandRow="1"/>
              <a:tblGrid>
                <a:gridCol w="3382078">
                  <a:extLst>
                    <a:ext uri="{9D8B030D-6E8A-4147-A177-3AD203B41FA5}">
                      <a16:colId xmlns:a16="http://schemas.microsoft.com/office/drawing/2014/main" val="20000"/>
                    </a:ext>
                  </a:extLst>
                </a:gridCol>
                <a:gridCol w="4957573">
                  <a:extLst>
                    <a:ext uri="{9D8B030D-6E8A-4147-A177-3AD203B41FA5}">
                      <a16:colId xmlns:a16="http://schemas.microsoft.com/office/drawing/2014/main" val="20001"/>
                    </a:ext>
                  </a:extLst>
                </a:gridCol>
                <a:gridCol w="5481827">
                  <a:extLst>
                    <a:ext uri="{9D8B030D-6E8A-4147-A177-3AD203B41FA5}">
                      <a16:colId xmlns:a16="http://schemas.microsoft.com/office/drawing/2014/main" val="20002"/>
                    </a:ext>
                  </a:extLst>
                </a:gridCol>
              </a:tblGrid>
              <a:tr h="1066800">
                <a:tc>
                  <a:txBody>
                    <a:bodyPr/>
                    <a:lstStyle/>
                    <a:p>
                      <a:pPr algn="just">
                        <a:lnSpc>
                          <a:spcPct val="150000"/>
                        </a:lnSpc>
                        <a:spcAft>
                          <a:spcPts val="0"/>
                        </a:spcAft>
                        <a:tabLst>
                          <a:tab pos="2971800" algn="ctr"/>
                        </a:tabLst>
                      </a:pPr>
                      <a:r>
                        <a:rPr lang="fr-FR" sz="4000" b="1" i="0" dirty="0">
                          <a:effectLst/>
                          <a:latin typeface="Arial" panose="020B0604020202020204" pitchFamily="34" charset="0"/>
                          <a:ea typeface="Times New Roman" panose="02020603050405020304" pitchFamily="18" charset="0"/>
                          <a:cs typeface="Arial" panose="020B0604020202020204" pitchFamily="34" charset="0"/>
                        </a:rPr>
                        <a:t> </a:t>
                      </a:r>
                      <a:endParaRPr lang="en-US" sz="40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tabLst>
                          <a:tab pos="2971800" algn="ctr"/>
                        </a:tabLst>
                      </a:pPr>
                      <a:r>
                        <a:rPr lang="fr-FR" sz="4000" b="1" i="0" dirty="0" err="1">
                          <a:effectLst/>
                          <a:latin typeface="Arial" panose="020B0604020202020204" pitchFamily="34" charset="0"/>
                          <a:ea typeface="Times New Roman" panose="02020603050405020304" pitchFamily="18" charset="0"/>
                          <a:cs typeface="Arial" panose="020B0604020202020204" pitchFamily="34" charset="0"/>
                        </a:rPr>
                        <a:t>Bản</a:t>
                      </a:r>
                      <a:r>
                        <a:rPr lang="fr-FR" sz="4000" b="1" i="0" dirty="0">
                          <a:effectLst/>
                          <a:latin typeface="Arial" panose="020B0604020202020204" pitchFamily="34" charset="0"/>
                          <a:ea typeface="Times New Roman" panose="02020603050405020304" pitchFamily="18" charset="0"/>
                          <a:cs typeface="Arial" panose="020B0604020202020204" pitchFamily="34" charset="0"/>
                        </a:rPr>
                        <a:t> </a:t>
                      </a:r>
                      <a:r>
                        <a:rPr lang="fr-FR" sz="4000" b="1" i="0" dirty="0" err="1">
                          <a:effectLst/>
                          <a:latin typeface="Arial" panose="020B0604020202020204" pitchFamily="34" charset="0"/>
                          <a:ea typeface="Times New Roman" panose="02020603050405020304" pitchFamily="18" charset="0"/>
                          <a:cs typeface="Arial" panose="020B0604020202020204" pitchFamily="34" charset="0"/>
                        </a:rPr>
                        <a:t>vẽ</a:t>
                      </a:r>
                      <a:r>
                        <a:rPr lang="fr-FR" sz="4000" b="1" i="0" dirty="0">
                          <a:effectLst/>
                          <a:latin typeface="Arial" panose="020B0604020202020204" pitchFamily="34" charset="0"/>
                          <a:ea typeface="Times New Roman" panose="02020603050405020304" pitchFamily="18" charset="0"/>
                          <a:cs typeface="Arial" panose="020B0604020202020204" pitchFamily="34" charset="0"/>
                        </a:rPr>
                        <a:t> chi </a:t>
                      </a:r>
                      <a:r>
                        <a:rPr lang="fr-FR" sz="4000" b="1" i="0" dirty="0" err="1">
                          <a:effectLst/>
                          <a:latin typeface="Arial" panose="020B0604020202020204" pitchFamily="34" charset="0"/>
                          <a:ea typeface="Times New Roman" panose="02020603050405020304" pitchFamily="18" charset="0"/>
                          <a:cs typeface="Arial" panose="020B0604020202020204" pitchFamily="34" charset="0"/>
                        </a:rPr>
                        <a:t>tiết</a:t>
                      </a:r>
                      <a:endParaRPr lang="en-US" sz="40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tabLst>
                          <a:tab pos="2971800" algn="ctr"/>
                        </a:tabLst>
                      </a:pPr>
                      <a:r>
                        <a:rPr lang="fr-FR" sz="4000" b="1" i="0" dirty="0" err="1">
                          <a:effectLst/>
                          <a:latin typeface="Arial" panose="020B0604020202020204" pitchFamily="34" charset="0"/>
                          <a:ea typeface="Times New Roman" panose="02020603050405020304" pitchFamily="18" charset="0"/>
                          <a:cs typeface="Arial" panose="020B0604020202020204" pitchFamily="34" charset="0"/>
                        </a:rPr>
                        <a:t>Bản</a:t>
                      </a:r>
                      <a:r>
                        <a:rPr lang="fr-FR" sz="4000" b="1" i="0" dirty="0">
                          <a:effectLst/>
                          <a:latin typeface="Arial" panose="020B0604020202020204" pitchFamily="34" charset="0"/>
                          <a:ea typeface="Times New Roman" panose="02020603050405020304" pitchFamily="18" charset="0"/>
                          <a:cs typeface="Arial" panose="020B0604020202020204" pitchFamily="34" charset="0"/>
                        </a:rPr>
                        <a:t> </a:t>
                      </a:r>
                      <a:r>
                        <a:rPr lang="fr-FR" sz="4000" b="1" i="0" dirty="0" err="1">
                          <a:effectLst/>
                          <a:latin typeface="Arial" panose="020B0604020202020204" pitchFamily="34" charset="0"/>
                          <a:ea typeface="Times New Roman" panose="02020603050405020304" pitchFamily="18" charset="0"/>
                          <a:cs typeface="Arial" panose="020B0604020202020204" pitchFamily="34" charset="0"/>
                        </a:rPr>
                        <a:t>vẽ</a:t>
                      </a:r>
                      <a:r>
                        <a:rPr lang="fr-FR" sz="4000" b="1" i="0" dirty="0">
                          <a:effectLst/>
                          <a:latin typeface="Arial" panose="020B0604020202020204" pitchFamily="34" charset="0"/>
                          <a:ea typeface="Times New Roman" panose="02020603050405020304" pitchFamily="18" charset="0"/>
                          <a:cs typeface="Arial" panose="020B0604020202020204" pitchFamily="34" charset="0"/>
                        </a:rPr>
                        <a:t> </a:t>
                      </a:r>
                      <a:r>
                        <a:rPr lang="fr-FR" sz="4000" b="1" i="0" dirty="0" err="1">
                          <a:effectLst/>
                          <a:latin typeface="Arial" panose="020B0604020202020204" pitchFamily="34" charset="0"/>
                          <a:ea typeface="Times New Roman" panose="02020603050405020304" pitchFamily="18" charset="0"/>
                          <a:cs typeface="Arial" panose="020B0604020202020204" pitchFamily="34" charset="0"/>
                        </a:rPr>
                        <a:t>lắp</a:t>
                      </a:r>
                      <a:endParaRPr lang="en-US" sz="40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383971">
                <a:tc>
                  <a:txBody>
                    <a:bodyPr/>
                    <a:lstStyle/>
                    <a:p>
                      <a:pPr algn="just">
                        <a:lnSpc>
                          <a:spcPct val="150000"/>
                        </a:lnSpc>
                        <a:spcAft>
                          <a:spcPts val="0"/>
                        </a:spcAft>
                        <a:tabLst>
                          <a:tab pos="2971800" algn="ctr"/>
                        </a:tabLst>
                      </a:pPr>
                      <a:r>
                        <a:rPr lang="fr-FR" sz="4000" i="0" dirty="0" err="1">
                          <a:effectLst/>
                          <a:latin typeface="Arial" panose="020B0604020202020204" pitchFamily="34" charset="0"/>
                          <a:ea typeface="Times New Roman" panose="02020603050405020304" pitchFamily="18" charset="0"/>
                          <a:cs typeface="Arial" panose="020B0604020202020204" pitchFamily="34" charset="0"/>
                        </a:rPr>
                        <a:t>Giống</a:t>
                      </a: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nhau</a:t>
                      </a:r>
                      <a:endParaRPr lang="en-US" sz="40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just">
                        <a:lnSpc>
                          <a:spcPct val="150000"/>
                        </a:lnSpc>
                        <a:spcAft>
                          <a:spcPts val="0"/>
                        </a:spcAft>
                        <a:tabLst>
                          <a:tab pos="2971800" algn="ctr"/>
                        </a:tabLst>
                      </a:pP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Khung</a:t>
                      </a: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tên</a:t>
                      </a:r>
                      <a:endParaRPr lang="en-US" sz="4000" i="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971800" algn="ctr"/>
                        </a:tabLst>
                      </a:pP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Hình</a:t>
                      </a: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biểu</a:t>
                      </a: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diễn</a:t>
                      </a:r>
                      <a:endParaRPr lang="en-US" sz="4000" i="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971800" algn="ctr"/>
                        </a:tabLst>
                      </a:pP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Kích</a:t>
                      </a: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thước</a:t>
                      </a:r>
                      <a:endParaRPr lang="en-US" sz="40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2383971">
                <a:tc>
                  <a:txBody>
                    <a:bodyPr/>
                    <a:lstStyle/>
                    <a:p>
                      <a:pPr algn="just">
                        <a:lnSpc>
                          <a:spcPct val="150000"/>
                        </a:lnSpc>
                        <a:spcAft>
                          <a:spcPts val="0"/>
                        </a:spcAft>
                        <a:tabLst>
                          <a:tab pos="2971800" algn="ctr"/>
                        </a:tabLst>
                      </a:pPr>
                      <a:r>
                        <a:rPr lang="fr-FR" sz="4000" i="0" dirty="0" err="1">
                          <a:effectLst/>
                          <a:latin typeface="Arial" panose="020B0604020202020204" pitchFamily="34" charset="0"/>
                          <a:ea typeface="Times New Roman" panose="02020603050405020304" pitchFamily="18" charset="0"/>
                          <a:cs typeface="Arial" panose="020B0604020202020204" pitchFamily="34" charset="0"/>
                        </a:rPr>
                        <a:t>Khác</a:t>
                      </a: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nhau</a:t>
                      </a:r>
                      <a:endParaRPr lang="en-US" sz="40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Aft>
                          <a:spcPts val="0"/>
                        </a:spcAft>
                        <a:tabLst>
                          <a:tab pos="2971800" algn="ctr"/>
                        </a:tabLst>
                      </a:pPr>
                      <a:r>
                        <a:rPr lang="fr-FR" sz="4000" i="0">
                          <a:effectLst/>
                          <a:latin typeface="Arial" panose="020B0604020202020204" pitchFamily="34" charset="0"/>
                          <a:ea typeface="Times New Roman" panose="02020603050405020304" pitchFamily="18" charset="0"/>
                          <a:cs typeface="Arial" panose="020B0604020202020204" pitchFamily="34" charset="0"/>
                        </a:rPr>
                        <a:t>- Yêu cầu kĩ thuật</a:t>
                      </a:r>
                      <a:endParaRPr lang="en-US" sz="4000" i="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50000"/>
                        </a:lnSpc>
                        <a:spcAft>
                          <a:spcPts val="0"/>
                        </a:spcAft>
                        <a:tabLst>
                          <a:tab pos="2971800" algn="ctr"/>
                        </a:tabLst>
                      </a:pP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Bảng</a:t>
                      </a: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kê</a:t>
                      </a:r>
                      <a:endParaRPr lang="en-US" sz="4000" i="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971800" algn="ctr"/>
                        </a:tabLst>
                      </a:pP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Phân</a:t>
                      </a: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tích</a:t>
                      </a:r>
                      <a:r>
                        <a:rPr lang="fr-FR" sz="4000" i="0" dirty="0">
                          <a:effectLst/>
                          <a:latin typeface="Arial" panose="020B0604020202020204" pitchFamily="34" charset="0"/>
                          <a:ea typeface="Times New Roman" panose="02020603050405020304" pitchFamily="18" charset="0"/>
                          <a:cs typeface="Arial" panose="020B0604020202020204" pitchFamily="34" charset="0"/>
                        </a:rPr>
                        <a:t> chi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tiết</a:t>
                      </a:r>
                      <a:endParaRPr lang="en-US" sz="4000" i="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971800" algn="ctr"/>
                        </a:tabLst>
                      </a:pP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Tổng</a:t>
                      </a:r>
                      <a:r>
                        <a:rPr lang="fr-FR" sz="4000" i="0" dirty="0">
                          <a:effectLst/>
                          <a:latin typeface="Arial" panose="020B0604020202020204" pitchFamily="34" charset="0"/>
                          <a:ea typeface="Times New Roman" panose="02020603050405020304" pitchFamily="18" charset="0"/>
                          <a:cs typeface="Arial" panose="020B0604020202020204" pitchFamily="34" charset="0"/>
                        </a:rPr>
                        <a:t> </a:t>
                      </a:r>
                      <a:r>
                        <a:rPr lang="fr-FR" sz="4000" i="0" dirty="0" err="1">
                          <a:effectLst/>
                          <a:latin typeface="Arial" panose="020B0604020202020204" pitchFamily="34" charset="0"/>
                          <a:ea typeface="Times New Roman" panose="02020603050405020304" pitchFamily="18" charset="0"/>
                          <a:cs typeface="Arial" panose="020B0604020202020204" pitchFamily="34" charset="0"/>
                        </a:rPr>
                        <a:t>hợp</a:t>
                      </a:r>
                      <a:endParaRPr lang="en-US" sz="40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Down Arrow 5"/>
          <p:cNvSpPr/>
          <p:nvPr/>
        </p:nvSpPr>
        <p:spPr>
          <a:xfrm>
            <a:off x="8763000" y="1943100"/>
            <a:ext cx="533400" cy="6096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down)">
                                      <p:cBhvr>
                                        <p:cTn id="13" dur="500"/>
                                        <p:tgtEl>
                                          <p:spTgt spid="6"/>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DCBE"/>
        </a:solidFill>
        <a:effectLst/>
      </p:bgPr>
    </p:bg>
    <p:spTree>
      <p:nvGrpSpPr>
        <p:cNvPr id="1" name=""/>
        <p:cNvGrpSpPr/>
        <p:nvPr/>
      </p:nvGrpSpPr>
      <p:grpSpPr>
        <a:xfrm>
          <a:off x="0" y="0"/>
          <a:ext cx="0" cy="0"/>
          <a:chOff x="0" y="0"/>
          <a:chExt cx="0" cy="0"/>
        </a:xfrm>
      </p:grpSpPr>
      <p:grpSp>
        <p:nvGrpSpPr>
          <p:cNvPr id="3" name="Group 3"/>
          <p:cNvGrpSpPr/>
          <p:nvPr/>
        </p:nvGrpSpPr>
        <p:grpSpPr>
          <a:xfrm>
            <a:off x="1262495" y="665018"/>
            <a:ext cx="15555191" cy="8816209"/>
            <a:chOff x="0" y="0"/>
            <a:chExt cx="4096840" cy="2321965"/>
          </a:xfrm>
        </p:grpSpPr>
        <p:sp>
          <p:nvSpPr>
            <p:cNvPr id="4" name="Freeform 4"/>
            <p:cNvSpPr/>
            <p:nvPr/>
          </p:nvSpPr>
          <p:spPr>
            <a:xfrm>
              <a:off x="0" y="0"/>
              <a:ext cx="4096840" cy="2321965"/>
            </a:xfrm>
            <a:custGeom>
              <a:avLst/>
              <a:gdLst/>
              <a:ahLst/>
              <a:cxnLst/>
              <a:rect l="l" t="t" r="r" b="b"/>
              <a:pathLst>
                <a:path w="4096840" h="2321965">
                  <a:moveTo>
                    <a:pt x="0" y="0"/>
                  </a:moveTo>
                  <a:lnTo>
                    <a:pt x="4096840" y="0"/>
                  </a:lnTo>
                  <a:lnTo>
                    <a:pt x="4096840" y="2321965"/>
                  </a:lnTo>
                  <a:lnTo>
                    <a:pt x="0" y="2321965"/>
                  </a:lnTo>
                  <a:close/>
                </a:path>
              </a:pathLst>
            </a:custGeom>
            <a:solidFill>
              <a:srgbClr val="FFFFFF"/>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251771" y="-304513"/>
            <a:ext cx="3086100" cy="13632873"/>
            <a:chOff x="0" y="0"/>
            <a:chExt cx="812800" cy="3590551"/>
          </a:xfrm>
        </p:grpSpPr>
        <p:sp>
          <p:nvSpPr>
            <p:cNvPr id="9" name="Freeform 9"/>
            <p:cNvSpPr/>
            <p:nvPr/>
          </p:nvSpPr>
          <p:spPr>
            <a:xfrm>
              <a:off x="0" y="0"/>
              <a:ext cx="812800" cy="3590551"/>
            </a:xfrm>
            <a:custGeom>
              <a:avLst/>
              <a:gdLst/>
              <a:ahLst/>
              <a:cxnLst/>
              <a:rect l="l" t="t" r="r" b="b"/>
              <a:pathLst>
                <a:path w="812800" h="3590551">
                  <a:moveTo>
                    <a:pt x="0" y="0"/>
                  </a:moveTo>
                  <a:lnTo>
                    <a:pt x="812800" y="0"/>
                  </a:lnTo>
                  <a:lnTo>
                    <a:pt x="812800" y="3590551"/>
                  </a:lnTo>
                  <a:lnTo>
                    <a:pt x="0" y="3590551"/>
                  </a:lnTo>
                  <a:close/>
                </a:path>
              </a:pathLst>
            </a:custGeom>
            <a:solidFill>
              <a:srgbClr val="7B6C52"/>
            </a:solidFill>
            <a:ln w="104775">
              <a:solidFill>
                <a:srgbClr val="4B412E"/>
              </a:solidFill>
            </a:ln>
          </p:spPr>
          <p:txBody>
            <a:bodyPr/>
            <a:lstStyle/>
            <a:p>
              <a:endParaRPr lang="en-US"/>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 name="Rectangle 1"/>
          <p:cNvSpPr/>
          <p:nvPr/>
        </p:nvSpPr>
        <p:spPr>
          <a:xfrm>
            <a:off x="2045673" y="1325103"/>
            <a:ext cx="10222527" cy="769441"/>
          </a:xfrm>
          <a:prstGeom prst="rect">
            <a:avLst/>
          </a:prstGeom>
        </p:spPr>
        <p:txBody>
          <a:bodyPr wrap="square">
            <a:spAutoFit/>
          </a:bodyPr>
          <a:lstStyle/>
          <a:p>
            <a:r>
              <a:rPr lang="vi-VN" sz="4400" b="1" dirty="0">
                <a:solidFill>
                  <a:srgbClr val="C00000"/>
                </a:solidFill>
                <a:latin typeface="Arial" panose="020B0604020202020204" pitchFamily="34" charset="0"/>
                <a:cs typeface="Arial" panose="020B0604020202020204" pitchFamily="34" charset="0"/>
              </a:rPr>
              <a:t>Câu </a:t>
            </a:r>
            <a:r>
              <a:rPr lang="fr-FR" sz="4400" b="1" dirty="0">
                <a:solidFill>
                  <a:srgbClr val="C00000"/>
                </a:solidFill>
                <a:latin typeface="Arial" panose="020B0604020202020204" pitchFamily="34" charset="0"/>
                <a:cs typeface="Arial" panose="020B0604020202020204" pitchFamily="34" charset="0"/>
              </a:rPr>
              <a:t>5</a:t>
            </a:r>
            <a:r>
              <a:rPr lang="vi-VN" sz="4400" b="1" dirty="0">
                <a:solidFill>
                  <a:srgbClr val="C00000"/>
                </a:solidFill>
                <a:latin typeface="Arial" panose="020B0604020202020204" pitchFamily="34" charset="0"/>
                <a:cs typeface="Arial" panose="020B0604020202020204" pitchFamily="34" charset="0"/>
              </a:rPr>
              <a:t>:</a:t>
            </a:r>
            <a:r>
              <a:rPr lang="fr-FR" sz="4400" b="1" dirty="0">
                <a:solidFill>
                  <a:srgbClr val="C00000"/>
                </a:solidFill>
                <a:latin typeface="Arial" panose="020B0604020202020204" pitchFamily="34" charset="0"/>
                <a:cs typeface="Arial" panose="020B0604020202020204" pitchFamily="34" charset="0"/>
              </a:rPr>
              <a:t> </a:t>
            </a:r>
            <a:r>
              <a:rPr lang="fr-FR" sz="4400" dirty="0" err="1">
                <a:latin typeface="Arial" panose="020B0604020202020204" pitchFamily="34" charset="0"/>
                <a:cs typeface="Arial" panose="020B0604020202020204" pitchFamily="34" charset="0"/>
              </a:rPr>
              <a:t>Nêu</a:t>
            </a:r>
            <a:r>
              <a:rPr lang="fr-FR" sz="4400" dirty="0">
                <a:latin typeface="Arial" panose="020B0604020202020204" pitchFamily="34" charset="0"/>
                <a:cs typeface="Arial" panose="020B0604020202020204" pitchFamily="34" charset="0"/>
              </a:rPr>
              <a:t> </a:t>
            </a:r>
            <a:r>
              <a:rPr lang="fr-FR" sz="4400" dirty="0" err="1">
                <a:latin typeface="Arial" panose="020B0604020202020204" pitchFamily="34" charset="0"/>
                <a:cs typeface="Arial" panose="020B0604020202020204" pitchFamily="34" charset="0"/>
              </a:rPr>
              <a:t>trình</a:t>
            </a:r>
            <a:r>
              <a:rPr lang="fr-FR" sz="4400" dirty="0">
                <a:latin typeface="Arial" panose="020B0604020202020204" pitchFamily="34" charset="0"/>
                <a:cs typeface="Arial" panose="020B0604020202020204" pitchFamily="34" charset="0"/>
              </a:rPr>
              <a:t> </a:t>
            </a:r>
            <a:r>
              <a:rPr lang="fr-FR" sz="4400" dirty="0" err="1">
                <a:latin typeface="Arial" panose="020B0604020202020204" pitchFamily="34" charset="0"/>
                <a:cs typeface="Arial" panose="020B0604020202020204" pitchFamily="34" charset="0"/>
              </a:rPr>
              <a:t>tự</a:t>
            </a:r>
            <a:r>
              <a:rPr lang="fr-FR" sz="4400" dirty="0">
                <a:latin typeface="Arial" panose="020B0604020202020204" pitchFamily="34" charset="0"/>
                <a:cs typeface="Arial" panose="020B0604020202020204" pitchFamily="34" charset="0"/>
              </a:rPr>
              <a:t> </a:t>
            </a:r>
            <a:r>
              <a:rPr lang="fr-FR" sz="4400" dirty="0" err="1">
                <a:latin typeface="Arial" panose="020B0604020202020204" pitchFamily="34" charset="0"/>
                <a:cs typeface="Arial" panose="020B0604020202020204" pitchFamily="34" charset="0"/>
              </a:rPr>
              <a:t>đọc</a:t>
            </a:r>
            <a:r>
              <a:rPr lang="fr-FR" sz="4400" dirty="0">
                <a:latin typeface="Arial" panose="020B0604020202020204" pitchFamily="34" charset="0"/>
                <a:cs typeface="Arial" panose="020B0604020202020204" pitchFamily="34" charset="0"/>
              </a:rPr>
              <a:t> </a:t>
            </a:r>
            <a:r>
              <a:rPr lang="fr-FR" sz="4400" dirty="0" err="1">
                <a:latin typeface="Arial" panose="020B0604020202020204" pitchFamily="34" charset="0"/>
                <a:cs typeface="Arial" panose="020B0604020202020204" pitchFamily="34" charset="0"/>
              </a:rPr>
              <a:t>bản</a:t>
            </a:r>
            <a:r>
              <a:rPr lang="fr-FR" sz="4400" dirty="0">
                <a:latin typeface="Arial" panose="020B0604020202020204" pitchFamily="34" charset="0"/>
                <a:cs typeface="Arial" panose="020B0604020202020204" pitchFamily="34" charset="0"/>
              </a:rPr>
              <a:t> </a:t>
            </a:r>
            <a:r>
              <a:rPr lang="fr-FR" sz="4400" dirty="0" err="1">
                <a:latin typeface="Arial" panose="020B0604020202020204" pitchFamily="34" charset="0"/>
                <a:cs typeface="Arial" panose="020B0604020202020204" pitchFamily="34" charset="0"/>
              </a:rPr>
              <a:t>vẽ</a:t>
            </a:r>
            <a:r>
              <a:rPr lang="fr-FR" sz="4400" dirty="0">
                <a:latin typeface="Arial" panose="020B0604020202020204" pitchFamily="34" charset="0"/>
                <a:cs typeface="Arial" panose="020B0604020202020204" pitchFamily="34" charset="0"/>
              </a:rPr>
              <a:t> </a:t>
            </a:r>
            <a:r>
              <a:rPr lang="fr-FR" sz="4400" dirty="0" err="1">
                <a:latin typeface="Arial" panose="020B0604020202020204" pitchFamily="34" charset="0"/>
                <a:cs typeface="Arial" panose="020B0604020202020204" pitchFamily="34" charset="0"/>
              </a:rPr>
              <a:t>nhà</a:t>
            </a:r>
            <a:r>
              <a:rPr lang="fr-FR" sz="4400"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1" name="Rounded Rectangle 10"/>
          <p:cNvSpPr/>
          <p:nvPr/>
        </p:nvSpPr>
        <p:spPr>
          <a:xfrm>
            <a:off x="3071699" y="3478022"/>
            <a:ext cx="5098376" cy="1378682"/>
          </a:xfrm>
          <a:prstGeom prst="roundRect">
            <a:avLst/>
          </a:prstGeom>
          <a:solidFill>
            <a:srgbClr val="D8928B"/>
          </a:solidFill>
          <a:ln>
            <a:solidFill>
              <a:srgbClr val="D89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Arial" panose="020B0604020202020204" pitchFamily="34" charset="0"/>
                <a:cs typeface="Arial" panose="020B0604020202020204" pitchFamily="34" charset="0"/>
              </a:rPr>
              <a:t>Khung tên</a:t>
            </a:r>
            <a:endParaRPr lang="en-US" sz="44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9372600" y="3478022"/>
            <a:ext cx="5151152" cy="1378682"/>
          </a:xfrm>
          <a:prstGeom prst="roundRect">
            <a:avLst/>
          </a:prstGeom>
          <a:solidFill>
            <a:srgbClr val="FAB828"/>
          </a:solidFill>
          <a:ln>
            <a:solidFill>
              <a:srgbClr val="FA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Arial" panose="020B0604020202020204" pitchFamily="34" charset="0"/>
                <a:cs typeface="Arial" panose="020B0604020202020204" pitchFamily="34" charset="0"/>
              </a:rPr>
              <a:t>Hình biểu diễn</a:t>
            </a:r>
            <a:endParaRPr lang="en-US" sz="44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9372600" y="6057900"/>
            <a:ext cx="5151152" cy="1378682"/>
          </a:xfrm>
          <a:prstGeom prst="roundRect">
            <a:avLst/>
          </a:prstGeom>
          <a:solidFill>
            <a:srgbClr val="8FC37D"/>
          </a:solidFill>
          <a:ln>
            <a:solidFill>
              <a:srgbClr val="8FC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Arial" panose="020B0604020202020204" pitchFamily="34" charset="0"/>
                <a:cs typeface="Arial" panose="020B0604020202020204" pitchFamily="34" charset="0"/>
              </a:rPr>
              <a:t>Kích thước</a:t>
            </a:r>
            <a:endParaRPr lang="en-US" sz="4400"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3018923" y="6065154"/>
            <a:ext cx="5151152" cy="1364175"/>
          </a:xfrm>
          <a:prstGeom prst="roundRect">
            <a:avLst/>
          </a:prstGeom>
          <a:solidFill>
            <a:srgbClr val="A1CAD1"/>
          </a:solidFill>
          <a:ln>
            <a:solidFill>
              <a:srgbClr val="A1C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400" dirty="0">
                <a:solidFill>
                  <a:schemeClr val="tx1"/>
                </a:solidFill>
                <a:latin typeface="Arial" panose="020B0604020202020204" pitchFamily="34" charset="0"/>
                <a:cs typeface="Arial" panose="020B0604020202020204" pitchFamily="34" charset="0"/>
              </a:rPr>
              <a:t>Các bộ phận chính</a:t>
            </a:r>
            <a:endParaRPr lang="en-US" sz="4400" dirty="0">
              <a:solidFill>
                <a:schemeClr val="tx1"/>
              </a:solidFill>
              <a:latin typeface="Arial" panose="020B0604020202020204" pitchFamily="34" charset="0"/>
              <a:cs typeface="Arial" panose="020B0604020202020204" pitchFamily="34" charset="0"/>
            </a:endParaRPr>
          </a:p>
        </p:txBody>
      </p:sp>
      <p:cxnSp>
        <p:nvCxnSpPr>
          <p:cNvPr id="15" name="Straight Arrow Connector 14"/>
          <p:cNvCxnSpPr>
            <a:stCxn id="11" idx="3"/>
            <a:endCxn id="12" idx="1"/>
          </p:cNvCxnSpPr>
          <p:nvPr/>
        </p:nvCxnSpPr>
        <p:spPr>
          <a:xfrm>
            <a:off x="8170075" y="4167363"/>
            <a:ext cx="1202525" cy="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015325" y="4856704"/>
            <a:ext cx="0" cy="1201196"/>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3"/>
            <a:endCxn id="13" idx="1"/>
          </p:cNvCxnSpPr>
          <p:nvPr/>
        </p:nvCxnSpPr>
        <p:spPr>
          <a:xfrm flipV="1">
            <a:off x="8170075" y="6747241"/>
            <a:ext cx="1202525" cy="1"/>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12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DCBE"/>
        </a:solidFill>
        <a:effectLst/>
      </p:bgPr>
    </p:bg>
    <p:spTree>
      <p:nvGrpSpPr>
        <p:cNvPr id="1" name=""/>
        <p:cNvGrpSpPr/>
        <p:nvPr/>
      </p:nvGrpSpPr>
      <p:grpSpPr>
        <a:xfrm>
          <a:off x="0" y="0"/>
          <a:ext cx="0" cy="0"/>
          <a:chOff x="0" y="0"/>
          <a:chExt cx="0" cy="0"/>
        </a:xfrm>
      </p:grpSpPr>
      <p:grpSp>
        <p:nvGrpSpPr>
          <p:cNvPr id="3" name="Group 3"/>
          <p:cNvGrpSpPr/>
          <p:nvPr/>
        </p:nvGrpSpPr>
        <p:grpSpPr>
          <a:xfrm>
            <a:off x="1262495" y="665018"/>
            <a:ext cx="15555191" cy="8816209"/>
            <a:chOff x="0" y="0"/>
            <a:chExt cx="4096840" cy="2321965"/>
          </a:xfrm>
        </p:grpSpPr>
        <p:sp>
          <p:nvSpPr>
            <p:cNvPr id="4" name="Freeform 4"/>
            <p:cNvSpPr/>
            <p:nvPr/>
          </p:nvSpPr>
          <p:spPr>
            <a:xfrm>
              <a:off x="0" y="0"/>
              <a:ext cx="4096840" cy="2321965"/>
            </a:xfrm>
            <a:custGeom>
              <a:avLst/>
              <a:gdLst/>
              <a:ahLst/>
              <a:cxnLst/>
              <a:rect l="l" t="t" r="r" b="b"/>
              <a:pathLst>
                <a:path w="4096840" h="2321965">
                  <a:moveTo>
                    <a:pt x="0" y="0"/>
                  </a:moveTo>
                  <a:lnTo>
                    <a:pt x="4096840" y="0"/>
                  </a:lnTo>
                  <a:lnTo>
                    <a:pt x="4096840" y="2321965"/>
                  </a:lnTo>
                  <a:lnTo>
                    <a:pt x="0" y="2321965"/>
                  </a:lnTo>
                  <a:close/>
                </a:path>
              </a:pathLst>
            </a:custGeom>
            <a:solidFill>
              <a:srgbClr val="FFFFFF"/>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706109" y="-512331"/>
            <a:ext cx="3086100" cy="13632873"/>
            <a:chOff x="0" y="0"/>
            <a:chExt cx="812800" cy="3590551"/>
          </a:xfrm>
        </p:grpSpPr>
        <p:sp>
          <p:nvSpPr>
            <p:cNvPr id="9" name="Freeform 9"/>
            <p:cNvSpPr/>
            <p:nvPr/>
          </p:nvSpPr>
          <p:spPr>
            <a:xfrm>
              <a:off x="0" y="0"/>
              <a:ext cx="812800" cy="3590551"/>
            </a:xfrm>
            <a:custGeom>
              <a:avLst/>
              <a:gdLst/>
              <a:ahLst/>
              <a:cxnLst/>
              <a:rect l="l" t="t" r="r" b="b"/>
              <a:pathLst>
                <a:path w="812800" h="3590551">
                  <a:moveTo>
                    <a:pt x="0" y="0"/>
                  </a:moveTo>
                  <a:lnTo>
                    <a:pt x="812800" y="0"/>
                  </a:lnTo>
                  <a:lnTo>
                    <a:pt x="812800" y="3590551"/>
                  </a:lnTo>
                  <a:lnTo>
                    <a:pt x="0" y="3590551"/>
                  </a:lnTo>
                  <a:close/>
                </a:path>
              </a:pathLst>
            </a:custGeom>
            <a:solidFill>
              <a:srgbClr val="7B6C52"/>
            </a:solidFill>
            <a:ln w="104775">
              <a:solidFill>
                <a:srgbClr val="4B412E"/>
              </a:solidFill>
            </a:ln>
          </p:spPr>
          <p:txBody>
            <a:bodyPr/>
            <a:lstStyle/>
            <a:p>
              <a:endParaRPr lang="en-US"/>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4" name="Rectangle 53"/>
          <p:cNvSpPr/>
          <p:nvPr/>
        </p:nvSpPr>
        <p:spPr>
          <a:xfrm>
            <a:off x="1465948" y="1181100"/>
            <a:ext cx="15361898" cy="707886"/>
          </a:xfrm>
          <a:prstGeom prst="rect">
            <a:avLst/>
          </a:prstGeom>
        </p:spPr>
        <p:txBody>
          <a:bodyPr wrap="none">
            <a:spAutoFit/>
          </a:bodyPr>
          <a:lstStyle/>
          <a:p>
            <a:r>
              <a:rPr lang="vi-VN" sz="4000" b="1" dirty="0">
                <a:solidFill>
                  <a:srgbClr val="C00000"/>
                </a:solidFill>
                <a:latin typeface="Arial" panose="020B0604020202020204" pitchFamily="34" charset="0"/>
                <a:cs typeface="Arial" panose="020B0604020202020204" pitchFamily="34" charset="0"/>
              </a:rPr>
              <a:t>Câu 6: </a:t>
            </a:r>
            <a:r>
              <a:rPr lang="fr-FR" sz="4000" dirty="0" err="1">
                <a:latin typeface="Arial" panose="020B0604020202020204" pitchFamily="34" charset="0"/>
                <a:cs typeface="Arial" panose="020B0604020202020204" pitchFamily="34" charset="0"/>
              </a:rPr>
              <a:t>Đọc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bản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vẽ</a:t>
            </a:r>
            <a:r>
              <a:rPr lang="fr-FR" sz="4000" dirty="0">
                <a:latin typeface="Arial" panose="020B0604020202020204" pitchFamily="34" charset="0"/>
                <a:cs typeface="Arial" panose="020B0604020202020204" pitchFamily="34" charset="0"/>
              </a:rPr>
              <a:t> chi </a:t>
            </a:r>
            <a:r>
              <a:rPr lang="fr-FR" sz="4000" dirty="0" err="1">
                <a:latin typeface="Arial" panose="020B0604020202020204" pitchFamily="34" charset="0"/>
                <a:cs typeface="Arial" panose="020B0604020202020204" pitchFamily="34" charset="0"/>
              </a:rPr>
              <a:t>tiết</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gối</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đỡ</a:t>
            </a:r>
            <a:r>
              <a:rPr lang="fr-FR" sz="4000" dirty="0">
                <a:latin typeface="Arial" panose="020B0604020202020204" pitchFamily="34" charset="0"/>
                <a:cs typeface="Arial" panose="020B0604020202020204" pitchFamily="34" charset="0"/>
              </a:rPr>
              <a:t> ở </a:t>
            </a:r>
            <a:r>
              <a:rPr lang="fr-FR" sz="4000" dirty="0" err="1">
                <a:latin typeface="Arial" panose="020B0604020202020204" pitchFamily="34" charset="0"/>
                <a:cs typeface="Arial" panose="020B0604020202020204" pitchFamily="34" charset="0"/>
              </a:rPr>
              <a:t>Hình</a:t>
            </a:r>
            <a:r>
              <a:rPr lang="fr-FR" sz="4000" dirty="0">
                <a:latin typeface="Arial" panose="020B0604020202020204" pitchFamily="34" charset="0"/>
                <a:cs typeface="Arial" panose="020B0604020202020204" pitchFamily="34" charset="0"/>
              </a:rPr>
              <a:t> O1.1 </a:t>
            </a:r>
            <a:r>
              <a:rPr lang="fr-FR" sz="4000" dirty="0" err="1">
                <a:latin typeface="Arial" panose="020B0604020202020204" pitchFamily="34" charset="0"/>
                <a:cs typeface="Arial" panose="020B0604020202020204" pitchFamily="34" charset="0"/>
              </a:rPr>
              <a:t>theo</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trình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tự</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đã</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học</a:t>
            </a:r>
            <a:r>
              <a:rPr lang="fr-FR"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72000" y="2247900"/>
            <a:ext cx="9067800" cy="6961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187317630"/>
                  </p:ext>
                </p:extLst>
              </p:nvPr>
            </p:nvGraphicFramePr>
            <p:xfrm>
              <a:off x="0" y="12700"/>
              <a:ext cx="18288000" cy="10134537"/>
            </p:xfrm>
            <a:graphic>
              <a:graphicData uri="http://schemas.openxmlformats.org/drawingml/2006/table">
                <a:tbl>
                  <a:tblPr firstRow="1" firstCol="1" bandRow="1"/>
                  <a:tblGrid>
                    <a:gridCol w="42672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gridCol w="6705600">
                      <a:extLst>
                        <a:ext uri="{9D8B030D-6E8A-4147-A177-3AD203B41FA5}">
                          <a16:colId xmlns:a16="http://schemas.microsoft.com/office/drawing/2014/main" val="20002"/>
                        </a:ext>
                      </a:extLst>
                    </a:gridCol>
                  </a:tblGrid>
                  <a:tr h="1168400">
                    <a:tc>
                      <a:txBody>
                        <a:bodyPr/>
                        <a:lstStyle/>
                        <a:p>
                          <a:pPr marR="30480" algn="ctr">
                            <a:lnSpc>
                              <a:spcPct val="150000"/>
                            </a:lnSpc>
                            <a:spcAft>
                              <a:spcPts val="0"/>
                            </a:spcAft>
                          </a:pPr>
                          <a:r>
                            <a:rPr lang="nl-NL" sz="36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 tự đọc</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ctr">
                            <a:lnSpc>
                              <a:spcPct val="150000"/>
                            </a:lnSpc>
                            <a:spcAft>
                              <a:spcPts val="0"/>
                            </a:spcAft>
                          </a:pPr>
                          <a:r>
                            <a:rPr lang="nl-NL" sz="36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 dung đọc</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ctr">
                            <a:lnSpc>
                              <a:spcPct val="150000"/>
                            </a:lnSpc>
                            <a:spcAft>
                              <a:spcPts val="0"/>
                            </a:spcAft>
                          </a:pPr>
                          <a:r>
                            <a:rPr lang="nl-NL" sz="36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 quả đọc bản vẽ gối đỡ</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2201636">
                    <a:tc>
                      <a:txBody>
                        <a:bodyPr/>
                        <a:lstStyle/>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Khung tên </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gọi chi tiết</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Vật liệu chế tạo</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Tỉ lệ bản vẽ</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R="30480" algn="just">
                            <a:lnSpc>
                              <a:spcPct val="150000"/>
                            </a:lnSpc>
                            <a:spcAft>
                              <a:spcPts val="0"/>
                            </a:spcAft>
                          </a:pPr>
                          <a:r>
                            <a:rPr lang="nl-NL" sz="36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Gối đỡ</a:t>
                          </a:r>
                          <a:endParaRPr lang="en-US" sz="3600" i="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Aft>
                              <a:spcPts val="0"/>
                            </a:spcAft>
                          </a:pPr>
                          <a:r>
                            <a:rPr lang="nl-NL" sz="36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Thép</a:t>
                          </a:r>
                          <a:endParaRPr lang="en-US" sz="3600" i="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Aft>
                              <a:spcPts val="0"/>
                            </a:spcAft>
                          </a:pPr>
                          <a:r>
                            <a:rPr lang="nl-NL" sz="36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Tỉ lệ 2 : 1</a:t>
                          </a:r>
                          <a:endParaRPr lang="en-US" sz="3600" i="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01636">
                    <a:tc>
                      <a:txBody>
                        <a:bodyPr/>
                        <a:lstStyle/>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Hình biểu diễn</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 gọi các hình chiếu</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 chiếu đứng, hình chiếu bằng, hình chiếu cạnh</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35514">
                    <a:tc>
                      <a:txBody>
                        <a:bodyPr/>
                        <a:lstStyle/>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Kích thước</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30480" algn="just">
                            <a:lnSpc>
                              <a:spcPct val="150000"/>
                            </a:lnSpc>
                            <a:spcAft>
                              <a:spcPts val="0"/>
                            </a:spcAft>
                          </a:pPr>
                          <a:r>
                            <a:rPr lang="nl-NL" sz="36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chung của chi tiết</a:t>
                          </a:r>
                          <a:endParaRPr lang="en-US" sz="3600" i="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Aft>
                              <a:spcPts val="0"/>
                            </a:spcAft>
                          </a:pPr>
                          <a:r>
                            <a:rPr lang="nl-NL" sz="36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các phần của chi tiết</a:t>
                          </a:r>
                          <a:endParaRPr lang="en-US" sz="3600" i="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Chiều dài: 42; chiều rộng: 32; chiều cao: 25</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Khoét trụ: </a:t>
                          </a:r>
                          <a14:m>
                            <m:oMath xmlns:m="http://schemas.openxmlformats.org/officeDocument/2006/math">
                              <m:r>
                                <a:rPr lang="nl-NL" sz="3600" i="0">
                                  <a:solidFill>
                                    <a:srgbClr val="000000"/>
                                  </a:solidFill>
                                  <a:effectLst/>
                                  <a:latin typeface="Cambria Math" panose="02040503050406030204" pitchFamily="18" charset="0"/>
                                  <a:ea typeface="Times New Roman" panose="02020603050405020304" pitchFamily="18" charset="0"/>
                                </a:rPr>
                                <m:t>∅</m:t>
                              </m:r>
                            </m:oMath>
                          </a14:m>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61770">
                    <a:tc>
                      <a:txBody>
                        <a:bodyPr/>
                        <a:lstStyle/>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Yêu cầu kĩ thuật</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30480" algn="just">
                            <a:lnSpc>
                              <a:spcPct val="150000"/>
                            </a:lnSpc>
                            <a:spcAft>
                              <a:spcPts val="0"/>
                            </a:spcAft>
                          </a:pPr>
                          <a:r>
                            <a:rPr lang="nl-NL" sz="36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 cầu về gia công, xử lí bề mặt</a:t>
                          </a:r>
                          <a:endParaRPr lang="en-US" sz="3600" i="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 tù cạnh</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187317630"/>
                  </p:ext>
                </p:extLst>
              </p:nvPr>
            </p:nvGraphicFramePr>
            <p:xfrm>
              <a:off x="0" y="12700"/>
              <a:ext cx="18288000" cy="10236200"/>
            </p:xfrm>
            <a:graphic>
              <a:graphicData uri="http://schemas.openxmlformats.org/drawingml/2006/table">
                <a:tbl>
                  <a:tblPr firstRow="1" firstCol="1" bandRow="1"/>
                  <a:tblGrid>
                    <a:gridCol w="4267200"/>
                    <a:gridCol w="7315200"/>
                    <a:gridCol w="6705600"/>
                  </a:tblGrid>
                  <a:tr h="1168400">
                    <a:tc>
                      <a:txBody>
                        <a:bodyPr/>
                        <a:lstStyle/>
                        <a:p>
                          <a:pPr marR="30480" algn="ctr">
                            <a:lnSpc>
                              <a:spcPct val="150000"/>
                            </a:lnSpc>
                            <a:spcAft>
                              <a:spcPts val="0"/>
                            </a:spcAft>
                          </a:pPr>
                          <a:r>
                            <a:rPr lang="nl-NL" sz="36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 tự đọc</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ctr">
                            <a:lnSpc>
                              <a:spcPct val="150000"/>
                            </a:lnSpc>
                            <a:spcAft>
                              <a:spcPts val="0"/>
                            </a:spcAft>
                          </a:pPr>
                          <a:r>
                            <a:rPr lang="nl-NL" sz="36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 dung đọc</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R="30480" algn="ctr">
                            <a:lnSpc>
                              <a:spcPct val="150000"/>
                            </a:lnSpc>
                            <a:spcAft>
                              <a:spcPts val="0"/>
                            </a:spcAft>
                          </a:pPr>
                          <a:r>
                            <a:rPr lang="nl-NL" sz="36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 quả đọc bản vẽ gối </a:t>
                          </a:r>
                          <a:r>
                            <a:rPr lang="nl-NL" sz="3600" b="1"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đỡ</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r>
                  <a:tr h="2468880">
                    <a:tc>
                      <a:txBody>
                        <a:bodyPr/>
                        <a:lstStyle/>
                        <a:p>
                          <a:pPr marR="30480" algn="just">
                            <a:lnSpc>
                              <a:spcPct val="150000"/>
                            </a:lnSpc>
                            <a:spcAft>
                              <a:spcPts val="0"/>
                            </a:spcAft>
                          </a:pPr>
                          <a:r>
                            <a:rPr lang="nl-NL" sz="36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Khung tên </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gọi chi tiết</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Vật liệu chế tạo</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Tỉ lệ bản vẽ</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R="30480" algn="just">
                            <a:lnSpc>
                              <a:spcPct val="150000"/>
                            </a:lnSpc>
                            <a:spcAft>
                              <a:spcPts val="0"/>
                            </a:spcAft>
                          </a:pPr>
                          <a:r>
                            <a:rPr lang="nl-NL" sz="36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Gối đỡ</a:t>
                          </a:r>
                          <a:endParaRPr lang="en-US" sz="3600" i="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Aft>
                              <a:spcPts val="0"/>
                            </a:spcAft>
                          </a:pPr>
                          <a:r>
                            <a:rPr lang="nl-NL" sz="36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Thép</a:t>
                          </a:r>
                          <a:endParaRPr lang="en-US" sz="3600" i="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Aft>
                              <a:spcPts val="0"/>
                            </a:spcAft>
                          </a:pPr>
                          <a:r>
                            <a:rPr lang="nl-NL" sz="36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Tỉ lệ 2 : 1</a:t>
                          </a:r>
                          <a:endParaRPr lang="en-US" sz="3600" i="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01636">
                    <a:tc>
                      <a:txBody>
                        <a:bodyPr/>
                        <a:lstStyle/>
                        <a:p>
                          <a:pPr marR="30480" algn="just">
                            <a:lnSpc>
                              <a:spcPct val="150000"/>
                            </a:lnSpc>
                            <a:spcAft>
                              <a:spcPts val="0"/>
                            </a:spcAft>
                          </a:pPr>
                          <a:r>
                            <a:rPr lang="nl-NL" sz="36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Hình biểu diễn</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 gọi các hình chiếu</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 chiếu đứng, hình chiếu bằng, hình chiếu cạnh</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935514">
                    <a:tc>
                      <a:txBody>
                        <a:bodyPr/>
                        <a:lstStyle/>
                        <a:p>
                          <a:pPr marR="30480" algn="just">
                            <a:lnSpc>
                              <a:spcPct val="150000"/>
                            </a:lnSpc>
                            <a:spcAft>
                              <a:spcPts val="0"/>
                            </a:spcAft>
                          </a:pPr>
                          <a:r>
                            <a:rPr lang="nl-NL" sz="36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30480" algn="just">
                            <a:lnSpc>
                              <a:spcPct val="150000"/>
                            </a:lnSpc>
                            <a:spcAft>
                              <a:spcPts val="0"/>
                            </a:spcAft>
                          </a:pPr>
                          <a:r>
                            <a:rPr lang="nl-NL" sz="36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chung của chi tiết</a:t>
                          </a:r>
                          <a:endParaRPr lang="en-US" sz="3600" i="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Aft>
                              <a:spcPts val="0"/>
                            </a:spcAft>
                          </a:pPr>
                          <a:r>
                            <a:rPr lang="nl-NL" sz="36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các phần của chi tiết</a:t>
                          </a:r>
                          <a:endParaRPr lang="en-US" sz="3600" i="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rotWithShape="0">
                          <a:blip r:embed="rId2"/>
                          <a:stretch>
                            <a:fillRect l="-173000" t="-199378" r="-455" b="-50622"/>
                          </a:stretch>
                        </a:blipFill>
                      </a:tcPr>
                    </a:tc>
                  </a:tr>
                  <a:tr h="1461770">
                    <a:tc>
                      <a:txBody>
                        <a:bodyPr/>
                        <a:lstStyle/>
                        <a:p>
                          <a:pPr marR="30480" algn="just">
                            <a:lnSpc>
                              <a:spcPct val="150000"/>
                            </a:lnSpc>
                            <a:spcAft>
                              <a:spcPts val="0"/>
                            </a:spcAft>
                          </a:pPr>
                          <a:r>
                            <a:rPr lang="nl-NL" sz="36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Yêu cầu kĩ thuật</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30480" algn="just">
                            <a:lnSpc>
                              <a:spcPct val="150000"/>
                            </a:lnSpc>
                            <a:spcAft>
                              <a:spcPts val="0"/>
                            </a:spcAft>
                          </a:pPr>
                          <a:r>
                            <a:rPr lang="nl-NL" sz="36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 cầu về gia công, xử lí bề mặt</a:t>
                          </a:r>
                          <a:endParaRPr lang="en-US" sz="3600" i="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R="30480" algn="just">
                            <a:lnSpc>
                              <a:spcPct val="150000"/>
                            </a:lnSpc>
                            <a:spcAft>
                              <a:spcPts val="0"/>
                            </a:spcAft>
                          </a:pPr>
                          <a:r>
                            <a:rPr lang="nl-NL" sz="3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 tù cạnh</a:t>
                          </a:r>
                          <a:endParaRPr lang="en-US" sz="3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2767497413"/>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DCBE"/>
        </a:solidFill>
        <a:effectLst/>
      </p:bgPr>
    </p:bg>
    <p:spTree>
      <p:nvGrpSpPr>
        <p:cNvPr id="1" name=""/>
        <p:cNvGrpSpPr/>
        <p:nvPr/>
      </p:nvGrpSpPr>
      <p:grpSpPr>
        <a:xfrm>
          <a:off x="0" y="0"/>
          <a:ext cx="0" cy="0"/>
          <a:chOff x="0" y="0"/>
          <a:chExt cx="0" cy="0"/>
        </a:xfrm>
      </p:grpSpPr>
      <p:grpSp>
        <p:nvGrpSpPr>
          <p:cNvPr id="3" name="Group 3"/>
          <p:cNvGrpSpPr/>
          <p:nvPr/>
        </p:nvGrpSpPr>
        <p:grpSpPr>
          <a:xfrm>
            <a:off x="1262495" y="665018"/>
            <a:ext cx="15555191" cy="8816209"/>
            <a:chOff x="0" y="0"/>
            <a:chExt cx="4096840" cy="2321965"/>
          </a:xfrm>
        </p:grpSpPr>
        <p:sp>
          <p:nvSpPr>
            <p:cNvPr id="4" name="Freeform 4"/>
            <p:cNvSpPr/>
            <p:nvPr/>
          </p:nvSpPr>
          <p:spPr>
            <a:xfrm>
              <a:off x="0" y="0"/>
              <a:ext cx="4096840" cy="2321965"/>
            </a:xfrm>
            <a:custGeom>
              <a:avLst/>
              <a:gdLst/>
              <a:ahLst/>
              <a:cxnLst/>
              <a:rect l="l" t="t" r="r" b="b"/>
              <a:pathLst>
                <a:path w="4096840" h="2321965">
                  <a:moveTo>
                    <a:pt x="0" y="0"/>
                  </a:moveTo>
                  <a:lnTo>
                    <a:pt x="4096840" y="0"/>
                  </a:lnTo>
                  <a:lnTo>
                    <a:pt x="4096840" y="2321965"/>
                  </a:lnTo>
                  <a:lnTo>
                    <a:pt x="0" y="2321965"/>
                  </a:lnTo>
                  <a:close/>
                </a:path>
              </a:pathLst>
            </a:custGeom>
            <a:solidFill>
              <a:srgbClr val="FFFFFF"/>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251771" y="-304513"/>
            <a:ext cx="3086100" cy="13632873"/>
            <a:chOff x="0" y="0"/>
            <a:chExt cx="812800" cy="3590551"/>
          </a:xfrm>
        </p:grpSpPr>
        <p:sp>
          <p:nvSpPr>
            <p:cNvPr id="9" name="Freeform 9"/>
            <p:cNvSpPr/>
            <p:nvPr/>
          </p:nvSpPr>
          <p:spPr>
            <a:xfrm>
              <a:off x="0" y="0"/>
              <a:ext cx="812800" cy="3590551"/>
            </a:xfrm>
            <a:custGeom>
              <a:avLst/>
              <a:gdLst/>
              <a:ahLst/>
              <a:cxnLst/>
              <a:rect l="l" t="t" r="r" b="b"/>
              <a:pathLst>
                <a:path w="812800" h="3590551">
                  <a:moveTo>
                    <a:pt x="0" y="0"/>
                  </a:moveTo>
                  <a:lnTo>
                    <a:pt x="812800" y="0"/>
                  </a:lnTo>
                  <a:lnTo>
                    <a:pt x="812800" y="3590551"/>
                  </a:lnTo>
                  <a:lnTo>
                    <a:pt x="0" y="3590551"/>
                  </a:lnTo>
                  <a:close/>
                </a:path>
              </a:pathLst>
            </a:custGeom>
            <a:solidFill>
              <a:srgbClr val="7B6C52"/>
            </a:solidFill>
            <a:ln w="104775">
              <a:solidFill>
                <a:srgbClr val="4B412E"/>
              </a:solidFill>
            </a:ln>
          </p:spPr>
          <p:txBody>
            <a:bodyPr/>
            <a:lstStyle/>
            <a:p>
              <a:endParaRPr lang="en-US"/>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4195540" y="1181101"/>
            <a:ext cx="9825259" cy="1421428"/>
          </a:xfrm>
          <a:custGeom>
            <a:avLst/>
            <a:gdLst/>
            <a:ahLst/>
            <a:cxnLst/>
            <a:rect l="l" t="t" r="r" b="b"/>
            <a:pathLst>
              <a:path w="9020900" h="1213721">
                <a:moveTo>
                  <a:pt x="0" y="0"/>
                </a:moveTo>
                <a:lnTo>
                  <a:pt x="9020900" y="0"/>
                </a:lnTo>
                <a:lnTo>
                  <a:pt x="9020900" y="1213721"/>
                </a:lnTo>
                <a:lnTo>
                  <a:pt x="0" y="12137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2981101" y="1300178"/>
            <a:ext cx="12254136" cy="1183273"/>
          </a:xfrm>
          <a:prstGeom prst="rect">
            <a:avLst/>
          </a:prstGeom>
        </p:spPr>
        <p:txBody>
          <a:bodyPr lIns="0" tIns="0" rIns="0" bIns="0" rtlCol="0" anchor="t">
            <a:spAutoFit/>
          </a:bodyPr>
          <a:lstStyle/>
          <a:p>
            <a:pPr algn="ctr">
              <a:lnSpc>
                <a:spcPts val="10274"/>
              </a:lnSpc>
            </a:pPr>
            <a:r>
              <a:rPr lang="vi-VN" sz="6600" b="1" dirty="0">
                <a:solidFill>
                  <a:srgbClr val="494949"/>
                </a:solidFill>
                <a:latin typeface="Arial" panose="020B0604020202020204" pitchFamily="34" charset="0"/>
                <a:cs typeface="Arial" panose="020B0604020202020204" pitchFamily="34" charset="0"/>
              </a:rPr>
              <a:t>HƯỚNG DẪN VỀ NHÀ</a:t>
            </a:r>
            <a:endParaRPr lang="en-US" sz="6600" b="1" dirty="0">
              <a:solidFill>
                <a:srgbClr val="494949"/>
              </a:solidFill>
              <a:latin typeface="Arial" panose="020B0604020202020204" pitchFamily="34" charset="0"/>
              <a:cs typeface="Arial" panose="020B0604020202020204" pitchFamily="34" charset="0"/>
            </a:endParaRPr>
          </a:p>
        </p:txBody>
      </p:sp>
      <p:sp>
        <p:nvSpPr>
          <p:cNvPr id="52" name="Oval 51"/>
          <p:cNvSpPr/>
          <p:nvPr/>
        </p:nvSpPr>
        <p:spPr>
          <a:xfrm>
            <a:off x="3047782" y="3849720"/>
            <a:ext cx="1367060" cy="1367060"/>
          </a:xfrm>
          <a:prstGeom prst="ellipse">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800" b="1" dirty="0"/>
              <a:t>1</a:t>
            </a:r>
            <a:endParaRPr lang="en-US" sz="4800" b="1" dirty="0"/>
          </a:p>
        </p:txBody>
      </p:sp>
      <p:sp>
        <p:nvSpPr>
          <p:cNvPr id="53" name="TextBox 52"/>
          <p:cNvSpPr txBox="1"/>
          <p:nvPr/>
        </p:nvSpPr>
        <p:spPr>
          <a:xfrm>
            <a:off x="4843008" y="4163918"/>
            <a:ext cx="9829800" cy="738664"/>
          </a:xfrm>
          <a:prstGeom prst="rect">
            <a:avLst/>
          </a:prstGeom>
          <a:noFill/>
        </p:spPr>
        <p:txBody>
          <a:bodyPr wrap="square" rtlCol="0">
            <a:spAutoFit/>
          </a:bodyPr>
          <a:lstStyle/>
          <a:p>
            <a:r>
              <a:rPr lang="vi-VN" sz="4200" dirty="0">
                <a:latin typeface="Arial" panose="020B0604020202020204" pitchFamily="34" charset="0"/>
                <a:cs typeface="Arial" panose="020B0604020202020204" pitchFamily="34" charset="0"/>
              </a:rPr>
              <a:t>Ôn tập kiến thức đã học trong chương 1</a:t>
            </a:r>
            <a:endParaRPr lang="en-US" sz="4200" dirty="0">
              <a:latin typeface="Arial" panose="020B0604020202020204" pitchFamily="34" charset="0"/>
              <a:cs typeface="Arial" panose="020B0604020202020204" pitchFamily="34" charset="0"/>
            </a:endParaRPr>
          </a:p>
        </p:txBody>
      </p:sp>
      <p:sp>
        <p:nvSpPr>
          <p:cNvPr id="54" name="Oval 53"/>
          <p:cNvSpPr/>
          <p:nvPr/>
        </p:nvSpPr>
        <p:spPr>
          <a:xfrm>
            <a:off x="3047782" y="6272519"/>
            <a:ext cx="1367060" cy="1367060"/>
          </a:xfrm>
          <a:prstGeom prst="ellipse">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800" b="1" dirty="0"/>
              <a:t>2</a:t>
            </a:r>
            <a:endParaRPr lang="en-US" sz="4800" b="1" dirty="0"/>
          </a:p>
        </p:txBody>
      </p:sp>
      <p:sp>
        <p:nvSpPr>
          <p:cNvPr id="57" name="TextBox 56"/>
          <p:cNvSpPr txBox="1"/>
          <p:nvPr/>
        </p:nvSpPr>
        <p:spPr>
          <a:xfrm>
            <a:off x="4843008" y="6586717"/>
            <a:ext cx="11101874" cy="738664"/>
          </a:xfrm>
          <a:prstGeom prst="rect">
            <a:avLst/>
          </a:prstGeom>
          <a:noFill/>
        </p:spPr>
        <p:txBody>
          <a:bodyPr wrap="square" rtlCol="0">
            <a:spAutoFit/>
          </a:bodyPr>
          <a:lstStyle/>
          <a:p>
            <a:r>
              <a:rPr lang="vi-VN" sz="4200" dirty="0">
                <a:latin typeface="Arial" panose="020B0604020202020204" pitchFamily="34" charset="0"/>
                <a:cs typeface="Arial" panose="020B0604020202020204" pitchFamily="34" charset="0"/>
              </a:rPr>
              <a:t>Đọc và chuẩn bị trước </a:t>
            </a:r>
            <a:r>
              <a:rPr lang="vi-VN" sz="4200" b="1" dirty="0">
                <a:latin typeface="Arial" panose="020B0604020202020204" pitchFamily="34" charset="0"/>
                <a:cs typeface="Arial" panose="020B0604020202020204" pitchFamily="34" charset="0"/>
              </a:rPr>
              <a:t>Bài 4: Vật liệu cơ khí</a:t>
            </a:r>
            <a:endParaRPr lang="en-US" sz="4200" b="1" dirty="0">
              <a:latin typeface="Arial" panose="020B0604020202020204" pitchFamily="34" charset="0"/>
              <a:cs typeface="Arial" panose="020B0604020202020204" pitchFamily="34" charset="0"/>
            </a:endParaRPr>
          </a:p>
        </p:txBody>
      </p:sp>
      <p:pic>
        <p:nvPicPr>
          <p:cNvPr id="58" name="Picture 57"/>
          <p:cNvPicPr>
            <a:picLocks noChangeAspect="1"/>
          </p:cNvPicPr>
          <p:nvPr/>
        </p:nvPicPr>
        <p:blipFill>
          <a:blip r:embed="rId4"/>
          <a:stretch>
            <a:fillRect/>
          </a:stretch>
        </p:blipFill>
        <p:spPr>
          <a:xfrm>
            <a:off x="15502066" y="64550"/>
            <a:ext cx="2530059" cy="2517866"/>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anim calcmode="lin" valueType="num">
                                      <p:cBhvr>
                                        <p:cTn id="13" dur="500" fill="hold"/>
                                        <p:tgtEl>
                                          <p:spTgt spid="53"/>
                                        </p:tgtEl>
                                        <p:attrNameLst>
                                          <p:attrName>ppt_x</p:attrName>
                                        </p:attrNameLst>
                                      </p:cBhvr>
                                      <p:tavLst>
                                        <p:tav tm="0">
                                          <p:val>
                                            <p:strVal val="#ppt_x"/>
                                          </p:val>
                                        </p:tav>
                                        <p:tav tm="100000">
                                          <p:val>
                                            <p:strVal val="#ppt_x"/>
                                          </p:val>
                                        </p:tav>
                                      </p:tavLst>
                                    </p:anim>
                                    <p:anim calcmode="lin" valueType="num">
                                      <p:cBhvr>
                                        <p:cTn id="14" dur="500" fill="hold"/>
                                        <p:tgtEl>
                                          <p:spTgt spid="5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anim calcmode="lin" valueType="num">
                                      <p:cBhvr>
                                        <p:cTn id="19" dur="500" fill="hold"/>
                                        <p:tgtEl>
                                          <p:spTgt spid="54"/>
                                        </p:tgtEl>
                                        <p:attrNameLst>
                                          <p:attrName>ppt_x</p:attrName>
                                        </p:attrNameLst>
                                      </p:cBhvr>
                                      <p:tavLst>
                                        <p:tav tm="0">
                                          <p:val>
                                            <p:strVal val="#ppt_x"/>
                                          </p:val>
                                        </p:tav>
                                        <p:tav tm="100000">
                                          <p:val>
                                            <p:strVal val="#ppt_x"/>
                                          </p:val>
                                        </p:tav>
                                      </p:tavLst>
                                    </p:anim>
                                    <p:anim calcmode="lin" valueType="num">
                                      <p:cBhvr>
                                        <p:cTn id="20" dur="500" fill="hold"/>
                                        <p:tgtEl>
                                          <p:spTgt spid="5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anim calcmode="lin" valueType="num">
                                      <p:cBhvr>
                                        <p:cTn id="24" dur="500" fill="hold"/>
                                        <p:tgtEl>
                                          <p:spTgt spid="57"/>
                                        </p:tgtEl>
                                        <p:attrNameLst>
                                          <p:attrName>ppt_x</p:attrName>
                                        </p:attrNameLst>
                                      </p:cBhvr>
                                      <p:tavLst>
                                        <p:tav tm="0">
                                          <p:val>
                                            <p:strVal val="#ppt_x"/>
                                          </p:val>
                                        </p:tav>
                                        <p:tav tm="100000">
                                          <p:val>
                                            <p:strVal val="#ppt_x"/>
                                          </p:val>
                                        </p:tav>
                                      </p:tavLst>
                                    </p:anim>
                                    <p:anim calcmode="lin" valueType="num">
                                      <p:cBhvr>
                                        <p:cTn id="25" dur="5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4" grpId="0" animBg="1"/>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DCBE"/>
        </a:solidFill>
        <a:effectLst/>
      </p:bgPr>
    </p:bg>
    <p:spTree>
      <p:nvGrpSpPr>
        <p:cNvPr id="1" name=""/>
        <p:cNvGrpSpPr/>
        <p:nvPr/>
      </p:nvGrpSpPr>
      <p:grpSpPr>
        <a:xfrm>
          <a:off x="0" y="0"/>
          <a:ext cx="0" cy="0"/>
          <a:chOff x="0" y="0"/>
          <a:chExt cx="0" cy="0"/>
        </a:xfrm>
      </p:grpSpPr>
      <p:sp>
        <p:nvSpPr>
          <p:cNvPr id="2" name="Freeform 2"/>
          <p:cNvSpPr/>
          <p:nvPr/>
        </p:nvSpPr>
        <p:spPr>
          <a:xfrm>
            <a:off x="-708721" y="-2562156"/>
            <a:ext cx="19705443" cy="19705443"/>
          </a:xfrm>
          <a:custGeom>
            <a:avLst/>
            <a:gdLst/>
            <a:ahLst/>
            <a:cxnLst/>
            <a:rect l="l" t="t" r="r" b="b"/>
            <a:pathLst>
              <a:path w="19705443" h="19705443">
                <a:moveTo>
                  <a:pt x="0" y="0"/>
                </a:moveTo>
                <a:lnTo>
                  <a:pt x="19705442" y="0"/>
                </a:lnTo>
                <a:lnTo>
                  <a:pt x="19705442" y="19705442"/>
                </a:lnTo>
                <a:lnTo>
                  <a:pt x="0" y="19705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366404" y="723900"/>
            <a:ext cx="15555191" cy="8816209"/>
            <a:chOff x="0" y="0"/>
            <a:chExt cx="4096840" cy="2321965"/>
          </a:xfrm>
        </p:grpSpPr>
        <p:sp>
          <p:nvSpPr>
            <p:cNvPr id="4" name="Freeform 4"/>
            <p:cNvSpPr/>
            <p:nvPr/>
          </p:nvSpPr>
          <p:spPr>
            <a:xfrm>
              <a:off x="0" y="0"/>
              <a:ext cx="4096840" cy="2321965"/>
            </a:xfrm>
            <a:custGeom>
              <a:avLst/>
              <a:gdLst/>
              <a:ahLst/>
              <a:cxnLst/>
              <a:rect l="l" t="t" r="r" b="b"/>
              <a:pathLst>
                <a:path w="4096840" h="2321965">
                  <a:moveTo>
                    <a:pt x="0" y="0"/>
                  </a:moveTo>
                  <a:lnTo>
                    <a:pt x="4096840" y="0"/>
                  </a:lnTo>
                  <a:lnTo>
                    <a:pt x="4096840" y="2321965"/>
                  </a:lnTo>
                  <a:lnTo>
                    <a:pt x="0" y="2321965"/>
                  </a:lnTo>
                  <a:close/>
                </a:path>
              </a:pathLst>
            </a:custGeom>
            <a:solidFill>
              <a:srgbClr val="FFFFFF"/>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3" name="Freeform 33"/>
          <p:cNvSpPr/>
          <p:nvPr/>
        </p:nvSpPr>
        <p:spPr>
          <a:xfrm rot="1206114">
            <a:off x="7706209" y="7476110"/>
            <a:ext cx="3528935" cy="2457422"/>
          </a:xfrm>
          <a:custGeom>
            <a:avLst/>
            <a:gdLst/>
            <a:ahLst/>
            <a:cxnLst/>
            <a:rect l="l" t="t" r="r" b="b"/>
            <a:pathLst>
              <a:path w="3528935" h="2457422">
                <a:moveTo>
                  <a:pt x="0" y="0"/>
                </a:moveTo>
                <a:lnTo>
                  <a:pt x="3528935" y="0"/>
                </a:lnTo>
                <a:lnTo>
                  <a:pt x="3528935" y="2457422"/>
                </a:lnTo>
                <a:lnTo>
                  <a:pt x="0" y="2457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9" name="TextBox 38"/>
          <p:cNvSpPr txBox="1"/>
          <p:nvPr/>
        </p:nvSpPr>
        <p:spPr>
          <a:xfrm>
            <a:off x="1366403" y="2857500"/>
            <a:ext cx="15555191" cy="3557512"/>
          </a:xfrm>
          <a:prstGeom prst="rect">
            <a:avLst/>
          </a:prstGeom>
          <a:noFill/>
        </p:spPr>
        <p:txBody>
          <a:bodyPr wrap="square" rtlCol="0">
            <a:spAutoFit/>
          </a:bodyPr>
          <a:lstStyle/>
          <a:p>
            <a:pPr algn="ctr">
              <a:lnSpc>
                <a:spcPct val="150000"/>
              </a:lnSpc>
            </a:pPr>
            <a:r>
              <a:rPr lang="vi-VN" sz="8000" b="1" dirty="0">
                <a:solidFill>
                  <a:srgbClr val="F79646">
                    <a:lumMod val="75000"/>
                  </a:srgbClr>
                </a:solidFill>
                <a:cs typeface="Arial" panose="020B0604020202020204" pitchFamily="34" charset="0"/>
              </a:rPr>
              <a:t>HẸN GẶP LẠI CẢ LỚP </a:t>
            </a:r>
          </a:p>
          <a:p>
            <a:pPr algn="ctr">
              <a:lnSpc>
                <a:spcPct val="150000"/>
              </a:lnSpc>
            </a:pPr>
            <a:r>
              <a:rPr lang="vi-VN" sz="8000" b="1" dirty="0">
                <a:solidFill>
                  <a:srgbClr val="F79646">
                    <a:lumMod val="75000"/>
                  </a:srgbClr>
                </a:solidFill>
                <a:cs typeface="Arial" panose="020B0604020202020204" pitchFamily="34" charset="0"/>
              </a:rPr>
              <a:t>TRONG TIẾT HỌC SAU!</a:t>
            </a:r>
            <a:endParaRPr lang="en-US" sz="8000" b="1" dirty="0">
              <a:solidFill>
                <a:srgbClr val="F79646">
                  <a:lumMod val="75000"/>
                </a:srgbClr>
              </a:solidFill>
              <a:latin typeface="Arial" panose="020B0604020202020204" pitchFamily="34" charset="0"/>
              <a:cs typeface="Arial" panose="020B0604020202020204" pitchFamily="34" charset="0"/>
            </a:endParaRPr>
          </a:p>
        </p:txBody>
      </p:sp>
      <p:pic>
        <p:nvPicPr>
          <p:cNvPr id="40" name="Picture 39"/>
          <p:cNvPicPr>
            <a:picLocks noChangeAspect="1"/>
          </p:cNvPicPr>
          <p:nvPr/>
        </p:nvPicPr>
        <p:blipFill>
          <a:blip r:embed="rId6"/>
          <a:stretch>
            <a:fillRect/>
          </a:stretch>
        </p:blipFill>
        <p:spPr>
          <a:xfrm>
            <a:off x="738599" y="326782"/>
            <a:ext cx="3167646" cy="2747010"/>
          </a:xfrm>
          <a:prstGeom prst="rect">
            <a:avLst/>
          </a:prstGeom>
        </p:spPr>
      </p:pic>
      <p:pic>
        <p:nvPicPr>
          <p:cNvPr id="41" name="Picture 40"/>
          <p:cNvPicPr>
            <a:picLocks noChangeAspect="1"/>
          </p:cNvPicPr>
          <p:nvPr/>
        </p:nvPicPr>
        <p:blipFill>
          <a:blip r:embed="rId7"/>
          <a:stretch>
            <a:fillRect/>
          </a:stretch>
        </p:blipFill>
        <p:spPr>
          <a:xfrm rot="5610271" flipV="1">
            <a:off x="15129992" y="7494648"/>
            <a:ext cx="2754189" cy="2740916"/>
          </a:xfrm>
          <a:prstGeom prst="rect">
            <a:avLst/>
          </a:prstGeom>
        </p:spPr>
      </p:pic>
    </p:spTree>
    <p:extLst>
      <p:ext uri="{BB962C8B-B14F-4D97-AF65-F5344CB8AC3E}">
        <p14:creationId xmlns:p14="http://schemas.microsoft.com/office/powerpoint/2010/main" val="274726957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DCBE"/>
        </a:solidFill>
        <a:effectLst/>
      </p:bgPr>
    </p:bg>
    <p:spTree>
      <p:nvGrpSpPr>
        <p:cNvPr id="1" name=""/>
        <p:cNvGrpSpPr/>
        <p:nvPr/>
      </p:nvGrpSpPr>
      <p:grpSpPr>
        <a:xfrm>
          <a:off x="0" y="0"/>
          <a:ext cx="0" cy="0"/>
          <a:chOff x="0" y="0"/>
          <a:chExt cx="0" cy="0"/>
        </a:xfrm>
      </p:grpSpPr>
      <p:sp>
        <p:nvSpPr>
          <p:cNvPr id="2" name="Freeform 2"/>
          <p:cNvSpPr/>
          <p:nvPr/>
        </p:nvSpPr>
        <p:spPr>
          <a:xfrm>
            <a:off x="-708721" y="-2562156"/>
            <a:ext cx="19705443" cy="19705443"/>
          </a:xfrm>
          <a:custGeom>
            <a:avLst/>
            <a:gdLst/>
            <a:ahLst/>
            <a:cxnLst/>
            <a:rect l="l" t="t" r="r" b="b"/>
            <a:pathLst>
              <a:path w="19705443" h="19705443">
                <a:moveTo>
                  <a:pt x="0" y="0"/>
                </a:moveTo>
                <a:lnTo>
                  <a:pt x="19705442" y="0"/>
                </a:lnTo>
                <a:lnTo>
                  <a:pt x="19705442" y="19705442"/>
                </a:lnTo>
                <a:lnTo>
                  <a:pt x="0" y="19705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8643688" flipH="1">
            <a:off x="-2563735" y="1754240"/>
            <a:ext cx="19720851" cy="15453976"/>
          </a:xfrm>
          <a:custGeom>
            <a:avLst/>
            <a:gdLst/>
            <a:ahLst/>
            <a:cxnLst/>
            <a:rect l="l" t="t" r="r" b="b"/>
            <a:pathLst>
              <a:path w="19720851" h="15453976">
                <a:moveTo>
                  <a:pt x="19720851" y="0"/>
                </a:moveTo>
                <a:lnTo>
                  <a:pt x="0" y="0"/>
                </a:lnTo>
                <a:lnTo>
                  <a:pt x="0" y="15453976"/>
                </a:lnTo>
                <a:lnTo>
                  <a:pt x="19720851" y="15453976"/>
                </a:lnTo>
                <a:lnTo>
                  <a:pt x="19720851" y="0"/>
                </a:lnTo>
                <a:close/>
              </a:path>
            </a:pathLst>
          </a:custGeom>
          <a:blipFill>
            <a:blip r:embed="rId4">
              <a:alphaModFix amt="2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283277" y="-285750"/>
            <a:ext cx="3086100" cy="13632873"/>
            <a:chOff x="0" y="0"/>
            <a:chExt cx="812800" cy="3590551"/>
          </a:xfrm>
        </p:grpSpPr>
        <p:sp>
          <p:nvSpPr>
            <p:cNvPr id="5" name="Freeform 5"/>
            <p:cNvSpPr/>
            <p:nvPr/>
          </p:nvSpPr>
          <p:spPr>
            <a:xfrm>
              <a:off x="0" y="0"/>
              <a:ext cx="812800" cy="3590551"/>
            </a:xfrm>
            <a:custGeom>
              <a:avLst/>
              <a:gdLst/>
              <a:ahLst/>
              <a:cxnLst/>
              <a:rect l="l" t="t" r="r" b="b"/>
              <a:pathLst>
                <a:path w="812800" h="3590551">
                  <a:moveTo>
                    <a:pt x="0" y="0"/>
                  </a:moveTo>
                  <a:lnTo>
                    <a:pt x="812800" y="0"/>
                  </a:lnTo>
                  <a:lnTo>
                    <a:pt x="812800" y="3590551"/>
                  </a:lnTo>
                  <a:lnTo>
                    <a:pt x="0" y="3590551"/>
                  </a:lnTo>
                  <a:close/>
                </a:path>
              </a:pathLst>
            </a:custGeom>
            <a:solidFill>
              <a:srgbClr val="7B6C52"/>
            </a:solidFill>
            <a:ln w="104775">
              <a:solidFill>
                <a:srgbClr val="4B412E"/>
              </a:solidFill>
            </a:ln>
          </p:spPr>
          <p:txBody>
            <a:bodyPr/>
            <a:lstStyle/>
            <a:p>
              <a:endParaRPr lang="en-US"/>
            </a:p>
          </p:txBody>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884218" y="-285750"/>
            <a:ext cx="3086100" cy="13347123"/>
            <a:chOff x="0" y="0"/>
            <a:chExt cx="812800" cy="3515292"/>
          </a:xfrm>
        </p:grpSpPr>
        <p:sp>
          <p:nvSpPr>
            <p:cNvPr id="8" name="Freeform 8"/>
            <p:cNvSpPr/>
            <p:nvPr/>
          </p:nvSpPr>
          <p:spPr>
            <a:xfrm>
              <a:off x="0" y="0"/>
              <a:ext cx="812800" cy="3515292"/>
            </a:xfrm>
            <a:custGeom>
              <a:avLst/>
              <a:gdLst/>
              <a:ahLst/>
              <a:cxnLst/>
              <a:rect l="l" t="t" r="r" b="b"/>
              <a:pathLst>
                <a:path w="812800" h="3515292">
                  <a:moveTo>
                    <a:pt x="0" y="0"/>
                  </a:moveTo>
                  <a:lnTo>
                    <a:pt x="812800" y="0"/>
                  </a:lnTo>
                  <a:lnTo>
                    <a:pt x="812800" y="3515292"/>
                  </a:lnTo>
                  <a:lnTo>
                    <a:pt x="0" y="3515292"/>
                  </a:lnTo>
                  <a:close/>
                </a:path>
              </a:pathLst>
            </a:custGeom>
            <a:solidFill>
              <a:srgbClr val="7B6C52"/>
            </a:solidFill>
            <a:ln w="38100">
              <a:solidFill>
                <a:srgbClr val="4B412E"/>
              </a:solidFill>
            </a:ln>
          </p:spPr>
          <p:txBody>
            <a:bodyPr/>
            <a:lstStyle/>
            <a:p>
              <a:endParaRPr lang="en-US"/>
            </a:p>
          </p:txBody>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4138057" y="1691075"/>
            <a:ext cx="11935173" cy="6966810"/>
          </a:xfrm>
          <a:custGeom>
            <a:avLst/>
            <a:gdLst/>
            <a:ahLst/>
            <a:cxnLst/>
            <a:rect l="l" t="t" r="r" b="b"/>
            <a:pathLst>
              <a:path w="11935173" h="6966810">
                <a:moveTo>
                  <a:pt x="0" y="0"/>
                </a:moveTo>
                <a:lnTo>
                  <a:pt x="11935173" y="0"/>
                </a:lnTo>
                <a:lnTo>
                  <a:pt x="11935173" y="6966810"/>
                </a:lnTo>
                <a:lnTo>
                  <a:pt x="0" y="69668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2353279">
            <a:off x="4786897" y="2084045"/>
            <a:ext cx="1405257" cy="892338"/>
          </a:xfrm>
          <a:custGeom>
            <a:avLst/>
            <a:gdLst/>
            <a:ahLst/>
            <a:cxnLst/>
            <a:rect l="l" t="t" r="r" b="b"/>
            <a:pathLst>
              <a:path w="1405257" h="892338">
                <a:moveTo>
                  <a:pt x="0" y="0"/>
                </a:moveTo>
                <a:lnTo>
                  <a:pt x="1405256" y="0"/>
                </a:lnTo>
                <a:lnTo>
                  <a:pt x="1405256" y="892338"/>
                </a:lnTo>
                <a:lnTo>
                  <a:pt x="0" y="8923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2631704" y="8057470"/>
            <a:ext cx="4820850" cy="1200830"/>
          </a:xfrm>
          <a:custGeom>
            <a:avLst/>
            <a:gdLst/>
            <a:ahLst/>
            <a:cxnLst/>
            <a:rect l="l" t="t" r="r" b="b"/>
            <a:pathLst>
              <a:path w="4820850" h="1200830">
                <a:moveTo>
                  <a:pt x="0" y="0"/>
                </a:moveTo>
                <a:lnTo>
                  <a:pt x="4820851" y="0"/>
                </a:lnTo>
                <a:lnTo>
                  <a:pt x="4820851" y="1200830"/>
                </a:lnTo>
                <a:lnTo>
                  <a:pt x="0" y="12008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AutoShape 19"/>
          <p:cNvSpPr/>
          <p:nvPr/>
        </p:nvSpPr>
        <p:spPr>
          <a:xfrm>
            <a:off x="5429453" y="7266826"/>
            <a:ext cx="9352380" cy="19050"/>
          </a:xfrm>
          <a:prstGeom prst="line">
            <a:avLst/>
          </a:prstGeom>
          <a:ln w="9525" cap="flat">
            <a:solidFill>
              <a:srgbClr val="000000"/>
            </a:solidFill>
            <a:prstDash val="solid"/>
            <a:headEnd type="none" w="sm" len="sm"/>
            <a:tailEnd type="none" w="sm" len="sm"/>
          </a:ln>
        </p:spPr>
        <p:txBody>
          <a:bodyPr/>
          <a:lstStyle/>
          <a:p>
            <a:endParaRPr lang="en-US"/>
          </a:p>
        </p:txBody>
      </p:sp>
      <p:sp>
        <p:nvSpPr>
          <p:cNvPr id="21" name="TextBox 20"/>
          <p:cNvSpPr txBox="1"/>
          <p:nvPr/>
        </p:nvSpPr>
        <p:spPr>
          <a:xfrm>
            <a:off x="5715037" y="2530214"/>
            <a:ext cx="8736578" cy="4524315"/>
          </a:xfrm>
          <a:prstGeom prst="rect">
            <a:avLst/>
          </a:prstGeom>
          <a:noFill/>
        </p:spPr>
        <p:txBody>
          <a:bodyPr wrap="square" rtlCol="0">
            <a:spAutoFit/>
          </a:bodyPr>
          <a:lstStyle/>
          <a:p>
            <a:pPr algn="ctr">
              <a:lnSpc>
                <a:spcPct val="150000"/>
              </a:lnSpc>
            </a:pPr>
            <a:r>
              <a:rPr lang="vi-VN" sz="9600" b="1" dirty="0">
                <a:solidFill>
                  <a:schemeClr val="accent6">
                    <a:lumMod val="75000"/>
                  </a:schemeClr>
                </a:solidFill>
                <a:latin typeface="Arial" panose="020B0604020202020204" pitchFamily="34" charset="0"/>
                <a:cs typeface="Arial" panose="020B0604020202020204" pitchFamily="34" charset="0"/>
              </a:rPr>
              <a:t>ÔN TẬP CHƯƠNG 1</a:t>
            </a:r>
            <a:endParaRPr lang="en-US" sz="9600" b="1" dirty="0">
              <a:solidFill>
                <a:schemeClr val="accent6">
                  <a:lumMod val="75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2"/>
          <a:stretch>
            <a:fillRect/>
          </a:stretch>
        </p:blipFill>
        <p:spPr>
          <a:xfrm>
            <a:off x="14451615" y="6604249"/>
            <a:ext cx="2842738" cy="2906441"/>
          </a:xfrm>
          <a:prstGeom prst="rect">
            <a:avLst/>
          </a:prstGeom>
        </p:spPr>
      </p:pic>
    </p:spTree>
  </p:cSld>
  <p:clrMapOvr>
    <a:masterClrMapping/>
  </p:clrMapOvr>
  <p:transition spd="med">
    <p:plus/>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DCBE"/>
        </a:solidFill>
        <a:effectLst/>
      </p:bgPr>
    </p:bg>
    <p:spTree>
      <p:nvGrpSpPr>
        <p:cNvPr id="1" name=""/>
        <p:cNvGrpSpPr/>
        <p:nvPr/>
      </p:nvGrpSpPr>
      <p:grpSpPr>
        <a:xfrm>
          <a:off x="0" y="0"/>
          <a:ext cx="0" cy="0"/>
          <a:chOff x="0" y="0"/>
          <a:chExt cx="0" cy="0"/>
        </a:xfrm>
      </p:grpSpPr>
      <p:grpSp>
        <p:nvGrpSpPr>
          <p:cNvPr id="3" name="Group 3"/>
          <p:cNvGrpSpPr/>
          <p:nvPr/>
        </p:nvGrpSpPr>
        <p:grpSpPr>
          <a:xfrm>
            <a:off x="-17884" y="0"/>
            <a:ext cx="17723993" cy="10287000"/>
            <a:chOff x="0" y="0"/>
            <a:chExt cx="4096840" cy="2321965"/>
          </a:xfrm>
        </p:grpSpPr>
        <p:sp>
          <p:nvSpPr>
            <p:cNvPr id="4" name="Freeform 4"/>
            <p:cNvSpPr/>
            <p:nvPr/>
          </p:nvSpPr>
          <p:spPr>
            <a:xfrm>
              <a:off x="0" y="0"/>
              <a:ext cx="4096840" cy="2321965"/>
            </a:xfrm>
            <a:custGeom>
              <a:avLst/>
              <a:gdLst/>
              <a:ahLst/>
              <a:cxnLst/>
              <a:rect l="l" t="t" r="r" b="b"/>
              <a:pathLst>
                <a:path w="4096840" h="2321965">
                  <a:moveTo>
                    <a:pt x="0" y="0"/>
                  </a:moveTo>
                  <a:lnTo>
                    <a:pt x="4096840" y="0"/>
                  </a:lnTo>
                  <a:lnTo>
                    <a:pt x="4096840" y="2321965"/>
                  </a:lnTo>
                  <a:lnTo>
                    <a:pt x="0" y="2321965"/>
                  </a:lnTo>
                  <a:close/>
                </a:path>
              </a:pathLst>
            </a:custGeom>
            <a:solidFill>
              <a:srgbClr val="FFFFFF"/>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098"/>
          <a:stretch/>
        </p:blipFill>
        <p:spPr>
          <a:xfrm>
            <a:off x="914400" y="1853104"/>
            <a:ext cx="16609725" cy="8410624"/>
          </a:xfrm>
          <a:prstGeom prst="rect">
            <a:avLst/>
          </a:prstGeom>
        </p:spPr>
      </p:pic>
      <p:sp>
        <p:nvSpPr>
          <p:cNvPr id="37" name="Freeform 37"/>
          <p:cNvSpPr/>
          <p:nvPr/>
        </p:nvSpPr>
        <p:spPr>
          <a:xfrm>
            <a:off x="-532992" y="9301696"/>
            <a:ext cx="5469735" cy="924882"/>
          </a:xfrm>
          <a:custGeom>
            <a:avLst/>
            <a:gdLst/>
            <a:ahLst/>
            <a:cxnLst/>
            <a:rect l="l" t="t" r="r" b="b"/>
            <a:pathLst>
              <a:path w="5469735" h="924882">
                <a:moveTo>
                  <a:pt x="0" y="0"/>
                </a:moveTo>
                <a:lnTo>
                  <a:pt x="5469735" y="0"/>
                </a:lnTo>
                <a:lnTo>
                  <a:pt x="5469735" y="924882"/>
                </a:lnTo>
                <a:lnTo>
                  <a:pt x="0" y="924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0" name="Group 39"/>
          <p:cNvGrpSpPr/>
          <p:nvPr/>
        </p:nvGrpSpPr>
        <p:grpSpPr>
          <a:xfrm>
            <a:off x="2607392" y="329105"/>
            <a:ext cx="13474995" cy="1523999"/>
            <a:chOff x="2607392" y="329105"/>
            <a:chExt cx="13474995" cy="1523999"/>
          </a:xfrm>
        </p:grpSpPr>
        <p:sp>
          <p:nvSpPr>
            <p:cNvPr id="39" name="Freeform 19"/>
            <p:cNvSpPr/>
            <p:nvPr/>
          </p:nvSpPr>
          <p:spPr>
            <a:xfrm>
              <a:off x="2607392" y="329105"/>
              <a:ext cx="12865395" cy="1523999"/>
            </a:xfrm>
            <a:custGeom>
              <a:avLst/>
              <a:gdLst/>
              <a:ahLst/>
              <a:cxnLst/>
              <a:rect l="l" t="t" r="r" b="b"/>
              <a:pathLst>
                <a:path w="9020900" h="1213721">
                  <a:moveTo>
                    <a:pt x="0" y="0"/>
                  </a:moveTo>
                  <a:lnTo>
                    <a:pt x="9020900" y="0"/>
                  </a:lnTo>
                  <a:lnTo>
                    <a:pt x="9020900" y="1213721"/>
                  </a:lnTo>
                  <a:lnTo>
                    <a:pt x="0" y="12137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6" name="TextBox 36"/>
            <p:cNvSpPr txBox="1"/>
            <p:nvPr/>
          </p:nvSpPr>
          <p:spPr>
            <a:xfrm>
              <a:off x="2607392" y="329105"/>
              <a:ext cx="13474995" cy="1217321"/>
            </a:xfrm>
            <a:prstGeom prst="rect">
              <a:avLst/>
            </a:prstGeom>
          </p:spPr>
          <p:txBody>
            <a:bodyPr wrap="square" lIns="0" tIns="0" rIns="0" bIns="0" rtlCol="0" anchor="t">
              <a:spAutoFit/>
            </a:bodyPr>
            <a:lstStyle/>
            <a:p>
              <a:pPr algn="ctr">
                <a:lnSpc>
                  <a:spcPts val="11198"/>
                </a:lnSpc>
              </a:pPr>
              <a:r>
                <a:rPr lang="vi-VN" sz="4800" b="1" dirty="0">
                  <a:solidFill>
                    <a:schemeClr val="bg1"/>
                  </a:solidFill>
                  <a:latin typeface="Arial" panose="020B0604020202020204" pitchFamily="34" charset="0"/>
                  <a:cs typeface="Arial" panose="020B0604020202020204" pitchFamily="34" charset="0"/>
                </a:rPr>
                <a:t>HỆ THỐNG HÓA KIẾN THỨC ĐÃ HỌC</a:t>
              </a:r>
              <a:endParaRPr lang="en-US" sz="4800" b="1" dirty="0">
                <a:solidFill>
                  <a:schemeClr val="bg1"/>
                </a:solidFill>
                <a:latin typeface="Arial" panose="020B0604020202020204" pitchFamily="34" charset="0"/>
                <a:cs typeface="Arial" panose="020B0604020202020204" pitchFamily="34" charset="0"/>
              </a:endParaRPr>
            </a:p>
          </p:txBody>
        </p:sp>
      </p:grpSp>
      <p:sp>
        <p:nvSpPr>
          <p:cNvPr id="38" name="Freeform 38"/>
          <p:cNvSpPr/>
          <p:nvPr/>
        </p:nvSpPr>
        <p:spPr>
          <a:xfrm rot="12938535">
            <a:off x="1983722" y="881440"/>
            <a:ext cx="1507050" cy="1329972"/>
          </a:xfrm>
          <a:custGeom>
            <a:avLst/>
            <a:gdLst/>
            <a:ahLst/>
            <a:cxnLst/>
            <a:rect l="l" t="t" r="r" b="b"/>
            <a:pathLst>
              <a:path w="1507050" h="1329972">
                <a:moveTo>
                  <a:pt x="0" y="0"/>
                </a:moveTo>
                <a:lnTo>
                  <a:pt x="1507050" y="0"/>
                </a:lnTo>
                <a:lnTo>
                  <a:pt x="1507050" y="1329972"/>
                </a:lnTo>
                <a:lnTo>
                  <a:pt x="0" y="1329972"/>
                </a:lnTo>
                <a:lnTo>
                  <a:pt x="0" y="0"/>
                </a:lnTo>
                <a:close/>
              </a:path>
            </a:pathLst>
          </a:custGeom>
          <a:blipFill>
            <a:blip r:embed="rId7"/>
            <a:stretch>
              <a:fillRect/>
            </a:stretch>
          </a:blipFill>
        </p:spPr>
        <p:txBody>
          <a:bodyPr/>
          <a:lstStyle/>
          <a:p>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A0FCF8-C8FB-314C-EA36-62378C4A5966}"/>
              </a:ext>
            </a:extLst>
          </p:cNvPr>
          <p:cNvPicPr>
            <a:picLocks noChangeAspect="1"/>
          </p:cNvPicPr>
          <p:nvPr/>
        </p:nvPicPr>
        <p:blipFill>
          <a:blip r:embed="rId2"/>
          <a:stretch>
            <a:fillRect/>
          </a:stretch>
        </p:blipFill>
        <p:spPr>
          <a:xfrm>
            <a:off x="1409700" y="1086333"/>
            <a:ext cx="15468599" cy="8114334"/>
          </a:xfrm>
          <a:prstGeom prst="rect">
            <a:avLst/>
          </a:prstGeom>
        </p:spPr>
      </p:pic>
    </p:spTree>
    <p:extLst>
      <p:ext uri="{BB962C8B-B14F-4D97-AF65-F5344CB8AC3E}">
        <p14:creationId xmlns:p14="http://schemas.microsoft.com/office/powerpoint/2010/main" val="113731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9718"/>
            <a:ext cx="18288000" cy="109728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7247" y="1035587"/>
            <a:ext cx="6191477" cy="6169446"/>
          </a:xfrm>
          <a:prstGeom prst="rect">
            <a:avLst/>
          </a:prstGeom>
        </p:spPr>
      </p:pic>
      <p:pic>
        <p:nvPicPr>
          <p:cNvPr id="7" name="Nhac-nen-ai-la-trieu-phu-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567095" y="124628"/>
            <a:ext cx="842333" cy="842333"/>
          </a:xfrm>
          <a:prstGeom prst="rect">
            <a:avLst/>
          </a:prstGeom>
        </p:spPr>
      </p:pic>
    </p:spTree>
    <p:extLst>
      <p:ext uri="{BB962C8B-B14F-4D97-AF65-F5344CB8AC3E}">
        <p14:creationId xmlns:p14="http://schemas.microsoft.com/office/powerpoint/2010/main" val="542441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 repeatCount="indefinite" fill="hold" display="0">
                  <p:stCondLst>
                    <p:cond delay="indefinite"/>
                  </p:stCondLst>
                  <p:endCondLst>
                    <p:cond evt="onStopAudio" delay="0">
                      <p:tgtEl>
                        <p:sldTgt/>
                      </p:tgtEl>
                    </p:cond>
                    <p:cond evt="onNext"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16358" y="746439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92471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6359" y="2068256"/>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30017" y="768545"/>
            <a:ext cx="16308287" cy="250235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861024" y="1339593"/>
            <a:ext cx="14446271" cy="998671"/>
          </a:xfrm>
          <a:prstGeom prst="rect">
            <a:avLst/>
          </a:prstGeom>
          <a:noFill/>
        </p:spPr>
        <p:txBody>
          <a:bodyPr wrap="square" rtlCol="0">
            <a:spAutoFit/>
          </a:bodyPr>
          <a:lstStyle/>
          <a:p>
            <a:pPr algn="ctr">
              <a:lnSpc>
                <a:spcPct val="150000"/>
              </a:lnSpc>
              <a:defRPr/>
            </a:pPr>
            <a:r>
              <a:rPr lang="en-US" sz="4400" b="1" dirty="0" err="1">
                <a:solidFill>
                  <a:schemeClr val="bg1"/>
                </a:solidFill>
                <a:latin typeface="Arial" panose="020B0604020202020204" pitchFamily="34" charset="0"/>
                <a:cs typeface="Arial" panose="020B0604020202020204" pitchFamily="34" charset="0"/>
                <a:sym typeface="Arial"/>
              </a:rPr>
              <a:t>Câu</a:t>
            </a:r>
            <a:r>
              <a:rPr lang="en-US" sz="4400" b="1" dirty="0">
                <a:solidFill>
                  <a:schemeClr val="bg1"/>
                </a:solidFill>
                <a:latin typeface="Arial" panose="020B0604020202020204" pitchFamily="34" charset="0"/>
                <a:cs typeface="Arial" panose="020B0604020202020204" pitchFamily="34" charset="0"/>
                <a:sym typeface="Arial"/>
              </a:rPr>
              <a:t> 1:</a:t>
            </a:r>
            <a:r>
              <a:rPr lang="vi-VN" sz="4400" b="1" dirty="0">
                <a:solidFill>
                  <a:schemeClr val="bg1"/>
                </a:solidFill>
                <a:latin typeface="Arial" panose="020B0604020202020204" pitchFamily="34" charset="0"/>
                <a:cs typeface="Arial" panose="020B0604020202020204" pitchFamily="34" charset="0"/>
                <a:sym typeface="Arial"/>
              </a:rPr>
              <a:t> </a:t>
            </a:r>
            <a:r>
              <a:rPr lang="vi-VN" sz="4400" dirty="0">
                <a:solidFill>
                  <a:schemeClr val="bg1"/>
                </a:solidFill>
              </a:rPr>
              <a:t>Khổ giấy A4 là khổ giấy có kích thước</a:t>
            </a:r>
            <a:endParaRPr lang="en-US" sz="4400" dirty="0">
              <a:solidFill>
                <a:schemeClr val="bg1"/>
              </a:solidFill>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9084161" y="6583268"/>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773248" y="4001237"/>
            <a:ext cx="8254175" cy="180720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255830" y="6984592"/>
            <a:ext cx="7854098" cy="880947"/>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D. </a:t>
            </a:r>
            <a:r>
              <a:rPr lang="vi-VN" sz="4400" dirty="0">
                <a:solidFill>
                  <a:schemeClr val="bg1"/>
                </a:solidFill>
              </a:rPr>
              <a:t>297 × 210</a:t>
            </a:r>
            <a:endParaRPr lang="en-US"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891880" y="4403293"/>
            <a:ext cx="7844642" cy="932563"/>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A.</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rPr>
              <a:t>841</a:t>
            </a:r>
            <a:r>
              <a:rPr lang="nl-NL" sz="4400" dirty="0">
                <a:solidFill>
                  <a:schemeClr val="bg1"/>
                </a:solidFill>
              </a:rPr>
              <a:t> x</a:t>
            </a:r>
            <a:r>
              <a:rPr lang="vi-VN" sz="4400" dirty="0">
                <a:solidFill>
                  <a:schemeClr val="bg1"/>
                </a:solidFill>
              </a:rPr>
              <a:t> 594</a:t>
            </a:r>
            <a:r>
              <a:rPr lang="en-US"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 </a:t>
            </a:r>
            <a:endParaRPr lang="en-US" sz="4400" dirty="0">
              <a:solidFill>
                <a:schemeClr val="bg1"/>
              </a:solidFil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9084161" y="4001237"/>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773248" y="6579921"/>
            <a:ext cx="8254175" cy="18501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9255830" y="4431301"/>
            <a:ext cx="7791605" cy="880947"/>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B.</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rPr>
              <a:t>594 × 420</a:t>
            </a:r>
            <a:r>
              <a:rPr lang="en-US"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 </a:t>
            </a:r>
          </a:p>
        </p:txBody>
      </p:sp>
      <p:sp>
        <p:nvSpPr>
          <p:cNvPr id="34" name="cau hoi d">
            <a:extLst>
              <a:ext uri="{FF2B5EF4-FFF2-40B4-BE49-F238E27FC236}">
                <a16:creationId xmlns:a16="http://schemas.microsoft.com/office/drawing/2014/main" id="{42A746A3-96B8-42A5-8EFA-A104DB6B2F69}"/>
              </a:ext>
            </a:extLst>
          </p:cNvPr>
          <p:cNvSpPr txBox="1"/>
          <p:nvPr/>
        </p:nvSpPr>
        <p:spPr>
          <a:xfrm>
            <a:off x="930017" y="7015844"/>
            <a:ext cx="7333560" cy="932563"/>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C.</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rPr>
              <a:t>420 </a:t>
            </a:r>
            <a:r>
              <a:rPr lang="nl-NL" sz="4400" dirty="0">
                <a:solidFill>
                  <a:schemeClr val="bg1"/>
                </a:solidFill>
              </a:rPr>
              <a:t>x</a:t>
            </a:r>
            <a:r>
              <a:rPr lang="vi-VN" sz="4400" dirty="0">
                <a:solidFill>
                  <a:schemeClr val="bg1"/>
                </a:solidFill>
              </a:rPr>
              <a:t> 297</a:t>
            </a:r>
            <a:r>
              <a:rPr lang="en-US"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 </a:t>
            </a:r>
            <a:endParaRPr lang="en-US" sz="4400" dirty="0">
              <a:solidFill>
                <a:schemeClr val="bg1"/>
              </a:solidFil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8288002" y="1295792"/>
            <a:ext cx="731046" cy="731046"/>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8288002" y="2218041"/>
            <a:ext cx="731046" cy="731046"/>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8304358" y="3111236"/>
            <a:ext cx="731046" cy="731046"/>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8304358" y="3945620"/>
            <a:ext cx="731046" cy="731046"/>
          </a:xfrm>
          <a:prstGeom prst="rect">
            <a:avLst/>
          </a:prstGeom>
        </p:spPr>
      </p:pic>
    </p:spTree>
    <p:extLst>
      <p:ext uri="{BB962C8B-B14F-4D97-AF65-F5344CB8AC3E}">
        <p14:creationId xmlns:p14="http://schemas.microsoft.com/office/powerpoint/2010/main" val="299909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16358" y="746439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92471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6359" y="2068256"/>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30017" y="768545"/>
            <a:ext cx="16308287" cy="250235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861024" y="1310950"/>
            <a:ext cx="14446271" cy="998671"/>
          </a:xfrm>
          <a:prstGeom prst="rect">
            <a:avLst/>
          </a:prstGeom>
          <a:noFill/>
        </p:spPr>
        <p:txBody>
          <a:bodyPr wrap="square" rtlCol="0">
            <a:spAutoFit/>
          </a:bodyPr>
          <a:lstStyle/>
          <a:p>
            <a:pPr algn="ctr">
              <a:lnSpc>
                <a:spcPct val="150000"/>
              </a:lnSpc>
              <a:defRPr/>
            </a:pPr>
            <a:r>
              <a:rPr lang="en-US" sz="4400" b="1" dirty="0" err="1">
                <a:solidFill>
                  <a:schemeClr val="bg1"/>
                </a:solidFill>
                <a:latin typeface="Arial" panose="020B0604020202020204" pitchFamily="34" charset="0"/>
                <a:cs typeface="Arial" panose="020B0604020202020204" pitchFamily="34" charset="0"/>
                <a:sym typeface="Arial"/>
              </a:rPr>
              <a:t>Câu</a:t>
            </a:r>
            <a:r>
              <a:rPr lang="en-US" sz="4400" b="1" dirty="0">
                <a:solidFill>
                  <a:schemeClr val="bg1"/>
                </a:solidFill>
                <a:latin typeface="Arial" panose="020B0604020202020204" pitchFamily="34" charset="0"/>
                <a:cs typeface="Arial" panose="020B0604020202020204" pitchFamily="34" charset="0"/>
                <a:sym typeface="Arial"/>
              </a:rPr>
              <a:t> </a:t>
            </a:r>
            <a:r>
              <a:rPr lang="vi-VN" sz="4400" b="1" dirty="0">
                <a:solidFill>
                  <a:schemeClr val="bg1"/>
                </a:solidFill>
                <a:latin typeface="Arial" panose="020B0604020202020204" pitchFamily="34" charset="0"/>
                <a:cs typeface="Arial" panose="020B0604020202020204" pitchFamily="34" charset="0"/>
                <a:sym typeface="Arial"/>
              </a:rPr>
              <a:t>2</a:t>
            </a:r>
            <a:r>
              <a:rPr lang="en-US" sz="4400" b="1" dirty="0">
                <a:solidFill>
                  <a:schemeClr val="bg1"/>
                </a:solidFill>
                <a:latin typeface="Arial" panose="020B0604020202020204" pitchFamily="34" charset="0"/>
                <a:cs typeface="Arial" panose="020B0604020202020204" pitchFamily="34" charset="0"/>
                <a:sym typeface="Arial"/>
              </a:rPr>
              <a:t>:</a:t>
            </a:r>
            <a:r>
              <a:rPr lang="vi-VN" sz="4400" b="1" dirty="0">
                <a:solidFill>
                  <a:schemeClr val="bg1"/>
                </a:solidFill>
                <a:latin typeface="Arial" panose="020B0604020202020204" pitchFamily="34" charset="0"/>
                <a:cs typeface="Arial" panose="020B0604020202020204" pitchFamily="34" charset="0"/>
                <a:sym typeface="Arial"/>
              </a:rPr>
              <a:t> </a:t>
            </a:r>
            <a:r>
              <a:rPr lang="en-US" sz="4400" dirty="0" err="1">
                <a:solidFill>
                  <a:schemeClr val="bg1"/>
                </a:solidFill>
                <a:latin typeface="Arial" panose="020B0604020202020204" pitchFamily="34" charset="0"/>
                <a:cs typeface="Arial" panose="020B0604020202020204" pitchFamily="34" charset="0"/>
              </a:rPr>
              <a:t>Tỉ</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lệ</a:t>
            </a:r>
            <a:r>
              <a:rPr lang="en-US" sz="4400" dirty="0">
                <a:solidFill>
                  <a:schemeClr val="bg1"/>
                </a:solidFill>
                <a:latin typeface="Arial" panose="020B0604020202020204" pitchFamily="34" charset="0"/>
                <a:cs typeface="Arial" panose="020B0604020202020204" pitchFamily="34" charset="0"/>
              </a:rPr>
              <a:t> 2 : 1 </a:t>
            </a:r>
            <a:r>
              <a:rPr lang="en-US" sz="4400" dirty="0" err="1">
                <a:solidFill>
                  <a:schemeClr val="bg1"/>
                </a:solidFill>
                <a:latin typeface="Arial" panose="020B0604020202020204" pitchFamily="34" charset="0"/>
                <a:cs typeface="Arial" panose="020B0604020202020204" pitchFamily="34" charset="0"/>
              </a:rPr>
              <a:t>dùng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trên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bản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vẽ</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kĩ</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thuật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là</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tỉ</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lệ</a:t>
            </a:r>
            <a:endParaRPr lang="en-US" sz="4400" dirty="0">
              <a:solidFill>
                <a:schemeClr val="bg1"/>
              </a:solidFill>
              <a:latin typeface="Arial" panose="020B0604020202020204" pitchFamily="34" charset="0"/>
              <a:cs typeface="Arial" panose="020B0604020202020204" pitchFamily="34"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9084161" y="4033681"/>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9084161" y="6567062"/>
            <a:ext cx="8254175" cy="180720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312569" y="4435004"/>
            <a:ext cx="7797359" cy="880947"/>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B. </a:t>
            </a:r>
            <a:r>
              <a:rPr lang="vi-VN"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rPr>
              <a:t>Tỉ lệ phóng to</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9312569" y="6969118"/>
            <a:ext cx="7734866" cy="897105"/>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D.</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Tỉ lệ thu nhỏ</a:t>
            </a:r>
            <a:endParaRPr lang="en-US" sz="4400" dirty="0">
              <a:solidFill>
                <a:prstClr val="white"/>
              </a:solidFil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773248" y="4027481"/>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773248" y="6579921"/>
            <a:ext cx="8254175" cy="18501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944917" y="4457545"/>
            <a:ext cx="7791605" cy="880947"/>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A.</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Tỉ lệ nguyên hình</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44917" y="7015844"/>
            <a:ext cx="7318661" cy="897105"/>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C.</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Tỉ lệ hình chiếu</a:t>
            </a:r>
            <a:endParaRPr lang="en-US" sz="4400" dirty="0">
              <a:solidFill>
                <a:prstClr val="white"/>
              </a:solidFil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8288002" y="1295792"/>
            <a:ext cx="731046" cy="731046"/>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8288002" y="2218041"/>
            <a:ext cx="731046" cy="731046"/>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8304358" y="3111236"/>
            <a:ext cx="731046" cy="731046"/>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8304358" y="3945620"/>
            <a:ext cx="731046" cy="731046"/>
          </a:xfrm>
          <a:prstGeom prst="rect">
            <a:avLst/>
          </a:prstGeom>
        </p:spPr>
      </p:pic>
    </p:spTree>
    <p:extLst>
      <p:ext uri="{BB962C8B-B14F-4D97-AF65-F5344CB8AC3E}">
        <p14:creationId xmlns:p14="http://schemas.microsoft.com/office/powerpoint/2010/main" val="37473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16358" y="746439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92471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6359" y="2068256"/>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30017" y="768545"/>
            <a:ext cx="16308287" cy="250235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550796" y="718473"/>
            <a:ext cx="15186408" cy="2455224"/>
          </a:xfrm>
          <a:prstGeom prst="rect">
            <a:avLst/>
          </a:prstGeom>
          <a:noFill/>
        </p:spPr>
        <p:txBody>
          <a:bodyPr wrap="square" rtlCol="0">
            <a:spAutoFit/>
          </a:bodyPr>
          <a:lstStyle/>
          <a:p>
            <a:pPr algn="ctr">
              <a:lnSpc>
                <a:spcPct val="120000"/>
              </a:lnSpc>
            </a:pPr>
            <a:r>
              <a:rPr lang="en-US" sz="4400" b="1" dirty="0" err="1">
                <a:solidFill>
                  <a:schemeClr val="bg1"/>
                </a:solidFill>
                <a:latin typeface="Arial" panose="020B0604020202020204" pitchFamily="34" charset="0"/>
                <a:cs typeface="Arial" panose="020B0604020202020204" pitchFamily="34" charset="0"/>
                <a:sym typeface="Arial"/>
              </a:rPr>
              <a:t>Câu</a:t>
            </a:r>
            <a:r>
              <a:rPr lang="en-US" sz="4400" b="1" dirty="0">
                <a:solidFill>
                  <a:schemeClr val="bg1"/>
                </a:solidFill>
                <a:latin typeface="Arial" panose="020B0604020202020204" pitchFamily="34" charset="0"/>
                <a:cs typeface="Arial" panose="020B0604020202020204" pitchFamily="34" charset="0"/>
                <a:sym typeface="Arial"/>
              </a:rPr>
              <a:t> </a:t>
            </a:r>
            <a:r>
              <a:rPr lang="vi-VN" sz="4400" b="1" dirty="0">
                <a:solidFill>
                  <a:schemeClr val="bg1"/>
                </a:solidFill>
                <a:latin typeface="Arial" panose="020B0604020202020204" pitchFamily="34" charset="0"/>
                <a:cs typeface="Arial" panose="020B0604020202020204" pitchFamily="34" charset="0"/>
                <a:sym typeface="Arial"/>
              </a:rPr>
              <a:t>3</a:t>
            </a:r>
            <a:r>
              <a:rPr lang="en-US" sz="4400" b="1" dirty="0">
                <a:solidFill>
                  <a:schemeClr val="bg1"/>
                </a:solidFill>
                <a:latin typeface="Arial" panose="020B0604020202020204" pitchFamily="34" charset="0"/>
                <a:cs typeface="Arial" panose="020B0604020202020204" pitchFamily="34" charset="0"/>
                <a:sym typeface="Arial"/>
              </a:rPr>
              <a:t>:</a:t>
            </a:r>
            <a:r>
              <a:rPr lang="vi-VN" sz="4400" b="1" dirty="0">
                <a:solidFill>
                  <a:schemeClr val="bg1"/>
                </a:solidFill>
                <a:latin typeface="Arial" panose="020B0604020202020204" pitchFamily="34" charset="0"/>
                <a:cs typeface="Arial" panose="020B0604020202020204" pitchFamily="34" charset="0"/>
                <a:sym typeface="Arial"/>
              </a:rPr>
              <a:t> </a:t>
            </a:r>
            <a:r>
              <a:rPr lang="en-US" sz="4400" dirty="0" err="1">
                <a:solidFill>
                  <a:schemeClr val="bg1"/>
                </a:solidFill>
                <a:latin typeface="Arial" panose="020B0604020202020204" pitchFamily="34" charset="0"/>
                <a:cs typeface="Arial" panose="020B0604020202020204" pitchFamily="34" charset="0"/>
              </a:rPr>
              <a:t>Trong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phương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pháp</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chiếu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góc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thứ</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nhất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vật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thể</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được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đặt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vào</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một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góc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tạo</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thành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bởi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mấy</a:t>
            </a:r>
            <a:r>
              <a:rPr lang="en-US" sz="4400" dirty="0">
                <a:solidFill>
                  <a:schemeClr val="bg1"/>
                </a:solidFill>
                <a:latin typeface="Arial" panose="020B0604020202020204" pitchFamily="34" charset="0"/>
                <a:cs typeface="Arial" panose="020B0604020202020204" pitchFamily="34" charset="0"/>
              </a:rPr>
              <a:t> MPHC </a:t>
            </a:r>
            <a:r>
              <a:rPr lang="en-US" sz="4400" dirty="0" err="1">
                <a:solidFill>
                  <a:schemeClr val="bg1"/>
                </a:solidFill>
                <a:latin typeface="Arial" panose="020B0604020202020204" pitchFamily="34" charset="0"/>
                <a:cs typeface="Arial" panose="020B0604020202020204" pitchFamily="34" charset="0"/>
              </a:rPr>
              <a:t>vuông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góc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với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nhau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từng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đôi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một</a:t>
            </a:r>
            <a:r>
              <a:rPr lang="en-US" sz="4400" dirty="0">
                <a:solidFill>
                  <a:schemeClr val="bg1"/>
                </a:solidFill>
                <a:latin typeface="Arial" panose="020B0604020202020204" pitchFamily="34" charset="0"/>
                <a:cs typeface="Arial" panose="020B0604020202020204" pitchFamily="34" charset="0"/>
              </a:rPr>
              <a:t>?</a:t>
            </a:r>
          </a:p>
        </p:txBody>
      </p:sp>
      <p:sp>
        <p:nvSpPr>
          <p:cNvPr id="15" name="bang b">
            <a:extLst>
              <a:ext uri="{FF2B5EF4-FFF2-40B4-BE49-F238E27FC236}">
                <a16:creationId xmlns:a16="http://schemas.microsoft.com/office/drawing/2014/main" id="{D0E6AFB4-275F-4728-9A13-27E00F9EA3A2}"/>
              </a:ext>
            </a:extLst>
          </p:cNvPr>
          <p:cNvSpPr/>
          <p:nvPr/>
        </p:nvSpPr>
        <p:spPr>
          <a:xfrm flipH="1">
            <a:off x="767494" y="6620575"/>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9084161" y="6567062"/>
            <a:ext cx="8254175" cy="180720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95902" y="7021898"/>
            <a:ext cx="7797359" cy="880947"/>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C. </a:t>
            </a:r>
            <a:r>
              <a:rPr lang="vi-VN"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rPr>
              <a:t>Ba</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9312569" y="6969118"/>
            <a:ext cx="7734866" cy="972574"/>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D.</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Bốn</a:t>
            </a:r>
            <a:endParaRPr lang="en-US" sz="4400" dirty="0">
              <a:solidFill>
                <a:prstClr val="white"/>
              </a:solidFil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773248" y="4027481"/>
            <a:ext cx="8254175" cy="18229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084161" y="4021629"/>
            <a:ext cx="8254175" cy="18501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944917" y="4457545"/>
            <a:ext cx="7791605" cy="880947"/>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A.</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Một</a:t>
            </a:r>
            <a:endParaRPr lang="en-US" sz="4400" dirty="0">
              <a:solidFill>
                <a:prstClr val="white"/>
              </a:solidFill>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255830" y="4457552"/>
            <a:ext cx="7318661" cy="972574"/>
          </a:xfrm>
          <a:prstGeom prst="rect">
            <a:avLst/>
          </a:prstGeom>
          <a:noFill/>
        </p:spPr>
        <p:txBody>
          <a:bodyPr wrap="square" rtlCol="0">
            <a:spAutoFit/>
          </a:bodyPr>
          <a:lstStyle/>
          <a:p>
            <a:pPr marL="514376" indent="-514376" algn="just">
              <a:lnSpc>
                <a:spcPct val="130000"/>
              </a:lnSpc>
              <a:buClr>
                <a:prstClr val="white"/>
              </a:buClr>
              <a:buFont typeface="Wingdings" panose="05000000000000000000" pitchFamily="2" charset="2"/>
              <a:buChar char="w"/>
              <a:defRPr/>
            </a:pPr>
            <a:r>
              <a:rPr lang="en-US"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B.</a:t>
            </a:r>
            <a:r>
              <a:rPr lang="vi-VN" sz="4400" dirty="0">
                <a:solidFill>
                  <a:srgbClr val="FFC000"/>
                </a:solidFill>
                <a:latin typeface="Arial" panose="020B0604020202020204" pitchFamily="34" charset="0"/>
                <a:ea typeface="Tahoma" panose="020B0604030504040204" pitchFamily="34" charset="0"/>
                <a:cs typeface="Arial" panose="020B0604020202020204" pitchFamily="34" charset="0"/>
                <a:sym typeface="Arial"/>
              </a:rPr>
              <a:t> </a:t>
            </a:r>
            <a:r>
              <a:rPr lang="vi-VN" sz="4400" dirty="0">
                <a:solidFill>
                  <a:schemeClr val="bg1"/>
                </a:solidFill>
                <a:latin typeface="Arial" panose="020B0604020202020204" pitchFamily="34" charset="0"/>
                <a:ea typeface="Tahoma" panose="020B0604030504040204" pitchFamily="34" charset="0"/>
                <a:cs typeface="Arial" panose="020B0604020202020204" pitchFamily="34" charset="0"/>
                <a:sym typeface="Arial"/>
              </a:rPr>
              <a:t>Hai</a:t>
            </a:r>
            <a:endParaRPr lang="en-US" sz="4400" dirty="0">
              <a:solidFill>
                <a:prstClr val="white"/>
              </a:solidFil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8288002" y="1295792"/>
            <a:ext cx="731046" cy="731046"/>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8288002" y="2218041"/>
            <a:ext cx="731046" cy="731046"/>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8304358" y="3111236"/>
            <a:ext cx="731046" cy="731046"/>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8304358" y="3945620"/>
            <a:ext cx="731046" cy="731046"/>
          </a:xfrm>
          <a:prstGeom prst="rect">
            <a:avLst/>
          </a:prstGeom>
        </p:spPr>
      </p:pic>
    </p:spTree>
    <p:extLst>
      <p:ext uri="{BB962C8B-B14F-4D97-AF65-F5344CB8AC3E}">
        <p14:creationId xmlns:p14="http://schemas.microsoft.com/office/powerpoint/2010/main" val="55381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1106</Words>
  <Application>Microsoft Office PowerPoint</Application>
  <PresentationFormat>Custom</PresentationFormat>
  <Paragraphs>133</Paragraphs>
  <Slides>25</Slides>
  <Notes>11</Notes>
  <HiddenSlides>0</HiddenSlides>
  <MMClips>41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Wingdings</vt:lpstr>
      <vt:lpstr>Cambria Math</vt:lpstr>
      <vt:lpstr>Calibri Light</vt:lpstr>
      <vt:lpstr>Arial</vt:lpstr>
      <vt:lpstr>等线 Light</vt:lpstr>
      <vt:lpstr>Calibri</vt:lpstr>
      <vt:lpstr>Elsie</vt:lpstr>
      <vt:lpstr>Office Theme</vt:lpstr>
      <vt:lpstr>1_Office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dc:title>
  <dc:creator>Xinh Đẹp Dịu Hiền Huế Thị</dc:creator>
  <cp:lastModifiedBy>DELL</cp:lastModifiedBy>
  <cp:revision>23</cp:revision>
  <dcterms:created xsi:type="dcterms:W3CDTF">2006-08-16T00:00:00Z</dcterms:created>
  <dcterms:modified xsi:type="dcterms:W3CDTF">2025-11-10T08:30:03Z</dcterms:modified>
  <dc:identifier>DAFn2dd0_sY</dc:identifier>
</cp:coreProperties>
</file>