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69" r:id="rId2"/>
  </p:sldMasterIdLst>
  <p:notesMasterIdLst>
    <p:notesMasterId r:id="rId37"/>
  </p:notesMasterIdLst>
  <p:sldIdLst>
    <p:sldId id="256" r:id="rId3"/>
    <p:sldId id="259" r:id="rId4"/>
    <p:sldId id="271" r:id="rId5"/>
    <p:sldId id="272" r:id="rId6"/>
    <p:sldId id="273" r:id="rId7"/>
    <p:sldId id="264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60" r:id="rId17"/>
    <p:sldId id="282" r:id="rId18"/>
    <p:sldId id="283" r:id="rId19"/>
    <p:sldId id="266" r:id="rId20"/>
    <p:sldId id="284" r:id="rId21"/>
    <p:sldId id="285" r:id="rId22"/>
    <p:sldId id="269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70" r:id="rId33"/>
    <p:sldId id="257" r:id="rId34"/>
    <p:sldId id="258" r:id="rId35"/>
    <p:sldId id="263" r:id="rId36"/>
  </p:sldIdLst>
  <p:sldSz cx="9144000" cy="5143500" type="screen16x9"/>
  <p:notesSz cx="6858000" cy="9144000"/>
  <p:embeddedFontLst>
    <p:embeddedFont>
      <p:font typeface="Britannic Bold" panose="020B0903060703020204" pitchFamily="34" charset="0"/>
      <p:regular r:id="rId38"/>
    </p:embeddedFont>
    <p:embeddedFont>
      <p:font typeface="Catamaran" panose="020B0604020202020204" charset="0"/>
      <p:regular r:id="rId39"/>
      <p:bold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Barlow Semi Condensed ExtraBold" panose="020B0604020202020204" charset="0"/>
      <p:bold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5083D7-6F62-4840-91AD-EAB627A27F2A}">
  <a:tblStyle styleId="{6A5083D7-6F62-4840-91AD-EAB627A27F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5996" autoAdjust="0"/>
  </p:normalViewPr>
  <p:slideViewPr>
    <p:cSldViewPr snapToGrid="0">
      <p:cViewPr varScale="1">
        <p:scale>
          <a:sx n="72" d="100"/>
          <a:sy n="72" d="100"/>
        </p:scale>
        <p:origin x="10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84400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d362d286f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d362d286f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9840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c48c152c6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c48c152c6a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015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5260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9998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1c48c152c6a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1c48c152c6a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1177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867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1215e4c914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1215e4c914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5341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1215e4c914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1215e4c914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5016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tiền</a:t>
            </a:r>
            <a:r>
              <a:rPr lang="en-US" baseline="0" dirty="0" smtClean="0"/>
              <a:t> (100$, 50$,...)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quặng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Luyện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37996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3785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18979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c48c152c6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c48c152c6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7783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6141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32116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6923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c48c152c6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c48c152c6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1668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8945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c48c152c6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c48c152c6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79814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c48c152c6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1c48c152c6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711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c48c152c6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c48c152c6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747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175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1302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3464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0213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738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5765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474500"/>
            <a:ext cx="4846200" cy="21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20000" y="2034604"/>
            <a:ext cx="28347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593604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3"/>
          </p:nvPr>
        </p:nvSpPr>
        <p:spPr>
          <a:xfrm>
            <a:off x="3663900" y="2034604"/>
            <a:ext cx="14631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4" hasCustomPrompt="1"/>
          </p:nvPr>
        </p:nvSpPr>
        <p:spPr>
          <a:xfrm>
            <a:off x="3663888" y="1593604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5"/>
          </p:nvPr>
        </p:nvSpPr>
        <p:spPr>
          <a:xfrm>
            <a:off x="5236200" y="2034604"/>
            <a:ext cx="14631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6" hasCustomPrompt="1"/>
          </p:nvPr>
        </p:nvSpPr>
        <p:spPr>
          <a:xfrm>
            <a:off x="5236200" y="1593604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7"/>
          </p:nvPr>
        </p:nvSpPr>
        <p:spPr>
          <a:xfrm>
            <a:off x="6808500" y="2034604"/>
            <a:ext cx="14631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8" hasCustomPrompt="1"/>
          </p:nvPr>
        </p:nvSpPr>
        <p:spPr>
          <a:xfrm>
            <a:off x="6808500" y="1593604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9"/>
          </p:nvPr>
        </p:nvSpPr>
        <p:spPr>
          <a:xfrm>
            <a:off x="720000" y="3502129"/>
            <a:ext cx="28347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3061129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4"/>
          </p:nvPr>
        </p:nvSpPr>
        <p:spPr>
          <a:xfrm>
            <a:off x="3663888" y="3502129"/>
            <a:ext cx="14631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5" hasCustomPrompt="1"/>
          </p:nvPr>
        </p:nvSpPr>
        <p:spPr>
          <a:xfrm>
            <a:off x="3663888" y="3061129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6"/>
          </p:nvPr>
        </p:nvSpPr>
        <p:spPr>
          <a:xfrm>
            <a:off x="720000" y="3325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720125" y="1352850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2"/>
          </p:nvPr>
        </p:nvSpPr>
        <p:spPr>
          <a:xfrm>
            <a:off x="720125" y="2251230"/>
            <a:ext cx="2926200" cy="1737300"/>
          </a:xfrm>
          <a:prstGeom prst="rect">
            <a:avLst/>
          </a:prstGeom>
          <a:solidFill>
            <a:srgbClr val="899C00">
              <a:alpha val="16069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3"/>
          </p:nvPr>
        </p:nvSpPr>
        <p:spPr>
          <a:xfrm>
            <a:off x="4309200" y="2251225"/>
            <a:ext cx="4114800" cy="1737300"/>
          </a:xfrm>
          <a:prstGeom prst="rect">
            <a:avLst/>
          </a:prstGeom>
          <a:solidFill>
            <a:srgbClr val="ED1B24">
              <a:alpha val="1488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720125" y="1352850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2"/>
          </p:nvPr>
        </p:nvSpPr>
        <p:spPr>
          <a:xfrm>
            <a:off x="720125" y="2251230"/>
            <a:ext cx="2926200" cy="1920300"/>
          </a:xfrm>
          <a:prstGeom prst="rect">
            <a:avLst/>
          </a:prstGeom>
          <a:solidFill>
            <a:srgbClr val="899C00">
              <a:alpha val="16069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3"/>
          </p:nvPr>
        </p:nvSpPr>
        <p:spPr>
          <a:xfrm>
            <a:off x="4309212" y="2251230"/>
            <a:ext cx="4114800" cy="1920300"/>
          </a:xfrm>
          <a:prstGeom prst="rect">
            <a:avLst/>
          </a:prstGeom>
          <a:solidFill>
            <a:srgbClr val="ED1B24">
              <a:alpha val="1488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85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27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0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02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244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828800" y="2023050"/>
            <a:ext cx="54864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869725" y="1089725"/>
            <a:ext cx="1404600" cy="9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8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161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03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12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43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185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1"/>
          </p:nvPr>
        </p:nvSpPr>
        <p:spPr>
          <a:xfrm>
            <a:off x="1372963" y="2952750"/>
            <a:ext cx="27432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2"/>
          </p:nvPr>
        </p:nvSpPr>
        <p:spPr>
          <a:xfrm>
            <a:off x="5027838" y="2952750"/>
            <a:ext cx="27432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 idx="3"/>
          </p:nvPr>
        </p:nvSpPr>
        <p:spPr>
          <a:xfrm>
            <a:off x="1372963" y="2571750"/>
            <a:ext cx="274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4"/>
          </p:nvPr>
        </p:nvSpPr>
        <p:spPr>
          <a:xfrm>
            <a:off x="5027838" y="2571750"/>
            <a:ext cx="274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720000" y="329184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371600" lvl="2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1828800" lvl="3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3200400" lvl="6" indent="-273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3657600" lvl="7" indent="-273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4114800" lvl="8" indent="-2667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>
            <a:spLocks noGrp="1"/>
          </p:cNvSpPr>
          <p:nvPr>
            <p:ph type="pic" idx="2"/>
          </p:nvPr>
        </p:nvSpPr>
        <p:spPr>
          <a:xfrm>
            <a:off x="5585725" y="501750"/>
            <a:ext cx="3077100" cy="4024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720000" y="1180880"/>
            <a:ext cx="5832000" cy="18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720000" y="2933618"/>
            <a:ext cx="52122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5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024A10E-A810-46D8-8064-ADB76648864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10/7/2023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A48354F-751D-458A-A7EE-1FDB32D76F8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3110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slide" Target="slide28.xml"/><Relationship Id="rId18" Type="http://schemas.openxmlformats.org/officeDocument/2006/relationships/image" Target="../media/image48.gif"/><Relationship Id="rId3" Type="http://schemas.microsoft.com/office/2007/relationships/media" Target="../media/media3.wav"/><Relationship Id="rId21" Type="http://schemas.openxmlformats.org/officeDocument/2006/relationships/image" Target="../media/image49.png"/><Relationship Id="rId7" Type="http://schemas.openxmlformats.org/officeDocument/2006/relationships/image" Target="../media/image43.png"/><Relationship Id="rId12" Type="http://schemas.openxmlformats.org/officeDocument/2006/relationships/slide" Target="slide29.xml"/><Relationship Id="rId17" Type="http://schemas.openxmlformats.org/officeDocument/2006/relationships/slide" Target="slide26.xml"/><Relationship Id="rId2" Type="http://schemas.microsoft.com/office/2007/relationships/media" Target="../media/media2.wav"/><Relationship Id="rId16" Type="http://schemas.openxmlformats.org/officeDocument/2006/relationships/image" Target="../media/image47.png"/><Relationship Id="rId20" Type="http://schemas.openxmlformats.org/officeDocument/2006/relationships/slide" Target="slide30.xml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0.xml"/><Relationship Id="rId15" Type="http://schemas.openxmlformats.org/officeDocument/2006/relationships/slide" Target="slide27.xml"/><Relationship Id="rId10" Type="http://schemas.openxmlformats.org/officeDocument/2006/relationships/image" Target="../media/image45.png"/><Relationship Id="rId19" Type="http://schemas.openxmlformats.org/officeDocument/2006/relationships/image" Target="../media/image41.gif"/><Relationship Id="rId4" Type="http://schemas.openxmlformats.org/officeDocument/2006/relationships/audio" Target="../media/media3.wav"/><Relationship Id="rId9" Type="http://schemas.openxmlformats.org/officeDocument/2006/relationships/image" Target="../media/image44.png"/><Relationship Id="rId14" Type="http://schemas.openxmlformats.org/officeDocument/2006/relationships/image" Target="../media/image46.png"/><Relationship Id="rId22" Type="http://schemas.openxmlformats.org/officeDocument/2006/relationships/slide" Target="slide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slide" Target="slide25.xml"/><Relationship Id="rId4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slide" Target="slide25.xml"/><Relationship Id="rId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slide" Target="slide25.xml"/><Relationship Id="rId4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slide" Target="slide25.xml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slide" Target="slide25.xml"/><Relationship Id="rId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>
            <a:spLocks noGrp="1"/>
          </p:cNvSpPr>
          <p:nvPr>
            <p:ph type="ctrTitle"/>
          </p:nvPr>
        </p:nvSpPr>
        <p:spPr>
          <a:xfrm>
            <a:off x="750929" y="1145565"/>
            <a:ext cx="7495862" cy="21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 smtClean="0">
                <a:latin typeface="+mn-lt"/>
              </a:rPr>
              <a:t>CHÀO MỪNG CÁC EM </a:t>
            </a:r>
            <a:br>
              <a:rPr lang="vi-VN" sz="4000" b="1" dirty="0" smtClean="0">
                <a:latin typeface="+mn-lt"/>
              </a:rPr>
            </a:br>
            <a:r>
              <a:rPr lang="vi-VN" sz="4000" b="1" dirty="0" smtClean="0">
                <a:latin typeface="+mn-lt"/>
              </a:rPr>
              <a:t>ĐẾN VỚI BÀI HỌC HÔM NAY!</a:t>
            </a:r>
            <a:endParaRPr sz="4000" b="1" dirty="0"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58665" y="3141706"/>
            <a:ext cx="2385335" cy="1765995"/>
            <a:chOff x="5121978" y="1619496"/>
            <a:chExt cx="4455267" cy="3298480"/>
          </a:xfrm>
        </p:grpSpPr>
        <p:grpSp>
          <p:nvGrpSpPr>
            <p:cNvPr id="131" name="Google Shape;131;p23"/>
            <p:cNvGrpSpPr/>
            <p:nvPr/>
          </p:nvGrpSpPr>
          <p:grpSpPr>
            <a:xfrm>
              <a:off x="7616444" y="1619496"/>
              <a:ext cx="528569" cy="3290970"/>
              <a:chOff x="3007362" y="2728785"/>
              <a:chExt cx="227871" cy="1418827"/>
            </a:xfrm>
          </p:grpSpPr>
          <p:sp>
            <p:nvSpPr>
              <p:cNvPr id="132" name="Google Shape;132;p23"/>
              <p:cNvSpPr/>
              <p:nvPr/>
            </p:nvSpPr>
            <p:spPr>
              <a:xfrm>
                <a:off x="3007362" y="2728785"/>
                <a:ext cx="227869" cy="1418827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38542" extrusionOk="0">
                    <a:moveTo>
                      <a:pt x="49" y="1"/>
                    </a:moveTo>
                    <a:cubicBezTo>
                      <a:pt x="21" y="1"/>
                      <a:pt x="0" y="22"/>
                      <a:pt x="0" y="49"/>
                    </a:cubicBezTo>
                    <a:lnTo>
                      <a:pt x="0" y="38493"/>
                    </a:lnTo>
                    <a:cubicBezTo>
                      <a:pt x="0" y="38520"/>
                      <a:pt x="21" y="38541"/>
                      <a:pt x="49" y="38541"/>
                    </a:cubicBezTo>
                    <a:lnTo>
                      <a:pt x="6141" y="38541"/>
                    </a:lnTo>
                    <a:cubicBezTo>
                      <a:pt x="6167" y="38541"/>
                      <a:pt x="6190" y="38520"/>
                      <a:pt x="6190" y="38493"/>
                    </a:cubicBezTo>
                    <a:lnTo>
                      <a:pt x="6190" y="49"/>
                    </a:lnTo>
                    <a:cubicBezTo>
                      <a:pt x="6190" y="22"/>
                      <a:pt x="6167" y="1"/>
                      <a:pt x="6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3"/>
              <p:cNvSpPr/>
              <p:nvPr/>
            </p:nvSpPr>
            <p:spPr>
              <a:xfrm>
                <a:off x="3007362" y="4071536"/>
                <a:ext cx="227869" cy="4373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1188" extrusionOk="0">
                    <a:moveTo>
                      <a:pt x="0" y="1"/>
                    </a:moveTo>
                    <a:lnTo>
                      <a:pt x="0" y="1188"/>
                    </a:lnTo>
                    <a:lnTo>
                      <a:pt x="6190" y="1188"/>
                    </a:lnTo>
                    <a:lnTo>
                      <a:pt x="6190" y="1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3"/>
              <p:cNvSpPr/>
              <p:nvPr/>
            </p:nvSpPr>
            <p:spPr>
              <a:xfrm>
                <a:off x="3007362" y="2858477"/>
                <a:ext cx="227869" cy="4373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1188" extrusionOk="0">
                    <a:moveTo>
                      <a:pt x="0" y="0"/>
                    </a:moveTo>
                    <a:lnTo>
                      <a:pt x="0" y="1187"/>
                    </a:lnTo>
                    <a:lnTo>
                      <a:pt x="6190" y="1187"/>
                    </a:lnTo>
                    <a:lnTo>
                      <a:pt x="6190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3"/>
              <p:cNvSpPr/>
              <p:nvPr/>
            </p:nvSpPr>
            <p:spPr>
              <a:xfrm>
                <a:off x="3007362" y="2934312"/>
                <a:ext cx="227869" cy="4373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1188" extrusionOk="0">
                    <a:moveTo>
                      <a:pt x="0" y="0"/>
                    </a:moveTo>
                    <a:lnTo>
                      <a:pt x="0" y="1187"/>
                    </a:lnTo>
                    <a:lnTo>
                      <a:pt x="6190" y="1187"/>
                    </a:lnTo>
                    <a:lnTo>
                      <a:pt x="6190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3"/>
              <p:cNvSpPr/>
              <p:nvPr/>
            </p:nvSpPr>
            <p:spPr>
              <a:xfrm>
                <a:off x="3007362" y="3983369"/>
                <a:ext cx="227869" cy="4373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1188" extrusionOk="0">
                    <a:moveTo>
                      <a:pt x="0" y="0"/>
                    </a:moveTo>
                    <a:lnTo>
                      <a:pt x="0" y="1187"/>
                    </a:lnTo>
                    <a:lnTo>
                      <a:pt x="6190" y="1187"/>
                    </a:lnTo>
                    <a:lnTo>
                      <a:pt x="6190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3"/>
              <p:cNvSpPr/>
              <p:nvPr/>
            </p:nvSpPr>
            <p:spPr>
              <a:xfrm>
                <a:off x="3049587" y="3118708"/>
                <a:ext cx="143385" cy="781640"/>
              </a:xfrm>
              <a:custGeom>
                <a:avLst/>
                <a:gdLst/>
                <a:ahLst/>
                <a:cxnLst/>
                <a:rect l="l" t="t" r="r" b="b"/>
                <a:pathLst>
                  <a:path w="3895" h="21233" extrusionOk="0">
                    <a:moveTo>
                      <a:pt x="1373" y="1"/>
                    </a:moveTo>
                    <a:cubicBezTo>
                      <a:pt x="1373" y="1"/>
                      <a:pt x="1373" y="1"/>
                      <a:pt x="1373" y="2"/>
                    </a:cubicBezTo>
                    <a:cubicBezTo>
                      <a:pt x="1373" y="759"/>
                      <a:pt x="757" y="1374"/>
                      <a:pt x="0" y="1375"/>
                    </a:cubicBezTo>
                    <a:lnTo>
                      <a:pt x="0" y="19643"/>
                    </a:lnTo>
                    <a:cubicBezTo>
                      <a:pt x="757" y="19643"/>
                      <a:pt x="1373" y="20257"/>
                      <a:pt x="1373" y="21015"/>
                    </a:cubicBezTo>
                    <a:cubicBezTo>
                      <a:pt x="1373" y="21090"/>
                      <a:pt x="1364" y="21161"/>
                      <a:pt x="1353" y="21232"/>
                    </a:cubicBezTo>
                    <a:lnTo>
                      <a:pt x="2534" y="21232"/>
                    </a:lnTo>
                    <a:cubicBezTo>
                      <a:pt x="2523" y="21161"/>
                      <a:pt x="2516" y="21090"/>
                      <a:pt x="2516" y="21015"/>
                    </a:cubicBezTo>
                    <a:cubicBezTo>
                      <a:pt x="2516" y="20257"/>
                      <a:pt x="3130" y="19641"/>
                      <a:pt x="3889" y="19641"/>
                    </a:cubicBezTo>
                    <a:cubicBezTo>
                      <a:pt x="3891" y="19641"/>
                      <a:pt x="3893" y="19643"/>
                      <a:pt x="3894" y="19643"/>
                    </a:cubicBezTo>
                    <a:lnTo>
                      <a:pt x="3894" y="1375"/>
                    </a:lnTo>
                    <a:lnTo>
                      <a:pt x="3889" y="1375"/>
                    </a:lnTo>
                    <a:cubicBezTo>
                      <a:pt x="3130" y="1375"/>
                      <a:pt x="2516" y="759"/>
                      <a:pt x="2516" y="2"/>
                    </a:cubicBezTo>
                    <a:cubicBezTo>
                      <a:pt x="2516" y="1"/>
                      <a:pt x="2516" y="1"/>
                      <a:pt x="2516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3"/>
              <p:cNvSpPr/>
              <p:nvPr/>
            </p:nvSpPr>
            <p:spPr>
              <a:xfrm>
                <a:off x="3152184" y="2728785"/>
                <a:ext cx="83049" cy="1418827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38542" extrusionOk="0">
                    <a:moveTo>
                      <a:pt x="0" y="1"/>
                    </a:moveTo>
                    <a:lnTo>
                      <a:pt x="0" y="38541"/>
                    </a:lnTo>
                    <a:lnTo>
                      <a:pt x="1710" y="38541"/>
                    </a:lnTo>
                    <a:cubicBezTo>
                      <a:pt x="2011" y="38541"/>
                      <a:pt x="2256" y="38346"/>
                      <a:pt x="2256" y="38104"/>
                    </a:cubicBezTo>
                    <a:lnTo>
                      <a:pt x="2256" y="438"/>
                    </a:lnTo>
                    <a:cubicBezTo>
                      <a:pt x="2256" y="196"/>
                      <a:pt x="2011" y="1"/>
                      <a:pt x="1710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3"/>
              <p:cNvSpPr/>
              <p:nvPr/>
            </p:nvSpPr>
            <p:spPr>
              <a:xfrm>
                <a:off x="3039573" y="2728785"/>
                <a:ext cx="41524" cy="1418827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542" extrusionOk="0">
                    <a:moveTo>
                      <a:pt x="1" y="1"/>
                    </a:moveTo>
                    <a:lnTo>
                      <a:pt x="1" y="38541"/>
                    </a:lnTo>
                    <a:lnTo>
                      <a:pt x="1128" y="3854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5121978" y="1619496"/>
              <a:ext cx="4455267" cy="3298480"/>
              <a:chOff x="5121978" y="1619496"/>
              <a:chExt cx="4455267" cy="3298480"/>
            </a:xfrm>
          </p:grpSpPr>
          <p:grpSp>
            <p:nvGrpSpPr>
              <p:cNvPr id="102" name="Google Shape;102;p23"/>
              <p:cNvGrpSpPr/>
              <p:nvPr/>
            </p:nvGrpSpPr>
            <p:grpSpPr>
              <a:xfrm flipH="1">
                <a:off x="5121978" y="2260410"/>
                <a:ext cx="1673347" cy="2657552"/>
                <a:chOff x="3233945" y="2746605"/>
                <a:chExt cx="938869" cy="1491164"/>
              </a:xfrm>
            </p:grpSpPr>
            <p:sp>
              <p:nvSpPr>
                <p:cNvPr id="103" name="Google Shape;103;p23"/>
                <p:cNvSpPr/>
                <p:nvPr/>
              </p:nvSpPr>
              <p:spPr>
                <a:xfrm>
                  <a:off x="3267703" y="2766853"/>
                  <a:ext cx="509964" cy="1435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53" h="38986" extrusionOk="0">
                      <a:moveTo>
                        <a:pt x="7847" y="1"/>
                      </a:moveTo>
                      <a:lnTo>
                        <a:pt x="7416" y="222"/>
                      </a:lnTo>
                      <a:cubicBezTo>
                        <a:pt x="5795" y="1050"/>
                        <a:pt x="4009" y="1475"/>
                        <a:pt x="2210" y="1475"/>
                      </a:cubicBezTo>
                      <a:cubicBezTo>
                        <a:pt x="1472" y="1475"/>
                        <a:pt x="733" y="1403"/>
                        <a:pt x="1" y="1259"/>
                      </a:cubicBezTo>
                      <a:lnTo>
                        <a:pt x="1" y="1259"/>
                      </a:lnTo>
                      <a:lnTo>
                        <a:pt x="71" y="1692"/>
                      </a:lnTo>
                      <a:lnTo>
                        <a:pt x="5922" y="38169"/>
                      </a:lnTo>
                      <a:cubicBezTo>
                        <a:pt x="5998" y="38645"/>
                        <a:pt x="6411" y="38985"/>
                        <a:pt x="6881" y="38985"/>
                      </a:cubicBezTo>
                      <a:cubicBezTo>
                        <a:pt x="6932" y="38985"/>
                        <a:pt x="6985" y="38981"/>
                        <a:pt x="7037" y="38973"/>
                      </a:cubicBezTo>
                      <a:lnTo>
                        <a:pt x="12960" y="38023"/>
                      </a:lnTo>
                      <a:cubicBezTo>
                        <a:pt x="13491" y="37937"/>
                        <a:pt x="13853" y="37439"/>
                        <a:pt x="13767" y="36910"/>
                      </a:cubicBezTo>
                      <a:lnTo>
                        <a:pt x="78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3"/>
                <p:cNvSpPr/>
                <p:nvPr/>
              </p:nvSpPr>
              <p:spPr>
                <a:xfrm>
                  <a:off x="3233945" y="2746605"/>
                  <a:ext cx="577809" cy="1487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96" h="40395" extrusionOk="0">
                      <a:moveTo>
                        <a:pt x="9548" y="1"/>
                      </a:moveTo>
                      <a:lnTo>
                        <a:pt x="8699" y="138"/>
                      </a:lnTo>
                      <a:lnTo>
                        <a:pt x="14684" y="37460"/>
                      </a:lnTo>
                      <a:cubicBezTo>
                        <a:pt x="14770" y="37989"/>
                        <a:pt x="14407" y="38487"/>
                        <a:pt x="13877" y="38573"/>
                      </a:cubicBezTo>
                      <a:lnTo>
                        <a:pt x="7954" y="39523"/>
                      </a:lnTo>
                      <a:cubicBezTo>
                        <a:pt x="7902" y="39531"/>
                        <a:pt x="7849" y="39535"/>
                        <a:pt x="7798" y="39535"/>
                      </a:cubicBezTo>
                      <a:cubicBezTo>
                        <a:pt x="7328" y="39535"/>
                        <a:pt x="6915" y="39195"/>
                        <a:pt x="6839" y="38719"/>
                      </a:cubicBezTo>
                      <a:lnTo>
                        <a:pt x="852" y="1396"/>
                      </a:lnTo>
                      <a:lnTo>
                        <a:pt x="0" y="1532"/>
                      </a:lnTo>
                      <a:lnTo>
                        <a:pt x="5987" y="38854"/>
                      </a:lnTo>
                      <a:cubicBezTo>
                        <a:pt x="6132" y="39753"/>
                        <a:pt x="6912" y="40395"/>
                        <a:pt x="7798" y="40395"/>
                      </a:cubicBezTo>
                      <a:cubicBezTo>
                        <a:pt x="7894" y="40395"/>
                        <a:pt x="7992" y="40387"/>
                        <a:pt x="8090" y="40371"/>
                      </a:cubicBezTo>
                      <a:lnTo>
                        <a:pt x="14013" y="39421"/>
                      </a:lnTo>
                      <a:cubicBezTo>
                        <a:pt x="15012" y="39261"/>
                        <a:pt x="15695" y="38320"/>
                        <a:pt x="15535" y="37323"/>
                      </a:cubicBezTo>
                      <a:lnTo>
                        <a:pt x="9548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3"/>
                <p:cNvSpPr/>
                <p:nvPr/>
              </p:nvSpPr>
              <p:spPr>
                <a:xfrm>
                  <a:off x="3481843" y="4101689"/>
                  <a:ext cx="295825" cy="100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6" h="2726" extrusionOk="0">
                      <a:moveTo>
                        <a:pt x="7846" y="0"/>
                      </a:moveTo>
                      <a:lnTo>
                        <a:pt x="7846" y="2"/>
                      </a:lnTo>
                      <a:lnTo>
                        <a:pt x="7846" y="2"/>
                      </a:lnTo>
                      <a:cubicBezTo>
                        <a:pt x="7846" y="2"/>
                        <a:pt x="7846" y="1"/>
                        <a:pt x="7846" y="0"/>
                      </a:cubicBezTo>
                      <a:close/>
                      <a:moveTo>
                        <a:pt x="0" y="1259"/>
                      </a:moveTo>
                      <a:cubicBezTo>
                        <a:pt x="1" y="1259"/>
                        <a:pt x="1" y="1260"/>
                        <a:pt x="1" y="1261"/>
                      </a:cubicBezTo>
                      <a:lnTo>
                        <a:pt x="1" y="1261"/>
                      </a:lnTo>
                      <a:lnTo>
                        <a:pt x="0" y="1259"/>
                      </a:lnTo>
                      <a:close/>
                      <a:moveTo>
                        <a:pt x="7846" y="3"/>
                      </a:moveTo>
                      <a:cubicBezTo>
                        <a:pt x="7930" y="532"/>
                        <a:pt x="7569" y="1029"/>
                        <a:pt x="7039" y="1114"/>
                      </a:cubicBezTo>
                      <a:lnTo>
                        <a:pt x="1116" y="2064"/>
                      </a:lnTo>
                      <a:cubicBezTo>
                        <a:pt x="1064" y="2072"/>
                        <a:pt x="1012" y="2076"/>
                        <a:pt x="961" y="2076"/>
                      </a:cubicBezTo>
                      <a:cubicBezTo>
                        <a:pt x="492" y="2076"/>
                        <a:pt x="78" y="1738"/>
                        <a:pt x="1" y="1261"/>
                      </a:cubicBezTo>
                      <a:lnTo>
                        <a:pt x="1" y="1261"/>
                      </a:lnTo>
                      <a:lnTo>
                        <a:pt x="105" y="1909"/>
                      </a:lnTo>
                      <a:cubicBezTo>
                        <a:pt x="181" y="2385"/>
                        <a:pt x="594" y="2725"/>
                        <a:pt x="1064" y="2725"/>
                      </a:cubicBezTo>
                      <a:cubicBezTo>
                        <a:pt x="1115" y="2725"/>
                        <a:pt x="1168" y="2721"/>
                        <a:pt x="1220" y="2713"/>
                      </a:cubicBezTo>
                      <a:lnTo>
                        <a:pt x="7143" y="1763"/>
                      </a:lnTo>
                      <a:cubicBezTo>
                        <a:pt x="7674" y="1677"/>
                        <a:pt x="8036" y="1179"/>
                        <a:pt x="7950" y="650"/>
                      </a:cubicBezTo>
                      <a:lnTo>
                        <a:pt x="7846" y="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23"/>
                <p:cNvSpPr/>
                <p:nvPr/>
              </p:nvSpPr>
              <p:spPr>
                <a:xfrm>
                  <a:off x="3326014" y="2879132"/>
                  <a:ext cx="202616" cy="1262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4" h="34305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615" y="11056"/>
                        <a:pt x="3576" y="23308"/>
                        <a:pt x="5503" y="34304"/>
                      </a:cubicBezTo>
                      <a:cubicBezTo>
                        <a:pt x="3893" y="23255"/>
                        <a:pt x="1925" y="11007"/>
                        <a:pt x="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23"/>
                <p:cNvSpPr/>
                <p:nvPr/>
              </p:nvSpPr>
              <p:spPr>
                <a:xfrm>
                  <a:off x="3370926" y="2852737"/>
                  <a:ext cx="202616" cy="126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4" h="34306" extrusionOk="0">
                      <a:moveTo>
                        <a:pt x="1" y="0"/>
                      </a:moveTo>
                      <a:cubicBezTo>
                        <a:pt x="1615" y="11055"/>
                        <a:pt x="3576" y="23309"/>
                        <a:pt x="5503" y="34306"/>
                      </a:cubicBezTo>
                      <a:cubicBezTo>
                        <a:pt x="3893" y="23255"/>
                        <a:pt x="1925" y="11008"/>
                        <a:pt x="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23"/>
                <p:cNvSpPr/>
                <p:nvPr/>
              </p:nvSpPr>
              <p:spPr>
                <a:xfrm>
                  <a:off x="3431446" y="2950291"/>
                  <a:ext cx="190836" cy="1189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4" h="32312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512" y="10414"/>
                        <a:pt x="3359" y="21955"/>
                        <a:pt x="5183" y="32311"/>
                      </a:cubicBezTo>
                      <a:cubicBezTo>
                        <a:pt x="3676" y="21902"/>
                        <a:pt x="1822" y="10365"/>
                        <a:pt x="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23"/>
                <p:cNvSpPr/>
                <p:nvPr/>
              </p:nvSpPr>
              <p:spPr>
                <a:xfrm>
                  <a:off x="3534596" y="2927357"/>
                  <a:ext cx="190799" cy="118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32312" extrusionOk="0">
                      <a:moveTo>
                        <a:pt x="0" y="0"/>
                      </a:moveTo>
                      <a:cubicBezTo>
                        <a:pt x="1511" y="10414"/>
                        <a:pt x="3359" y="21955"/>
                        <a:pt x="5183" y="32311"/>
                      </a:cubicBezTo>
                      <a:cubicBezTo>
                        <a:pt x="3676" y="21902"/>
                        <a:pt x="1821" y="10366"/>
                        <a:pt x="0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23"/>
                <p:cNvSpPr/>
                <p:nvPr/>
              </p:nvSpPr>
              <p:spPr>
                <a:xfrm>
                  <a:off x="3470578" y="2848099"/>
                  <a:ext cx="190836" cy="118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4" h="32312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512" y="10414"/>
                        <a:pt x="3359" y="21957"/>
                        <a:pt x="5183" y="32312"/>
                      </a:cubicBezTo>
                      <a:cubicBezTo>
                        <a:pt x="3678" y="21902"/>
                        <a:pt x="1823" y="10367"/>
                        <a:pt x="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23"/>
                <p:cNvSpPr/>
                <p:nvPr/>
              </p:nvSpPr>
              <p:spPr>
                <a:xfrm>
                  <a:off x="3267703" y="2813200"/>
                  <a:ext cx="250104" cy="1364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4" h="37077" extrusionOk="0">
                      <a:moveTo>
                        <a:pt x="1" y="0"/>
                      </a:moveTo>
                      <a:lnTo>
                        <a:pt x="71" y="433"/>
                      </a:lnTo>
                      <a:lnTo>
                        <a:pt x="5817" y="36260"/>
                      </a:lnTo>
                      <a:cubicBezTo>
                        <a:pt x="5894" y="36739"/>
                        <a:pt x="6309" y="37077"/>
                        <a:pt x="6778" y="37077"/>
                      </a:cubicBezTo>
                      <a:cubicBezTo>
                        <a:pt x="6783" y="37077"/>
                        <a:pt x="6788" y="37077"/>
                        <a:pt x="6793" y="37077"/>
                      </a:cubicBezTo>
                      <a:cubicBezTo>
                        <a:pt x="6589" y="36931"/>
                        <a:pt x="6440" y="36707"/>
                        <a:pt x="6397" y="36440"/>
                      </a:cubicBezTo>
                      <a:lnTo>
                        <a:pt x="568" y="96"/>
                      </a:lnTo>
                      <a:cubicBezTo>
                        <a:pt x="378" y="69"/>
                        <a:pt x="189" y="37"/>
                        <a:pt x="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23"/>
                <p:cNvSpPr/>
                <p:nvPr/>
              </p:nvSpPr>
              <p:spPr>
                <a:xfrm>
                  <a:off x="3481843" y="4146416"/>
                  <a:ext cx="289714" cy="55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0" h="1511" extrusionOk="0">
                      <a:moveTo>
                        <a:pt x="0" y="44"/>
                      </a:moveTo>
                      <a:cubicBezTo>
                        <a:pt x="0" y="44"/>
                        <a:pt x="1" y="45"/>
                        <a:pt x="1" y="46"/>
                      </a:cubicBezTo>
                      <a:lnTo>
                        <a:pt x="1" y="46"/>
                      </a:lnTo>
                      <a:lnTo>
                        <a:pt x="0" y="44"/>
                      </a:lnTo>
                      <a:close/>
                      <a:moveTo>
                        <a:pt x="7870" y="1"/>
                      </a:moveTo>
                      <a:cubicBezTo>
                        <a:pt x="7791" y="36"/>
                        <a:pt x="7707" y="64"/>
                        <a:pt x="7619" y="78"/>
                      </a:cubicBezTo>
                      <a:lnTo>
                        <a:pt x="1696" y="1028"/>
                      </a:lnTo>
                      <a:cubicBezTo>
                        <a:pt x="1643" y="1036"/>
                        <a:pt x="1591" y="1041"/>
                        <a:pt x="1539" y="1041"/>
                      </a:cubicBezTo>
                      <a:cubicBezTo>
                        <a:pt x="1332" y="1041"/>
                        <a:pt x="1137" y="975"/>
                        <a:pt x="976" y="861"/>
                      </a:cubicBezTo>
                      <a:cubicBezTo>
                        <a:pt x="971" y="861"/>
                        <a:pt x="966" y="861"/>
                        <a:pt x="961" y="861"/>
                      </a:cubicBezTo>
                      <a:cubicBezTo>
                        <a:pt x="492" y="861"/>
                        <a:pt x="78" y="524"/>
                        <a:pt x="1" y="46"/>
                      </a:cubicBezTo>
                      <a:lnTo>
                        <a:pt x="1" y="46"/>
                      </a:lnTo>
                      <a:lnTo>
                        <a:pt x="105" y="694"/>
                      </a:lnTo>
                      <a:cubicBezTo>
                        <a:pt x="181" y="1170"/>
                        <a:pt x="594" y="1510"/>
                        <a:pt x="1064" y="1510"/>
                      </a:cubicBezTo>
                      <a:cubicBezTo>
                        <a:pt x="1115" y="1510"/>
                        <a:pt x="1168" y="1506"/>
                        <a:pt x="1220" y="1498"/>
                      </a:cubicBezTo>
                      <a:lnTo>
                        <a:pt x="7143" y="548"/>
                      </a:lnTo>
                      <a:cubicBezTo>
                        <a:pt x="7180" y="542"/>
                        <a:pt x="7217" y="534"/>
                        <a:pt x="7253" y="522"/>
                      </a:cubicBezTo>
                      <a:cubicBezTo>
                        <a:pt x="7264" y="519"/>
                        <a:pt x="7276" y="516"/>
                        <a:pt x="7286" y="512"/>
                      </a:cubicBezTo>
                      <a:cubicBezTo>
                        <a:pt x="7311" y="504"/>
                        <a:pt x="7336" y="495"/>
                        <a:pt x="7360" y="486"/>
                      </a:cubicBezTo>
                      <a:cubicBezTo>
                        <a:pt x="7371" y="481"/>
                        <a:pt x="7383" y="476"/>
                        <a:pt x="7394" y="471"/>
                      </a:cubicBezTo>
                      <a:cubicBezTo>
                        <a:pt x="7417" y="461"/>
                        <a:pt x="7440" y="448"/>
                        <a:pt x="7463" y="436"/>
                      </a:cubicBezTo>
                      <a:cubicBezTo>
                        <a:pt x="7473" y="431"/>
                        <a:pt x="7483" y="425"/>
                        <a:pt x="7491" y="419"/>
                      </a:cubicBezTo>
                      <a:cubicBezTo>
                        <a:pt x="7521" y="401"/>
                        <a:pt x="7551" y="382"/>
                        <a:pt x="7580" y="361"/>
                      </a:cubicBezTo>
                      <a:cubicBezTo>
                        <a:pt x="7580" y="361"/>
                        <a:pt x="7580" y="359"/>
                        <a:pt x="7580" y="359"/>
                      </a:cubicBezTo>
                      <a:cubicBezTo>
                        <a:pt x="7610" y="338"/>
                        <a:pt x="7637" y="314"/>
                        <a:pt x="7663" y="288"/>
                      </a:cubicBezTo>
                      <a:cubicBezTo>
                        <a:pt x="7670" y="282"/>
                        <a:pt x="7676" y="275"/>
                        <a:pt x="7681" y="269"/>
                      </a:cubicBezTo>
                      <a:cubicBezTo>
                        <a:pt x="7701" y="249"/>
                        <a:pt x="7720" y="229"/>
                        <a:pt x="7737" y="208"/>
                      </a:cubicBezTo>
                      <a:cubicBezTo>
                        <a:pt x="7744" y="201"/>
                        <a:pt x="7750" y="192"/>
                        <a:pt x="7757" y="184"/>
                      </a:cubicBezTo>
                      <a:cubicBezTo>
                        <a:pt x="7773" y="162"/>
                        <a:pt x="7789" y="141"/>
                        <a:pt x="7804" y="118"/>
                      </a:cubicBezTo>
                      <a:cubicBezTo>
                        <a:pt x="7808" y="111"/>
                        <a:pt x="7814" y="102"/>
                        <a:pt x="7818" y="95"/>
                      </a:cubicBezTo>
                      <a:cubicBezTo>
                        <a:pt x="7837" y="65"/>
                        <a:pt x="7854" y="34"/>
                        <a:pt x="78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23"/>
                <p:cNvSpPr/>
                <p:nvPr/>
              </p:nvSpPr>
              <p:spPr>
                <a:xfrm>
                  <a:off x="3628763" y="2770976"/>
                  <a:ext cx="509964" cy="1435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53" h="38985" extrusionOk="0">
                      <a:moveTo>
                        <a:pt x="7847" y="0"/>
                      </a:moveTo>
                      <a:lnTo>
                        <a:pt x="7416" y="221"/>
                      </a:lnTo>
                      <a:cubicBezTo>
                        <a:pt x="5795" y="1049"/>
                        <a:pt x="4010" y="1474"/>
                        <a:pt x="2210" y="1474"/>
                      </a:cubicBezTo>
                      <a:cubicBezTo>
                        <a:pt x="1472" y="1474"/>
                        <a:pt x="733" y="1403"/>
                        <a:pt x="1" y="1259"/>
                      </a:cubicBezTo>
                      <a:lnTo>
                        <a:pt x="1" y="1259"/>
                      </a:lnTo>
                      <a:lnTo>
                        <a:pt x="71" y="1691"/>
                      </a:lnTo>
                      <a:lnTo>
                        <a:pt x="5922" y="38168"/>
                      </a:lnTo>
                      <a:cubicBezTo>
                        <a:pt x="5998" y="38644"/>
                        <a:pt x="6411" y="38985"/>
                        <a:pt x="6881" y="38985"/>
                      </a:cubicBezTo>
                      <a:cubicBezTo>
                        <a:pt x="6933" y="38985"/>
                        <a:pt x="6985" y="38981"/>
                        <a:pt x="7037" y="38972"/>
                      </a:cubicBezTo>
                      <a:lnTo>
                        <a:pt x="12960" y="38022"/>
                      </a:lnTo>
                      <a:cubicBezTo>
                        <a:pt x="13491" y="37937"/>
                        <a:pt x="13853" y="37438"/>
                        <a:pt x="13767" y="36909"/>
                      </a:cubicBezTo>
                      <a:lnTo>
                        <a:pt x="784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23"/>
                <p:cNvSpPr/>
                <p:nvPr/>
              </p:nvSpPr>
              <p:spPr>
                <a:xfrm>
                  <a:off x="3595006" y="2750728"/>
                  <a:ext cx="577809" cy="1487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96" h="40395" extrusionOk="0">
                      <a:moveTo>
                        <a:pt x="9549" y="0"/>
                      </a:moveTo>
                      <a:lnTo>
                        <a:pt x="8699" y="137"/>
                      </a:lnTo>
                      <a:lnTo>
                        <a:pt x="14684" y="37459"/>
                      </a:lnTo>
                      <a:cubicBezTo>
                        <a:pt x="14770" y="37988"/>
                        <a:pt x="14407" y="38487"/>
                        <a:pt x="13877" y="38572"/>
                      </a:cubicBezTo>
                      <a:lnTo>
                        <a:pt x="7954" y="39522"/>
                      </a:lnTo>
                      <a:cubicBezTo>
                        <a:pt x="7902" y="39530"/>
                        <a:pt x="7851" y="39534"/>
                        <a:pt x="7800" y="39534"/>
                      </a:cubicBezTo>
                      <a:cubicBezTo>
                        <a:pt x="7329" y="39534"/>
                        <a:pt x="6915" y="39195"/>
                        <a:pt x="6839" y="38718"/>
                      </a:cubicBezTo>
                      <a:lnTo>
                        <a:pt x="852" y="1396"/>
                      </a:lnTo>
                      <a:lnTo>
                        <a:pt x="0" y="1531"/>
                      </a:lnTo>
                      <a:lnTo>
                        <a:pt x="5987" y="38854"/>
                      </a:lnTo>
                      <a:cubicBezTo>
                        <a:pt x="6132" y="39753"/>
                        <a:pt x="6912" y="40394"/>
                        <a:pt x="7798" y="40394"/>
                      </a:cubicBezTo>
                      <a:cubicBezTo>
                        <a:pt x="7894" y="40394"/>
                        <a:pt x="7992" y="40386"/>
                        <a:pt x="8090" y="40371"/>
                      </a:cubicBezTo>
                      <a:lnTo>
                        <a:pt x="14013" y="39421"/>
                      </a:lnTo>
                      <a:cubicBezTo>
                        <a:pt x="15013" y="39261"/>
                        <a:pt x="15695" y="38319"/>
                        <a:pt x="15535" y="37322"/>
                      </a:cubicBezTo>
                      <a:lnTo>
                        <a:pt x="95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23"/>
                <p:cNvSpPr/>
                <p:nvPr/>
              </p:nvSpPr>
              <p:spPr>
                <a:xfrm>
                  <a:off x="3842903" y="4105775"/>
                  <a:ext cx="295825" cy="100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6" h="2726" extrusionOk="0">
                      <a:moveTo>
                        <a:pt x="7846" y="0"/>
                      </a:moveTo>
                      <a:lnTo>
                        <a:pt x="7846" y="3"/>
                      </a:lnTo>
                      <a:lnTo>
                        <a:pt x="7846" y="3"/>
                      </a:lnTo>
                      <a:cubicBezTo>
                        <a:pt x="7846" y="2"/>
                        <a:pt x="7846" y="1"/>
                        <a:pt x="7846" y="0"/>
                      </a:cubicBezTo>
                      <a:close/>
                      <a:moveTo>
                        <a:pt x="0" y="1259"/>
                      </a:moveTo>
                      <a:lnTo>
                        <a:pt x="0" y="1259"/>
                      </a:lnTo>
                      <a:cubicBezTo>
                        <a:pt x="1" y="1260"/>
                        <a:pt x="1" y="1261"/>
                        <a:pt x="1" y="1262"/>
                      </a:cubicBezTo>
                      <a:lnTo>
                        <a:pt x="1" y="1262"/>
                      </a:lnTo>
                      <a:lnTo>
                        <a:pt x="0" y="1259"/>
                      </a:lnTo>
                      <a:close/>
                      <a:moveTo>
                        <a:pt x="7846" y="3"/>
                      </a:moveTo>
                      <a:lnTo>
                        <a:pt x="7846" y="3"/>
                      </a:lnTo>
                      <a:cubicBezTo>
                        <a:pt x="7930" y="532"/>
                        <a:pt x="7569" y="1029"/>
                        <a:pt x="7039" y="1115"/>
                      </a:cubicBezTo>
                      <a:lnTo>
                        <a:pt x="1116" y="2065"/>
                      </a:lnTo>
                      <a:cubicBezTo>
                        <a:pt x="1064" y="2073"/>
                        <a:pt x="1012" y="2077"/>
                        <a:pt x="961" y="2077"/>
                      </a:cubicBezTo>
                      <a:cubicBezTo>
                        <a:pt x="492" y="2077"/>
                        <a:pt x="78" y="1738"/>
                        <a:pt x="1" y="1262"/>
                      </a:cubicBezTo>
                      <a:lnTo>
                        <a:pt x="1" y="1262"/>
                      </a:lnTo>
                      <a:lnTo>
                        <a:pt x="105" y="1909"/>
                      </a:lnTo>
                      <a:cubicBezTo>
                        <a:pt x="181" y="2385"/>
                        <a:pt x="594" y="2726"/>
                        <a:pt x="1064" y="2726"/>
                      </a:cubicBezTo>
                      <a:cubicBezTo>
                        <a:pt x="1116" y="2726"/>
                        <a:pt x="1168" y="2722"/>
                        <a:pt x="1220" y="2713"/>
                      </a:cubicBezTo>
                      <a:lnTo>
                        <a:pt x="7143" y="1763"/>
                      </a:lnTo>
                      <a:cubicBezTo>
                        <a:pt x="7674" y="1678"/>
                        <a:pt x="8036" y="1179"/>
                        <a:pt x="7950" y="650"/>
                      </a:cubicBezTo>
                      <a:lnTo>
                        <a:pt x="7846" y="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23"/>
                <p:cNvSpPr/>
                <p:nvPr/>
              </p:nvSpPr>
              <p:spPr>
                <a:xfrm>
                  <a:off x="3687074" y="2883218"/>
                  <a:ext cx="202616" cy="1262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4" h="34305" extrusionOk="0">
                      <a:moveTo>
                        <a:pt x="1" y="1"/>
                      </a:moveTo>
                      <a:cubicBezTo>
                        <a:pt x="1615" y="11055"/>
                        <a:pt x="3576" y="23308"/>
                        <a:pt x="5503" y="34305"/>
                      </a:cubicBezTo>
                      <a:cubicBezTo>
                        <a:pt x="3893" y="23255"/>
                        <a:pt x="1925" y="11007"/>
                        <a:pt x="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23"/>
                <p:cNvSpPr/>
                <p:nvPr/>
              </p:nvSpPr>
              <p:spPr>
                <a:xfrm>
                  <a:off x="3731986" y="2856823"/>
                  <a:ext cx="202616" cy="126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4" h="34306" extrusionOk="0">
                      <a:moveTo>
                        <a:pt x="1" y="1"/>
                      </a:moveTo>
                      <a:cubicBezTo>
                        <a:pt x="1615" y="11056"/>
                        <a:pt x="3576" y="23309"/>
                        <a:pt x="5503" y="34306"/>
                      </a:cubicBezTo>
                      <a:cubicBezTo>
                        <a:pt x="3893" y="23255"/>
                        <a:pt x="1925" y="11009"/>
                        <a:pt x="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23"/>
                <p:cNvSpPr/>
                <p:nvPr/>
              </p:nvSpPr>
              <p:spPr>
                <a:xfrm>
                  <a:off x="3792506" y="2954377"/>
                  <a:ext cx="190836" cy="118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4" h="32312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512" y="10414"/>
                        <a:pt x="3359" y="21955"/>
                        <a:pt x="5183" y="32312"/>
                      </a:cubicBezTo>
                      <a:cubicBezTo>
                        <a:pt x="3676" y="21902"/>
                        <a:pt x="1822" y="10366"/>
                        <a:pt x="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23"/>
                <p:cNvSpPr/>
                <p:nvPr/>
              </p:nvSpPr>
              <p:spPr>
                <a:xfrm>
                  <a:off x="3895656" y="2931443"/>
                  <a:ext cx="190799" cy="118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32312" extrusionOk="0">
                      <a:moveTo>
                        <a:pt x="0" y="1"/>
                      </a:moveTo>
                      <a:cubicBezTo>
                        <a:pt x="1512" y="10415"/>
                        <a:pt x="3359" y="21955"/>
                        <a:pt x="5183" y="32312"/>
                      </a:cubicBezTo>
                      <a:cubicBezTo>
                        <a:pt x="3676" y="21902"/>
                        <a:pt x="1821" y="10366"/>
                        <a:pt x="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23"/>
                <p:cNvSpPr/>
                <p:nvPr/>
              </p:nvSpPr>
              <p:spPr>
                <a:xfrm>
                  <a:off x="3831639" y="2852222"/>
                  <a:ext cx="190836" cy="118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4" h="32312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512" y="10414"/>
                        <a:pt x="3359" y="21956"/>
                        <a:pt x="5183" y="32311"/>
                      </a:cubicBezTo>
                      <a:cubicBezTo>
                        <a:pt x="3678" y="21902"/>
                        <a:pt x="1822" y="10367"/>
                        <a:pt x="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23"/>
                <p:cNvSpPr/>
                <p:nvPr/>
              </p:nvSpPr>
              <p:spPr>
                <a:xfrm>
                  <a:off x="3628763" y="2817286"/>
                  <a:ext cx="250104" cy="1364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4" h="37078" extrusionOk="0">
                      <a:moveTo>
                        <a:pt x="1" y="1"/>
                      </a:moveTo>
                      <a:lnTo>
                        <a:pt x="71" y="433"/>
                      </a:lnTo>
                      <a:lnTo>
                        <a:pt x="5817" y="36260"/>
                      </a:lnTo>
                      <a:cubicBezTo>
                        <a:pt x="5894" y="36738"/>
                        <a:pt x="6309" y="37077"/>
                        <a:pt x="6778" y="37077"/>
                      </a:cubicBezTo>
                      <a:cubicBezTo>
                        <a:pt x="6783" y="37077"/>
                        <a:pt x="6788" y="37077"/>
                        <a:pt x="6793" y="37077"/>
                      </a:cubicBezTo>
                      <a:cubicBezTo>
                        <a:pt x="6589" y="36931"/>
                        <a:pt x="6440" y="36707"/>
                        <a:pt x="6397" y="36440"/>
                      </a:cubicBezTo>
                      <a:lnTo>
                        <a:pt x="568" y="96"/>
                      </a:lnTo>
                      <a:cubicBezTo>
                        <a:pt x="378" y="69"/>
                        <a:pt x="189" y="38"/>
                        <a:pt x="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23"/>
                <p:cNvSpPr/>
                <p:nvPr/>
              </p:nvSpPr>
              <p:spPr>
                <a:xfrm>
                  <a:off x="3842903" y="4150539"/>
                  <a:ext cx="289714" cy="55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0" h="1510" extrusionOk="0">
                      <a:moveTo>
                        <a:pt x="0" y="43"/>
                      </a:moveTo>
                      <a:cubicBezTo>
                        <a:pt x="0" y="43"/>
                        <a:pt x="1" y="44"/>
                        <a:pt x="1" y="44"/>
                      </a:cubicBezTo>
                      <a:lnTo>
                        <a:pt x="1" y="44"/>
                      </a:lnTo>
                      <a:lnTo>
                        <a:pt x="0" y="43"/>
                      </a:lnTo>
                      <a:close/>
                      <a:moveTo>
                        <a:pt x="7870" y="0"/>
                      </a:moveTo>
                      <a:lnTo>
                        <a:pt x="7870" y="0"/>
                      </a:lnTo>
                      <a:cubicBezTo>
                        <a:pt x="7791" y="36"/>
                        <a:pt x="7707" y="63"/>
                        <a:pt x="7619" y="77"/>
                      </a:cubicBezTo>
                      <a:lnTo>
                        <a:pt x="1696" y="1027"/>
                      </a:lnTo>
                      <a:cubicBezTo>
                        <a:pt x="1644" y="1036"/>
                        <a:pt x="1592" y="1040"/>
                        <a:pt x="1540" y="1040"/>
                      </a:cubicBezTo>
                      <a:cubicBezTo>
                        <a:pt x="1333" y="1040"/>
                        <a:pt x="1137" y="973"/>
                        <a:pt x="976" y="860"/>
                      </a:cubicBezTo>
                      <a:cubicBezTo>
                        <a:pt x="971" y="860"/>
                        <a:pt x="966" y="860"/>
                        <a:pt x="961" y="860"/>
                      </a:cubicBezTo>
                      <a:cubicBezTo>
                        <a:pt x="492" y="860"/>
                        <a:pt x="77" y="521"/>
                        <a:pt x="1" y="44"/>
                      </a:cubicBezTo>
                      <a:lnTo>
                        <a:pt x="1" y="44"/>
                      </a:lnTo>
                      <a:lnTo>
                        <a:pt x="105" y="693"/>
                      </a:lnTo>
                      <a:cubicBezTo>
                        <a:pt x="181" y="1169"/>
                        <a:pt x="594" y="1510"/>
                        <a:pt x="1063" y="1510"/>
                      </a:cubicBezTo>
                      <a:cubicBezTo>
                        <a:pt x="1114" y="1510"/>
                        <a:pt x="1166" y="1506"/>
                        <a:pt x="1219" y="1497"/>
                      </a:cubicBezTo>
                      <a:lnTo>
                        <a:pt x="7143" y="547"/>
                      </a:lnTo>
                      <a:cubicBezTo>
                        <a:pt x="7180" y="542"/>
                        <a:pt x="7217" y="533"/>
                        <a:pt x="7253" y="522"/>
                      </a:cubicBezTo>
                      <a:cubicBezTo>
                        <a:pt x="7264" y="519"/>
                        <a:pt x="7276" y="514"/>
                        <a:pt x="7286" y="512"/>
                      </a:cubicBezTo>
                      <a:cubicBezTo>
                        <a:pt x="7311" y="503"/>
                        <a:pt x="7336" y="494"/>
                        <a:pt x="7360" y="484"/>
                      </a:cubicBezTo>
                      <a:cubicBezTo>
                        <a:pt x="7371" y="480"/>
                        <a:pt x="7383" y="476"/>
                        <a:pt x="7394" y="470"/>
                      </a:cubicBezTo>
                      <a:cubicBezTo>
                        <a:pt x="7417" y="459"/>
                        <a:pt x="7440" y="447"/>
                        <a:pt x="7463" y="434"/>
                      </a:cubicBezTo>
                      <a:cubicBezTo>
                        <a:pt x="7473" y="430"/>
                        <a:pt x="7483" y="424"/>
                        <a:pt x="7491" y="419"/>
                      </a:cubicBezTo>
                      <a:cubicBezTo>
                        <a:pt x="7521" y="400"/>
                        <a:pt x="7551" y="382"/>
                        <a:pt x="7580" y="360"/>
                      </a:cubicBezTo>
                      <a:cubicBezTo>
                        <a:pt x="7580" y="360"/>
                        <a:pt x="7580" y="359"/>
                        <a:pt x="7580" y="359"/>
                      </a:cubicBezTo>
                      <a:cubicBezTo>
                        <a:pt x="7610" y="337"/>
                        <a:pt x="7637" y="313"/>
                        <a:pt x="7663" y="287"/>
                      </a:cubicBezTo>
                      <a:cubicBezTo>
                        <a:pt x="7670" y="282"/>
                        <a:pt x="7676" y="274"/>
                        <a:pt x="7681" y="269"/>
                      </a:cubicBezTo>
                      <a:cubicBezTo>
                        <a:pt x="7701" y="249"/>
                        <a:pt x="7720" y="229"/>
                        <a:pt x="7737" y="207"/>
                      </a:cubicBezTo>
                      <a:cubicBezTo>
                        <a:pt x="7744" y="200"/>
                        <a:pt x="7750" y="192"/>
                        <a:pt x="7757" y="183"/>
                      </a:cubicBezTo>
                      <a:cubicBezTo>
                        <a:pt x="7773" y="162"/>
                        <a:pt x="7789" y="140"/>
                        <a:pt x="7804" y="117"/>
                      </a:cubicBezTo>
                      <a:cubicBezTo>
                        <a:pt x="7809" y="110"/>
                        <a:pt x="7814" y="102"/>
                        <a:pt x="7819" y="94"/>
                      </a:cubicBezTo>
                      <a:cubicBezTo>
                        <a:pt x="7837" y="64"/>
                        <a:pt x="7854" y="33"/>
                        <a:pt x="78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" name="Google Shape;123;p23"/>
              <p:cNvGrpSpPr/>
              <p:nvPr/>
            </p:nvGrpSpPr>
            <p:grpSpPr>
              <a:xfrm>
                <a:off x="6795600" y="1619496"/>
                <a:ext cx="818299" cy="3290970"/>
                <a:chOff x="2645345" y="2728785"/>
                <a:chExt cx="352776" cy="1418827"/>
              </a:xfrm>
            </p:grpSpPr>
            <p:sp>
              <p:nvSpPr>
                <p:cNvPr id="124" name="Google Shape;124;p23"/>
                <p:cNvSpPr/>
                <p:nvPr/>
              </p:nvSpPr>
              <p:spPr>
                <a:xfrm>
                  <a:off x="2645345" y="2728785"/>
                  <a:ext cx="352774" cy="1418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38542" extrusionOk="0">
                      <a:moveTo>
                        <a:pt x="50" y="1"/>
                      </a:moveTo>
                      <a:cubicBezTo>
                        <a:pt x="23" y="1"/>
                        <a:pt x="0" y="22"/>
                        <a:pt x="0" y="49"/>
                      </a:cubicBezTo>
                      <a:lnTo>
                        <a:pt x="0" y="38493"/>
                      </a:lnTo>
                      <a:cubicBezTo>
                        <a:pt x="0" y="38520"/>
                        <a:pt x="23" y="38541"/>
                        <a:pt x="50" y="38541"/>
                      </a:cubicBezTo>
                      <a:lnTo>
                        <a:pt x="9534" y="38541"/>
                      </a:lnTo>
                      <a:cubicBezTo>
                        <a:pt x="9561" y="38541"/>
                        <a:pt x="9583" y="38520"/>
                        <a:pt x="9583" y="38493"/>
                      </a:cubicBezTo>
                      <a:lnTo>
                        <a:pt x="9583" y="49"/>
                      </a:lnTo>
                      <a:cubicBezTo>
                        <a:pt x="9583" y="22"/>
                        <a:pt x="9561" y="1"/>
                        <a:pt x="953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23"/>
                <p:cNvSpPr/>
                <p:nvPr/>
              </p:nvSpPr>
              <p:spPr>
                <a:xfrm>
                  <a:off x="2678034" y="2728785"/>
                  <a:ext cx="65195" cy="1418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" h="38542" extrusionOk="0">
                      <a:moveTo>
                        <a:pt x="1" y="1"/>
                      </a:moveTo>
                      <a:lnTo>
                        <a:pt x="1" y="38541"/>
                      </a:lnTo>
                      <a:lnTo>
                        <a:pt x="1771" y="38541"/>
                      </a:lnTo>
                      <a:lnTo>
                        <a:pt x="1771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23"/>
                <p:cNvSpPr/>
                <p:nvPr/>
              </p:nvSpPr>
              <p:spPr>
                <a:xfrm>
                  <a:off x="2645345" y="3614336"/>
                  <a:ext cx="352774" cy="4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1188" extrusionOk="0">
                      <a:moveTo>
                        <a:pt x="0" y="1"/>
                      </a:moveTo>
                      <a:lnTo>
                        <a:pt x="0" y="1188"/>
                      </a:lnTo>
                      <a:lnTo>
                        <a:pt x="9583" y="1188"/>
                      </a:lnTo>
                      <a:lnTo>
                        <a:pt x="958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23"/>
                <p:cNvSpPr/>
                <p:nvPr/>
              </p:nvSpPr>
              <p:spPr>
                <a:xfrm>
                  <a:off x="2645345" y="2743145"/>
                  <a:ext cx="352774" cy="4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1188" extrusionOk="0">
                      <a:moveTo>
                        <a:pt x="0" y="0"/>
                      </a:moveTo>
                      <a:lnTo>
                        <a:pt x="0" y="1187"/>
                      </a:lnTo>
                      <a:lnTo>
                        <a:pt x="9583" y="1187"/>
                      </a:lnTo>
                      <a:lnTo>
                        <a:pt x="958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23"/>
                <p:cNvSpPr/>
                <p:nvPr/>
              </p:nvSpPr>
              <p:spPr>
                <a:xfrm>
                  <a:off x="2645345" y="3526169"/>
                  <a:ext cx="352774" cy="4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1188" extrusionOk="0">
                      <a:moveTo>
                        <a:pt x="0" y="0"/>
                      </a:moveTo>
                      <a:lnTo>
                        <a:pt x="0" y="1187"/>
                      </a:lnTo>
                      <a:lnTo>
                        <a:pt x="9583" y="1187"/>
                      </a:lnTo>
                      <a:lnTo>
                        <a:pt x="958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23"/>
                <p:cNvSpPr/>
                <p:nvPr/>
              </p:nvSpPr>
              <p:spPr>
                <a:xfrm>
                  <a:off x="2687606" y="3042508"/>
                  <a:ext cx="268290" cy="200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8" h="5445" extrusionOk="0">
                      <a:moveTo>
                        <a:pt x="1" y="1"/>
                      </a:moveTo>
                      <a:lnTo>
                        <a:pt x="1" y="5445"/>
                      </a:lnTo>
                      <a:lnTo>
                        <a:pt x="7288" y="5445"/>
                      </a:lnTo>
                      <a:lnTo>
                        <a:pt x="728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23"/>
                <p:cNvSpPr/>
                <p:nvPr/>
              </p:nvSpPr>
              <p:spPr>
                <a:xfrm>
                  <a:off x="2836182" y="2728785"/>
                  <a:ext cx="161938" cy="1418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9" h="38542" extrusionOk="0">
                      <a:moveTo>
                        <a:pt x="10" y="1"/>
                      </a:moveTo>
                      <a:lnTo>
                        <a:pt x="0" y="38541"/>
                      </a:lnTo>
                      <a:lnTo>
                        <a:pt x="3853" y="38541"/>
                      </a:lnTo>
                      <a:cubicBezTo>
                        <a:pt x="4154" y="38541"/>
                        <a:pt x="4399" y="38346"/>
                        <a:pt x="4399" y="38104"/>
                      </a:cubicBezTo>
                      <a:lnTo>
                        <a:pt x="4399" y="438"/>
                      </a:lnTo>
                      <a:cubicBezTo>
                        <a:pt x="4399" y="196"/>
                        <a:pt x="4154" y="1"/>
                        <a:pt x="3853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" name="Google Shape;140;p23"/>
              <p:cNvGrpSpPr/>
              <p:nvPr/>
            </p:nvGrpSpPr>
            <p:grpSpPr>
              <a:xfrm>
                <a:off x="7281758" y="1749741"/>
                <a:ext cx="2295487" cy="3168235"/>
                <a:chOff x="1385793" y="2639627"/>
                <a:chExt cx="1146310" cy="1582140"/>
              </a:xfrm>
            </p:grpSpPr>
            <p:sp>
              <p:nvSpPr>
                <p:cNvPr id="141" name="Google Shape;141;p23"/>
                <p:cNvSpPr/>
                <p:nvPr/>
              </p:nvSpPr>
              <p:spPr>
                <a:xfrm>
                  <a:off x="1657178" y="3740407"/>
                  <a:ext cx="570667" cy="480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2" h="13064" extrusionOk="0">
                      <a:moveTo>
                        <a:pt x="1" y="0"/>
                      </a:moveTo>
                      <a:lnTo>
                        <a:pt x="1" y="9451"/>
                      </a:lnTo>
                      <a:cubicBezTo>
                        <a:pt x="1" y="11445"/>
                        <a:pt x="1618" y="13064"/>
                        <a:pt x="3613" y="13064"/>
                      </a:cubicBezTo>
                      <a:lnTo>
                        <a:pt x="11888" y="13064"/>
                      </a:lnTo>
                      <a:cubicBezTo>
                        <a:pt x="13884" y="13064"/>
                        <a:pt x="15501" y="11445"/>
                        <a:pt x="15501" y="9451"/>
                      </a:cubicBezTo>
                      <a:lnTo>
                        <a:pt x="15401" y="12"/>
                      </a:lnTo>
                      <a:cubicBezTo>
                        <a:pt x="15401" y="12"/>
                        <a:pt x="15390" y="12"/>
                        <a:pt x="15370" y="12"/>
                      </a:cubicBezTo>
                      <a:cubicBezTo>
                        <a:pt x="14646" y="12"/>
                        <a:pt x="1716" y="14"/>
                        <a:pt x="1716" y="207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23"/>
                <p:cNvSpPr/>
                <p:nvPr/>
              </p:nvSpPr>
              <p:spPr>
                <a:xfrm>
                  <a:off x="1657178" y="3700207"/>
                  <a:ext cx="567391" cy="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13" h="2091" extrusionOk="0">
                      <a:moveTo>
                        <a:pt x="7706" y="1"/>
                      </a:moveTo>
                      <a:cubicBezTo>
                        <a:pt x="5663" y="1"/>
                        <a:pt x="3702" y="111"/>
                        <a:pt x="2258" y="307"/>
                      </a:cubicBezTo>
                      <a:cubicBezTo>
                        <a:pt x="812" y="502"/>
                        <a:pt x="1" y="768"/>
                        <a:pt x="1" y="1045"/>
                      </a:cubicBezTo>
                      <a:cubicBezTo>
                        <a:pt x="1" y="1322"/>
                        <a:pt x="812" y="1588"/>
                        <a:pt x="2258" y="1785"/>
                      </a:cubicBezTo>
                      <a:cubicBezTo>
                        <a:pt x="3702" y="1981"/>
                        <a:pt x="5663" y="2091"/>
                        <a:pt x="7706" y="2091"/>
                      </a:cubicBezTo>
                      <a:cubicBezTo>
                        <a:pt x="9750" y="2091"/>
                        <a:pt x="11710" y="1981"/>
                        <a:pt x="13155" y="1785"/>
                      </a:cubicBezTo>
                      <a:cubicBezTo>
                        <a:pt x="14601" y="1588"/>
                        <a:pt x="15413" y="1322"/>
                        <a:pt x="15413" y="1045"/>
                      </a:cubicBezTo>
                      <a:cubicBezTo>
                        <a:pt x="15413" y="768"/>
                        <a:pt x="14601" y="502"/>
                        <a:pt x="13155" y="307"/>
                      </a:cubicBezTo>
                      <a:cubicBezTo>
                        <a:pt x="11710" y="111"/>
                        <a:pt x="9750" y="1"/>
                        <a:pt x="770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23"/>
                <p:cNvSpPr/>
                <p:nvPr/>
              </p:nvSpPr>
              <p:spPr>
                <a:xfrm>
                  <a:off x="1657178" y="3700207"/>
                  <a:ext cx="567391" cy="48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13" h="1311" extrusionOk="0">
                      <a:moveTo>
                        <a:pt x="7706" y="1"/>
                      </a:moveTo>
                      <a:cubicBezTo>
                        <a:pt x="3450" y="1"/>
                        <a:pt x="1" y="468"/>
                        <a:pt x="1" y="1045"/>
                      </a:cubicBezTo>
                      <a:cubicBezTo>
                        <a:pt x="1" y="1138"/>
                        <a:pt x="88" y="1227"/>
                        <a:pt x="252" y="1311"/>
                      </a:cubicBezTo>
                      <a:cubicBezTo>
                        <a:pt x="1119" y="862"/>
                        <a:pt x="4127" y="532"/>
                        <a:pt x="7706" y="532"/>
                      </a:cubicBezTo>
                      <a:cubicBezTo>
                        <a:pt x="11286" y="532"/>
                        <a:pt x="14294" y="862"/>
                        <a:pt x="15161" y="1311"/>
                      </a:cubicBezTo>
                      <a:cubicBezTo>
                        <a:pt x="15325" y="1227"/>
                        <a:pt x="15413" y="1138"/>
                        <a:pt x="15413" y="1045"/>
                      </a:cubicBezTo>
                      <a:cubicBezTo>
                        <a:pt x="15413" y="468"/>
                        <a:pt x="11963" y="1"/>
                        <a:pt x="770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23"/>
                <p:cNvSpPr/>
                <p:nvPr/>
              </p:nvSpPr>
              <p:spPr>
                <a:xfrm>
                  <a:off x="1653864" y="3740812"/>
                  <a:ext cx="573981" cy="480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2" h="13065" extrusionOk="0">
                      <a:moveTo>
                        <a:pt x="15491" y="1"/>
                      </a:moveTo>
                      <a:cubicBezTo>
                        <a:pt x="15491" y="1"/>
                        <a:pt x="15353" y="234"/>
                        <a:pt x="14860" y="349"/>
                      </a:cubicBezTo>
                      <a:lnTo>
                        <a:pt x="14860" y="7625"/>
                      </a:lnTo>
                      <a:cubicBezTo>
                        <a:pt x="14860" y="9620"/>
                        <a:pt x="13243" y="11237"/>
                        <a:pt x="11247" y="11237"/>
                      </a:cubicBezTo>
                      <a:lnTo>
                        <a:pt x="2970" y="11237"/>
                      </a:lnTo>
                      <a:cubicBezTo>
                        <a:pt x="1739" y="11237"/>
                        <a:pt x="652" y="10620"/>
                        <a:pt x="1" y="9679"/>
                      </a:cubicBezTo>
                      <a:lnTo>
                        <a:pt x="1" y="9679"/>
                      </a:lnTo>
                      <a:cubicBezTo>
                        <a:pt x="118" y="11567"/>
                        <a:pt x="1683" y="13064"/>
                        <a:pt x="3602" y="13064"/>
                      </a:cubicBezTo>
                      <a:lnTo>
                        <a:pt x="11878" y="13064"/>
                      </a:lnTo>
                      <a:cubicBezTo>
                        <a:pt x="13873" y="13064"/>
                        <a:pt x="15560" y="11539"/>
                        <a:pt x="15591" y="9440"/>
                      </a:cubicBezTo>
                      <a:lnTo>
                        <a:pt x="15491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45" name="Google Shape;145;p23"/>
                <p:cNvGrpSpPr/>
                <p:nvPr/>
              </p:nvGrpSpPr>
              <p:grpSpPr>
                <a:xfrm>
                  <a:off x="1385793" y="2639627"/>
                  <a:ext cx="1146310" cy="1099928"/>
                  <a:chOff x="1385793" y="658427"/>
                  <a:chExt cx="1146310" cy="1099928"/>
                </a:xfrm>
              </p:grpSpPr>
              <p:sp>
                <p:nvSpPr>
                  <p:cNvPr id="146" name="Google Shape;146;p23"/>
                  <p:cNvSpPr/>
                  <p:nvPr/>
                </p:nvSpPr>
                <p:spPr>
                  <a:xfrm>
                    <a:off x="1948294" y="1467096"/>
                    <a:ext cx="85295" cy="1316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3575" extrusionOk="0">
                        <a:moveTo>
                          <a:pt x="2199" y="0"/>
                        </a:moveTo>
                        <a:cubicBezTo>
                          <a:pt x="1419" y="700"/>
                          <a:pt x="113" y="2806"/>
                          <a:pt x="113" y="2806"/>
                        </a:cubicBezTo>
                        <a:lnTo>
                          <a:pt x="1" y="2754"/>
                        </a:lnTo>
                        <a:lnTo>
                          <a:pt x="1" y="2754"/>
                        </a:lnTo>
                        <a:lnTo>
                          <a:pt x="38" y="3048"/>
                        </a:lnTo>
                        <a:lnTo>
                          <a:pt x="56" y="3574"/>
                        </a:lnTo>
                        <a:cubicBezTo>
                          <a:pt x="595" y="2200"/>
                          <a:pt x="2316" y="401"/>
                          <a:pt x="2316" y="401"/>
                        </a:cubicBezTo>
                        <a:lnTo>
                          <a:pt x="219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" name="Google Shape;147;p23"/>
                  <p:cNvSpPr/>
                  <p:nvPr/>
                </p:nvSpPr>
                <p:spPr>
                  <a:xfrm>
                    <a:off x="1948294" y="1467096"/>
                    <a:ext cx="85295" cy="1316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3575" extrusionOk="0">
                        <a:moveTo>
                          <a:pt x="2199" y="0"/>
                        </a:moveTo>
                        <a:cubicBezTo>
                          <a:pt x="1419" y="700"/>
                          <a:pt x="113" y="2806"/>
                          <a:pt x="113" y="2806"/>
                        </a:cubicBezTo>
                        <a:lnTo>
                          <a:pt x="1" y="2754"/>
                        </a:lnTo>
                        <a:lnTo>
                          <a:pt x="1" y="2754"/>
                        </a:lnTo>
                        <a:lnTo>
                          <a:pt x="38" y="3048"/>
                        </a:lnTo>
                        <a:lnTo>
                          <a:pt x="56" y="3574"/>
                        </a:lnTo>
                        <a:cubicBezTo>
                          <a:pt x="595" y="2200"/>
                          <a:pt x="2316" y="401"/>
                          <a:pt x="2316" y="401"/>
                        </a:cubicBezTo>
                        <a:lnTo>
                          <a:pt x="2199" y="0"/>
                        </a:ln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8" name="Google Shape;148;p23"/>
                  <p:cNvSpPr/>
                  <p:nvPr/>
                </p:nvSpPr>
                <p:spPr>
                  <a:xfrm>
                    <a:off x="1939827" y="1358682"/>
                    <a:ext cx="97369" cy="135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5" h="3688" extrusionOk="0">
                        <a:moveTo>
                          <a:pt x="2645" y="1"/>
                        </a:moveTo>
                        <a:cubicBezTo>
                          <a:pt x="1791" y="108"/>
                          <a:pt x="352" y="2301"/>
                          <a:pt x="56" y="2768"/>
                        </a:cubicBezTo>
                        <a:cubicBezTo>
                          <a:pt x="21" y="2824"/>
                          <a:pt x="1" y="2854"/>
                          <a:pt x="1" y="2854"/>
                        </a:cubicBezTo>
                        <a:lnTo>
                          <a:pt x="232" y="3688"/>
                        </a:lnTo>
                        <a:cubicBezTo>
                          <a:pt x="1252" y="1109"/>
                          <a:pt x="2533" y="737"/>
                          <a:pt x="2533" y="737"/>
                        </a:cubicBezTo>
                        <a:lnTo>
                          <a:pt x="2645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9" name="Google Shape;149;p23"/>
                  <p:cNvSpPr/>
                  <p:nvPr/>
                </p:nvSpPr>
                <p:spPr>
                  <a:xfrm>
                    <a:off x="1939827" y="1358682"/>
                    <a:ext cx="97369" cy="135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5" h="3688" extrusionOk="0">
                        <a:moveTo>
                          <a:pt x="2645" y="1"/>
                        </a:moveTo>
                        <a:cubicBezTo>
                          <a:pt x="1791" y="108"/>
                          <a:pt x="352" y="2301"/>
                          <a:pt x="56" y="2768"/>
                        </a:cubicBezTo>
                        <a:cubicBezTo>
                          <a:pt x="21" y="2824"/>
                          <a:pt x="1" y="2854"/>
                          <a:pt x="1" y="2854"/>
                        </a:cubicBezTo>
                        <a:lnTo>
                          <a:pt x="232" y="3688"/>
                        </a:lnTo>
                        <a:cubicBezTo>
                          <a:pt x="1252" y="1109"/>
                          <a:pt x="2533" y="737"/>
                          <a:pt x="2533" y="737"/>
                        </a:cubicBezTo>
                        <a:lnTo>
                          <a:pt x="2645" y="1"/>
                        </a:ln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0" name="Google Shape;150;p23"/>
                  <p:cNvSpPr/>
                  <p:nvPr/>
                </p:nvSpPr>
                <p:spPr>
                  <a:xfrm>
                    <a:off x="1800048" y="1283915"/>
                    <a:ext cx="126561" cy="13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8" h="3647" extrusionOk="0">
                        <a:moveTo>
                          <a:pt x="1" y="1"/>
                        </a:moveTo>
                        <a:cubicBezTo>
                          <a:pt x="1" y="1"/>
                          <a:pt x="1298" y="416"/>
                          <a:pt x="2099" y="1408"/>
                        </a:cubicBezTo>
                        <a:cubicBezTo>
                          <a:pt x="2902" y="2399"/>
                          <a:pt x="3313" y="3145"/>
                          <a:pt x="3393" y="3646"/>
                        </a:cubicBezTo>
                        <a:lnTo>
                          <a:pt x="3438" y="2439"/>
                        </a:lnTo>
                        <a:cubicBezTo>
                          <a:pt x="3438" y="2439"/>
                          <a:pt x="2083" y="226"/>
                          <a:pt x="648" y="121"/>
                        </a:cubicBez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1" name="Google Shape;151;p23"/>
                  <p:cNvSpPr/>
                  <p:nvPr/>
                </p:nvSpPr>
                <p:spPr>
                  <a:xfrm>
                    <a:off x="1800048" y="1283915"/>
                    <a:ext cx="126561" cy="13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8" h="3647" extrusionOk="0">
                        <a:moveTo>
                          <a:pt x="1" y="1"/>
                        </a:moveTo>
                        <a:cubicBezTo>
                          <a:pt x="1" y="1"/>
                          <a:pt x="1298" y="416"/>
                          <a:pt x="2099" y="1408"/>
                        </a:cubicBezTo>
                        <a:cubicBezTo>
                          <a:pt x="2902" y="2399"/>
                          <a:pt x="3313" y="3145"/>
                          <a:pt x="3393" y="3646"/>
                        </a:cubicBezTo>
                        <a:lnTo>
                          <a:pt x="3438" y="2439"/>
                        </a:lnTo>
                        <a:cubicBezTo>
                          <a:pt x="3438" y="2439"/>
                          <a:pt x="2083" y="226"/>
                          <a:pt x="648" y="121"/>
                        </a:cubicBez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2" name="Google Shape;152;p23"/>
                  <p:cNvSpPr/>
                  <p:nvPr/>
                </p:nvSpPr>
                <p:spPr>
                  <a:xfrm>
                    <a:off x="1825560" y="1183674"/>
                    <a:ext cx="113419" cy="158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1" h="4315" extrusionOk="0">
                        <a:moveTo>
                          <a:pt x="746" y="1"/>
                        </a:moveTo>
                        <a:lnTo>
                          <a:pt x="1" y="238"/>
                        </a:lnTo>
                        <a:lnTo>
                          <a:pt x="1149" y="1269"/>
                        </a:lnTo>
                        <a:lnTo>
                          <a:pt x="2735" y="4315"/>
                        </a:lnTo>
                        <a:cubicBezTo>
                          <a:pt x="2735" y="4315"/>
                          <a:pt x="3080" y="3772"/>
                          <a:pt x="2973" y="3634"/>
                        </a:cubicBezTo>
                        <a:cubicBezTo>
                          <a:pt x="2868" y="3495"/>
                          <a:pt x="746" y="1"/>
                          <a:pt x="74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3" name="Google Shape;153;p23"/>
                  <p:cNvSpPr/>
                  <p:nvPr/>
                </p:nvSpPr>
                <p:spPr>
                  <a:xfrm>
                    <a:off x="1825560" y="1183674"/>
                    <a:ext cx="113419" cy="158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1" h="4315" extrusionOk="0">
                        <a:moveTo>
                          <a:pt x="746" y="1"/>
                        </a:moveTo>
                        <a:lnTo>
                          <a:pt x="1" y="238"/>
                        </a:lnTo>
                        <a:lnTo>
                          <a:pt x="1149" y="1269"/>
                        </a:lnTo>
                        <a:lnTo>
                          <a:pt x="2735" y="4315"/>
                        </a:lnTo>
                        <a:cubicBezTo>
                          <a:pt x="2735" y="4315"/>
                          <a:pt x="3080" y="3772"/>
                          <a:pt x="2973" y="3634"/>
                        </a:cubicBezTo>
                        <a:cubicBezTo>
                          <a:pt x="2868" y="3495"/>
                          <a:pt x="746" y="1"/>
                          <a:pt x="746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" name="Google Shape;154;p23"/>
                  <p:cNvSpPr/>
                  <p:nvPr/>
                </p:nvSpPr>
                <p:spPr>
                  <a:xfrm>
                    <a:off x="1816835" y="1435584"/>
                    <a:ext cx="118978" cy="113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2" h="3070" extrusionOk="0">
                        <a:moveTo>
                          <a:pt x="468" y="0"/>
                        </a:moveTo>
                        <a:lnTo>
                          <a:pt x="0" y="25"/>
                        </a:lnTo>
                        <a:cubicBezTo>
                          <a:pt x="0" y="25"/>
                          <a:pt x="2486" y="2253"/>
                          <a:pt x="2800" y="2796"/>
                        </a:cubicBezTo>
                        <a:cubicBezTo>
                          <a:pt x="2920" y="3003"/>
                          <a:pt x="3010" y="3069"/>
                          <a:pt x="3076" y="3069"/>
                        </a:cubicBezTo>
                        <a:cubicBezTo>
                          <a:pt x="3190" y="3069"/>
                          <a:pt x="3232" y="2872"/>
                          <a:pt x="3232" y="2872"/>
                        </a:cubicBezTo>
                        <a:lnTo>
                          <a:pt x="3226" y="2346"/>
                        </a:lnTo>
                        <a:cubicBezTo>
                          <a:pt x="3226" y="2346"/>
                          <a:pt x="1059" y="292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" name="Google Shape;155;p23"/>
                  <p:cNvSpPr/>
                  <p:nvPr/>
                </p:nvSpPr>
                <p:spPr>
                  <a:xfrm>
                    <a:off x="1816835" y="1435584"/>
                    <a:ext cx="118978" cy="113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2" h="3070" extrusionOk="0">
                        <a:moveTo>
                          <a:pt x="468" y="0"/>
                        </a:moveTo>
                        <a:lnTo>
                          <a:pt x="0" y="25"/>
                        </a:lnTo>
                        <a:cubicBezTo>
                          <a:pt x="0" y="25"/>
                          <a:pt x="2486" y="2253"/>
                          <a:pt x="2800" y="2796"/>
                        </a:cubicBezTo>
                        <a:cubicBezTo>
                          <a:pt x="2920" y="3003"/>
                          <a:pt x="3010" y="3069"/>
                          <a:pt x="3076" y="3069"/>
                        </a:cubicBezTo>
                        <a:cubicBezTo>
                          <a:pt x="3190" y="3069"/>
                          <a:pt x="3232" y="2872"/>
                          <a:pt x="3232" y="2872"/>
                        </a:cubicBezTo>
                        <a:lnTo>
                          <a:pt x="3226" y="2346"/>
                        </a:lnTo>
                        <a:cubicBezTo>
                          <a:pt x="3226" y="2346"/>
                          <a:pt x="1059" y="292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" name="Google Shape;156;p23"/>
                  <p:cNvSpPr/>
                  <p:nvPr/>
                </p:nvSpPr>
                <p:spPr>
                  <a:xfrm>
                    <a:off x="1404641" y="1147303"/>
                    <a:ext cx="437664" cy="146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89" h="3993" extrusionOk="0">
                        <a:moveTo>
                          <a:pt x="4897" y="0"/>
                        </a:moveTo>
                        <a:cubicBezTo>
                          <a:pt x="4193" y="0"/>
                          <a:pt x="3509" y="34"/>
                          <a:pt x="2931" y="93"/>
                        </a:cubicBezTo>
                        <a:cubicBezTo>
                          <a:pt x="1271" y="263"/>
                          <a:pt x="1" y="1087"/>
                          <a:pt x="1" y="1087"/>
                        </a:cubicBezTo>
                        <a:lnTo>
                          <a:pt x="4911" y="1725"/>
                        </a:lnTo>
                        <a:lnTo>
                          <a:pt x="11757" y="3976"/>
                        </a:lnTo>
                        <a:cubicBezTo>
                          <a:pt x="11757" y="3976"/>
                          <a:pt x="11771" y="3993"/>
                          <a:pt x="11788" y="3993"/>
                        </a:cubicBezTo>
                        <a:cubicBezTo>
                          <a:pt x="11829" y="3993"/>
                          <a:pt x="11889" y="3881"/>
                          <a:pt x="11779" y="3087"/>
                        </a:cubicBezTo>
                        <a:cubicBezTo>
                          <a:pt x="11627" y="1983"/>
                          <a:pt x="9886" y="865"/>
                          <a:pt x="8506" y="413"/>
                        </a:cubicBezTo>
                        <a:cubicBezTo>
                          <a:pt x="7606" y="119"/>
                          <a:pt x="6216" y="0"/>
                          <a:pt x="4897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" name="Google Shape;157;p23"/>
                  <p:cNvSpPr/>
                  <p:nvPr/>
                </p:nvSpPr>
                <p:spPr>
                  <a:xfrm>
                    <a:off x="1599602" y="960146"/>
                    <a:ext cx="202910" cy="1372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12" h="3728" extrusionOk="0">
                        <a:moveTo>
                          <a:pt x="1252" y="0"/>
                        </a:moveTo>
                        <a:cubicBezTo>
                          <a:pt x="456" y="0"/>
                          <a:pt x="0" y="947"/>
                          <a:pt x="0" y="947"/>
                        </a:cubicBezTo>
                        <a:lnTo>
                          <a:pt x="5511" y="3727"/>
                        </a:lnTo>
                        <a:cubicBezTo>
                          <a:pt x="5317" y="3582"/>
                          <a:pt x="3079" y="910"/>
                          <a:pt x="1892" y="196"/>
                        </a:cubicBezTo>
                        <a:cubicBezTo>
                          <a:pt x="1659" y="57"/>
                          <a:pt x="1445" y="0"/>
                          <a:pt x="125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" name="Google Shape;158;p23"/>
                  <p:cNvSpPr/>
                  <p:nvPr/>
                </p:nvSpPr>
                <p:spPr>
                  <a:xfrm>
                    <a:off x="1986910" y="1143658"/>
                    <a:ext cx="369966" cy="294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0" h="7992" extrusionOk="0">
                        <a:moveTo>
                          <a:pt x="7203" y="1"/>
                        </a:moveTo>
                        <a:cubicBezTo>
                          <a:pt x="7124" y="1"/>
                          <a:pt x="7044" y="2"/>
                          <a:pt x="6961" y="5"/>
                        </a:cubicBezTo>
                        <a:cubicBezTo>
                          <a:pt x="4550" y="91"/>
                          <a:pt x="1332" y="2829"/>
                          <a:pt x="666" y="4158"/>
                        </a:cubicBezTo>
                        <a:cubicBezTo>
                          <a:pt x="0" y="5486"/>
                          <a:pt x="166" y="7992"/>
                          <a:pt x="166" y="7992"/>
                        </a:cubicBezTo>
                        <a:cubicBezTo>
                          <a:pt x="166" y="7992"/>
                          <a:pt x="5923" y="4936"/>
                          <a:pt x="5993" y="4876"/>
                        </a:cubicBezTo>
                        <a:cubicBezTo>
                          <a:pt x="6063" y="4815"/>
                          <a:pt x="10050" y="1128"/>
                          <a:pt x="10050" y="1128"/>
                        </a:cubicBezTo>
                        <a:cubicBezTo>
                          <a:pt x="10050" y="1128"/>
                          <a:pt x="9418" y="1"/>
                          <a:pt x="720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9" name="Google Shape;159;p23"/>
                  <p:cNvSpPr/>
                  <p:nvPr/>
                </p:nvSpPr>
                <p:spPr>
                  <a:xfrm>
                    <a:off x="1948662" y="1107324"/>
                    <a:ext cx="64054" cy="101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0" h="2758" extrusionOk="0">
                        <a:moveTo>
                          <a:pt x="1126" y="1"/>
                        </a:moveTo>
                        <a:lnTo>
                          <a:pt x="1" y="2425"/>
                        </a:lnTo>
                        <a:lnTo>
                          <a:pt x="152" y="2758"/>
                        </a:lnTo>
                        <a:lnTo>
                          <a:pt x="1739" y="191"/>
                        </a:lnTo>
                        <a:lnTo>
                          <a:pt x="1126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0" name="Google Shape;160;p23"/>
                  <p:cNvSpPr/>
                  <p:nvPr/>
                </p:nvSpPr>
                <p:spPr>
                  <a:xfrm>
                    <a:off x="1996297" y="658427"/>
                    <a:ext cx="313642" cy="437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0" h="11887" extrusionOk="0">
                        <a:moveTo>
                          <a:pt x="7920" y="1"/>
                        </a:moveTo>
                        <a:cubicBezTo>
                          <a:pt x="7917" y="1"/>
                          <a:pt x="7915" y="1"/>
                          <a:pt x="7912" y="1"/>
                        </a:cubicBezTo>
                        <a:cubicBezTo>
                          <a:pt x="7296" y="44"/>
                          <a:pt x="5659" y="1498"/>
                          <a:pt x="3494" y="3898"/>
                        </a:cubicBezTo>
                        <a:cubicBezTo>
                          <a:pt x="1328" y="6298"/>
                          <a:pt x="1" y="11886"/>
                          <a:pt x="1" y="11886"/>
                        </a:cubicBezTo>
                        <a:cubicBezTo>
                          <a:pt x="1" y="11886"/>
                          <a:pt x="3334" y="8783"/>
                          <a:pt x="5445" y="6818"/>
                        </a:cubicBezTo>
                        <a:cubicBezTo>
                          <a:pt x="7548" y="4859"/>
                          <a:pt x="8519" y="1"/>
                          <a:pt x="792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1" name="Google Shape;161;p23"/>
                  <p:cNvSpPr/>
                  <p:nvPr/>
                </p:nvSpPr>
                <p:spPr>
                  <a:xfrm>
                    <a:off x="2025490" y="937101"/>
                    <a:ext cx="506614" cy="330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2" h="8981" extrusionOk="0">
                        <a:moveTo>
                          <a:pt x="10290" y="1"/>
                        </a:moveTo>
                        <a:cubicBezTo>
                          <a:pt x="9368" y="1"/>
                          <a:pt x="8439" y="128"/>
                          <a:pt x="7676" y="365"/>
                        </a:cubicBezTo>
                        <a:cubicBezTo>
                          <a:pt x="5796" y="949"/>
                          <a:pt x="3189" y="1896"/>
                          <a:pt x="1595" y="3659"/>
                        </a:cubicBezTo>
                        <a:cubicBezTo>
                          <a:pt x="1" y="5423"/>
                          <a:pt x="485" y="8980"/>
                          <a:pt x="485" y="8980"/>
                        </a:cubicBezTo>
                        <a:cubicBezTo>
                          <a:pt x="858" y="8066"/>
                          <a:pt x="3826" y="6337"/>
                          <a:pt x="3826" y="6337"/>
                        </a:cubicBezTo>
                        <a:lnTo>
                          <a:pt x="13761" y="876"/>
                        </a:lnTo>
                        <a:cubicBezTo>
                          <a:pt x="12974" y="273"/>
                          <a:pt x="11639" y="1"/>
                          <a:pt x="1029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2" name="Google Shape;162;p23"/>
                  <p:cNvSpPr/>
                  <p:nvPr/>
                </p:nvSpPr>
                <p:spPr>
                  <a:xfrm>
                    <a:off x="1467334" y="1228880"/>
                    <a:ext cx="373721" cy="19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52" h="5222" extrusionOk="0">
                        <a:moveTo>
                          <a:pt x="1412" y="1"/>
                        </a:moveTo>
                        <a:cubicBezTo>
                          <a:pt x="534" y="1"/>
                          <a:pt x="1" y="104"/>
                          <a:pt x="1" y="104"/>
                        </a:cubicBezTo>
                        <a:lnTo>
                          <a:pt x="3893" y="1701"/>
                        </a:lnTo>
                        <a:lnTo>
                          <a:pt x="10152" y="5221"/>
                        </a:lnTo>
                        <a:cubicBezTo>
                          <a:pt x="9829" y="3653"/>
                          <a:pt x="7932" y="1487"/>
                          <a:pt x="5083" y="579"/>
                        </a:cubicBezTo>
                        <a:cubicBezTo>
                          <a:pt x="3626" y="114"/>
                          <a:pt x="2331" y="1"/>
                          <a:pt x="141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3" name="Google Shape;163;p23"/>
                  <p:cNvSpPr/>
                  <p:nvPr/>
                </p:nvSpPr>
                <p:spPr>
                  <a:xfrm>
                    <a:off x="1385793" y="1169133"/>
                    <a:ext cx="451689" cy="124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0" h="3383" extrusionOk="0">
                        <a:moveTo>
                          <a:pt x="2089" y="0"/>
                        </a:moveTo>
                        <a:cubicBezTo>
                          <a:pt x="1040" y="0"/>
                          <a:pt x="544" y="169"/>
                          <a:pt x="367" y="294"/>
                        </a:cubicBezTo>
                        <a:cubicBezTo>
                          <a:pt x="106" y="480"/>
                          <a:pt x="0" y="924"/>
                          <a:pt x="0" y="924"/>
                        </a:cubicBezTo>
                        <a:cubicBezTo>
                          <a:pt x="80" y="861"/>
                          <a:pt x="245" y="826"/>
                          <a:pt x="474" y="826"/>
                        </a:cubicBezTo>
                        <a:cubicBezTo>
                          <a:pt x="781" y="826"/>
                          <a:pt x="1202" y="889"/>
                          <a:pt x="1683" y="1033"/>
                        </a:cubicBezTo>
                        <a:cubicBezTo>
                          <a:pt x="2526" y="1284"/>
                          <a:pt x="6547" y="1899"/>
                          <a:pt x="8090" y="2333"/>
                        </a:cubicBezTo>
                        <a:cubicBezTo>
                          <a:pt x="9415" y="2706"/>
                          <a:pt x="11549" y="3213"/>
                          <a:pt x="12123" y="3349"/>
                        </a:cubicBezTo>
                        <a:lnTo>
                          <a:pt x="12123" y="3349"/>
                        </a:lnTo>
                        <a:cubicBezTo>
                          <a:pt x="11504" y="3153"/>
                          <a:pt x="10186" y="2238"/>
                          <a:pt x="8795" y="1466"/>
                        </a:cubicBezTo>
                        <a:cubicBezTo>
                          <a:pt x="7283" y="626"/>
                          <a:pt x="6377" y="443"/>
                          <a:pt x="3980" y="137"/>
                        </a:cubicBezTo>
                        <a:cubicBezTo>
                          <a:pt x="3208" y="39"/>
                          <a:pt x="2586" y="0"/>
                          <a:pt x="2089" y="0"/>
                        </a:cubicBezTo>
                        <a:close/>
                        <a:moveTo>
                          <a:pt x="12123" y="3349"/>
                        </a:moveTo>
                        <a:cubicBezTo>
                          <a:pt x="12177" y="3366"/>
                          <a:pt x="12226" y="3377"/>
                          <a:pt x="12269" y="3383"/>
                        </a:cubicBezTo>
                        <a:cubicBezTo>
                          <a:pt x="12269" y="3383"/>
                          <a:pt x="12217" y="3371"/>
                          <a:pt x="12123" y="334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4" name="Google Shape;164;p23"/>
                  <p:cNvSpPr/>
                  <p:nvPr/>
                </p:nvSpPr>
                <p:spPr>
                  <a:xfrm>
                    <a:off x="1603284" y="995781"/>
                    <a:ext cx="344013" cy="244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45" h="6651" extrusionOk="0">
                        <a:moveTo>
                          <a:pt x="0" y="1"/>
                        </a:moveTo>
                        <a:cubicBezTo>
                          <a:pt x="0" y="1"/>
                          <a:pt x="265" y="181"/>
                          <a:pt x="555" y="392"/>
                        </a:cubicBezTo>
                        <a:cubicBezTo>
                          <a:pt x="846" y="602"/>
                          <a:pt x="7386" y="6651"/>
                          <a:pt x="7386" y="6651"/>
                        </a:cubicBezTo>
                        <a:cubicBezTo>
                          <a:pt x="7386" y="6651"/>
                          <a:pt x="7947" y="6546"/>
                          <a:pt x="8291" y="6439"/>
                        </a:cubicBezTo>
                        <a:cubicBezTo>
                          <a:pt x="8634" y="6333"/>
                          <a:pt x="9344" y="5788"/>
                          <a:pt x="8896" y="4545"/>
                        </a:cubicBezTo>
                        <a:cubicBezTo>
                          <a:pt x="8447" y="3302"/>
                          <a:pt x="6356" y="2012"/>
                          <a:pt x="4364" y="1137"/>
                        </a:cubicBezTo>
                        <a:cubicBezTo>
                          <a:pt x="2372" y="262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" name="Google Shape;165;p23"/>
                  <p:cNvSpPr/>
                  <p:nvPr/>
                </p:nvSpPr>
                <p:spPr>
                  <a:xfrm>
                    <a:off x="1949729" y="1154702"/>
                    <a:ext cx="461224" cy="342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29" h="9306" extrusionOk="0">
                        <a:moveTo>
                          <a:pt x="9357" y="0"/>
                        </a:moveTo>
                        <a:cubicBezTo>
                          <a:pt x="9144" y="0"/>
                          <a:pt x="8908" y="12"/>
                          <a:pt x="8647" y="39"/>
                        </a:cubicBezTo>
                        <a:cubicBezTo>
                          <a:pt x="6443" y="271"/>
                          <a:pt x="4504" y="1966"/>
                          <a:pt x="2252" y="4643"/>
                        </a:cubicBezTo>
                        <a:cubicBezTo>
                          <a:pt x="0" y="7322"/>
                          <a:pt x="1714" y="9306"/>
                          <a:pt x="1714" y="9306"/>
                        </a:cubicBezTo>
                        <a:cubicBezTo>
                          <a:pt x="1714" y="9306"/>
                          <a:pt x="5646" y="5789"/>
                          <a:pt x="7667" y="4165"/>
                        </a:cubicBezTo>
                        <a:cubicBezTo>
                          <a:pt x="9688" y="2542"/>
                          <a:pt x="12528" y="192"/>
                          <a:pt x="12528" y="192"/>
                        </a:cubicBezTo>
                        <a:lnTo>
                          <a:pt x="12528" y="192"/>
                        </a:lnTo>
                        <a:cubicBezTo>
                          <a:pt x="12219" y="310"/>
                          <a:pt x="11964" y="353"/>
                          <a:pt x="11727" y="353"/>
                        </a:cubicBezTo>
                        <a:cubicBezTo>
                          <a:pt x="11052" y="353"/>
                          <a:pt x="10530" y="0"/>
                          <a:pt x="9357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6" name="Google Shape;166;p23"/>
                  <p:cNvSpPr/>
                  <p:nvPr/>
                </p:nvSpPr>
                <p:spPr>
                  <a:xfrm>
                    <a:off x="1910892" y="1288222"/>
                    <a:ext cx="99762" cy="470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0" h="12771" extrusionOk="0">
                        <a:moveTo>
                          <a:pt x="1369" y="1"/>
                        </a:moveTo>
                        <a:lnTo>
                          <a:pt x="1" y="468"/>
                        </a:lnTo>
                        <a:cubicBezTo>
                          <a:pt x="1" y="468"/>
                          <a:pt x="374" y="4935"/>
                          <a:pt x="418" y="7627"/>
                        </a:cubicBezTo>
                        <a:cubicBezTo>
                          <a:pt x="445" y="9310"/>
                          <a:pt x="411" y="11113"/>
                          <a:pt x="381" y="12770"/>
                        </a:cubicBezTo>
                        <a:lnTo>
                          <a:pt x="1288" y="12770"/>
                        </a:lnTo>
                        <a:cubicBezTo>
                          <a:pt x="1288" y="12769"/>
                          <a:pt x="1288" y="12766"/>
                          <a:pt x="1288" y="12764"/>
                        </a:cubicBezTo>
                        <a:cubicBezTo>
                          <a:pt x="1222" y="12169"/>
                          <a:pt x="1191" y="12299"/>
                          <a:pt x="1198" y="11599"/>
                        </a:cubicBezTo>
                        <a:cubicBezTo>
                          <a:pt x="1205" y="10900"/>
                          <a:pt x="1257" y="11100"/>
                          <a:pt x="1149" y="10480"/>
                        </a:cubicBezTo>
                        <a:cubicBezTo>
                          <a:pt x="1041" y="9860"/>
                          <a:pt x="1215" y="7277"/>
                          <a:pt x="1158" y="6268"/>
                        </a:cubicBezTo>
                        <a:cubicBezTo>
                          <a:pt x="1101" y="5258"/>
                          <a:pt x="990" y="3996"/>
                          <a:pt x="1094" y="3172"/>
                        </a:cubicBezTo>
                        <a:cubicBezTo>
                          <a:pt x="1198" y="2349"/>
                          <a:pt x="2709" y="819"/>
                          <a:pt x="2709" y="819"/>
                        </a:cubicBezTo>
                        <a:lnTo>
                          <a:pt x="1369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" name="Google Shape;167;p23"/>
                  <p:cNvSpPr/>
                  <p:nvPr/>
                </p:nvSpPr>
                <p:spPr>
                  <a:xfrm>
                    <a:off x="1986910" y="1143658"/>
                    <a:ext cx="369966" cy="294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0" h="7992" extrusionOk="0">
                        <a:moveTo>
                          <a:pt x="7203" y="1"/>
                        </a:moveTo>
                        <a:cubicBezTo>
                          <a:pt x="7124" y="1"/>
                          <a:pt x="7044" y="2"/>
                          <a:pt x="6961" y="5"/>
                        </a:cubicBezTo>
                        <a:cubicBezTo>
                          <a:pt x="4550" y="91"/>
                          <a:pt x="1332" y="2829"/>
                          <a:pt x="666" y="4158"/>
                        </a:cubicBezTo>
                        <a:cubicBezTo>
                          <a:pt x="0" y="5486"/>
                          <a:pt x="166" y="7992"/>
                          <a:pt x="166" y="7992"/>
                        </a:cubicBezTo>
                        <a:cubicBezTo>
                          <a:pt x="166" y="7992"/>
                          <a:pt x="5923" y="4936"/>
                          <a:pt x="5993" y="4876"/>
                        </a:cubicBezTo>
                        <a:cubicBezTo>
                          <a:pt x="6063" y="4815"/>
                          <a:pt x="10050" y="1128"/>
                          <a:pt x="10050" y="1128"/>
                        </a:cubicBezTo>
                        <a:cubicBezTo>
                          <a:pt x="10050" y="1128"/>
                          <a:pt x="9418" y="1"/>
                          <a:pt x="7203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" name="Google Shape;168;p23"/>
                  <p:cNvSpPr/>
                  <p:nvPr/>
                </p:nvSpPr>
                <p:spPr>
                  <a:xfrm>
                    <a:off x="1948662" y="1107324"/>
                    <a:ext cx="64054" cy="101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0" h="2758" extrusionOk="0">
                        <a:moveTo>
                          <a:pt x="1126" y="1"/>
                        </a:moveTo>
                        <a:lnTo>
                          <a:pt x="1" y="2425"/>
                        </a:lnTo>
                        <a:lnTo>
                          <a:pt x="152" y="2758"/>
                        </a:lnTo>
                        <a:lnTo>
                          <a:pt x="1739" y="191"/>
                        </a:lnTo>
                        <a:lnTo>
                          <a:pt x="1126" y="1"/>
                        </a:ln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9" name="Google Shape;169;p23"/>
                  <p:cNvSpPr/>
                  <p:nvPr/>
                </p:nvSpPr>
                <p:spPr>
                  <a:xfrm>
                    <a:off x="1996297" y="658427"/>
                    <a:ext cx="313642" cy="437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0" h="11887" extrusionOk="0">
                        <a:moveTo>
                          <a:pt x="7920" y="1"/>
                        </a:moveTo>
                        <a:cubicBezTo>
                          <a:pt x="7917" y="1"/>
                          <a:pt x="7915" y="1"/>
                          <a:pt x="7912" y="1"/>
                        </a:cubicBezTo>
                        <a:cubicBezTo>
                          <a:pt x="7296" y="44"/>
                          <a:pt x="5659" y="1498"/>
                          <a:pt x="3494" y="3898"/>
                        </a:cubicBezTo>
                        <a:cubicBezTo>
                          <a:pt x="1328" y="6298"/>
                          <a:pt x="1" y="11886"/>
                          <a:pt x="1" y="11886"/>
                        </a:cubicBezTo>
                        <a:cubicBezTo>
                          <a:pt x="1" y="11886"/>
                          <a:pt x="3334" y="8783"/>
                          <a:pt x="5445" y="6818"/>
                        </a:cubicBezTo>
                        <a:cubicBezTo>
                          <a:pt x="7548" y="4859"/>
                          <a:pt x="8519" y="1"/>
                          <a:pt x="7920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" name="Google Shape;170;p23"/>
                  <p:cNvSpPr/>
                  <p:nvPr/>
                </p:nvSpPr>
                <p:spPr>
                  <a:xfrm>
                    <a:off x="2025490" y="937101"/>
                    <a:ext cx="506614" cy="330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2" h="8981" extrusionOk="0">
                        <a:moveTo>
                          <a:pt x="10290" y="1"/>
                        </a:moveTo>
                        <a:cubicBezTo>
                          <a:pt x="9368" y="1"/>
                          <a:pt x="8439" y="128"/>
                          <a:pt x="7676" y="365"/>
                        </a:cubicBezTo>
                        <a:cubicBezTo>
                          <a:pt x="5796" y="949"/>
                          <a:pt x="3189" y="1896"/>
                          <a:pt x="1595" y="3659"/>
                        </a:cubicBezTo>
                        <a:cubicBezTo>
                          <a:pt x="1" y="5423"/>
                          <a:pt x="485" y="8980"/>
                          <a:pt x="485" y="8980"/>
                        </a:cubicBezTo>
                        <a:cubicBezTo>
                          <a:pt x="858" y="8066"/>
                          <a:pt x="3826" y="6337"/>
                          <a:pt x="3826" y="6337"/>
                        </a:cubicBezTo>
                        <a:lnTo>
                          <a:pt x="13761" y="876"/>
                        </a:lnTo>
                        <a:cubicBezTo>
                          <a:pt x="12974" y="273"/>
                          <a:pt x="11639" y="1"/>
                          <a:pt x="10290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" name="Google Shape;171;p23"/>
                  <p:cNvSpPr/>
                  <p:nvPr/>
                </p:nvSpPr>
                <p:spPr>
                  <a:xfrm>
                    <a:off x="1467334" y="1228880"/>
                    <a:ext cx="373721" cy="19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52" h="5222" extrusionOk="0">
                        <a:moveTo>
                          <a:pt x="1412" y="1"/>
                        </a:moveTo>
                        <a:cubicBezTo>
                          <a:pt x="534" y="1"/>
                          <a:pt x="1" y="104"/>
                          <a:pt x="1" y="104"/>
                        </a:cubicBezTo>
                        <a:lnTo>
                          <a:pt x="3893" y="1701"/>
                        </a:lnTo>
                        <a:lnTo>
                          <a:pt x="10152" y="5221"/>
                        </a:lnTo>
                        <a:cubicBezTo>
                          <a:pt x="9829" y="3653"/>
                          <a:pt x="7932" y="1487"/>
                          <a:pt x="5083" y="579"/>
                        </a:cubicBezTo>
                        <a:cubicBezTo>
                          <a:pt x="3626" y="114"/>
                          <a:pt x="2331" y="1"/>
                          <a:pt x="1412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2" name="Google Shape;172;p23"/>
                  <p:cNvSpPr/>
                  <p:nvPr/>
                </p:nvSpPr>
                <p:spPr>
                  <a:xfrm>
                    <a:off x="1385793" y="1169133"/>
                    <a:ext cx="451689" cy="124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0" h="3383" extrusionOk="0">
                        <a:moveTo>
                          <a:pt x="2089" y="0"/>
                        </a:moveTo>
                        <a:cubicBezTo>
                          <a:pt x="1040" y="0"/>
                          <a:pt x="544" y="169"/>
                          <a:pt x="367" y="294"/>
                        </a:cubicBezTo>
                        <a:cubicBezTo>
                          <a:pt x="106" y="480"/>
                          <a:pt x="0" y="924"/>
                          <a:pt x="0" y="924"/>
                        </a:cubicBezTo>
                        <a:cubicBezTo>
                          <a:pt x="80" y="861"/>
                          <a:pt x="245" y="826"/>
                          <a:pt x="474" y="826"/>
                        </a:cubicBezTo>
                        <a:cubicBezTo>
                          <a:pt x="781" y="826"/>
                          <a:pt x="1202" y="889"/>
                          <a:pt x="1683" y="1033"/>
                        </a:cubicBezTo>
                        <a:cubicBezTo>
                          <a:pt x="2526" y="1284"/>
                          <a:pt x="6547" y="1899"/>
                          <a:pt x="8090" y="2333"/>
                        </a:cubicBezTo>
                        <a:cubicBezTo>
                          <a:pt x="9415" y="2706"/>
                          <a:pt x="11549" y="3213"/>
                          <a:pt x="12123" y="3349"/>
                        </a:cubicBezTo>
                        <a:lnTo>
                          <a:pt x="12123" y="3349"/>
                        </a:lnTo>
                        <a:cubicBezTo>
                          <a:pt x="11504" y="3153"/>
                          <a:pt x="10186" y="2238"/>
                          <a:pt x="8795" y="1466"/>
                        </a:cubicBezTo>
                        <a:cubicBezTo>
                          <a:pt x="7283" y="626"/>
                          <a:pt x="6377" y="443"/>
                          <a:pt x="3980" y="137"/>
                        </a:cubicBezTo>
                        <a:cubicBezTo>
                          <a:pt x="3208" y="39"/>
                          <a:pt x="2586" y="0"/>
                          <a:pt x="2089" y="0"/>
                        </a:cubicBezTo>
                        <a:close/>
                        <a:moveTo>
                          <a:pt x="12123" y="3349"/>
                        </a:moveTo>
                        <a:cubicBezTo>
                          <a:pt x="12177" y="3366"/>
                          <a:pt x="12226" y="3377"/>
                          <a:pt x="12269" y="3383"/>
                        </a:cubicBezTo>
                        <a:cubicBezTo>
                          <a:pt x="12269" y="3383"/>
                          <a:pt x="12217" y="3371"/>
                          <a:pt x="12123" y="3349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3" name="Google Shape;173;p23"/>
                  <p:cNvSpPr/>
                  <p:nvPr/>
                </p:nvSpPr>
                <p:spPr>
                  <a:xfrm>
                    <a:off x="1603284" y="995781"/>
                    <a:ext cx="344013" cy="244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45" h="6651" extrusionOk="0">
                        <a:moveTo>
                          <a:pt x="0" y="1"/>
                        </a:moveTo>
                        <a:cubicBezTo>
                          <a:pt x="0" y="1"/>
                          <a:pt x="265" y="181"/>
                          <a:pt x="555" y="392"/>
                        </a:cubicBezTo>
                        <a:cubicBezTo>
                          <a:pt x="846" y="602"/>
                          <a:pt x="7386" y="6651"/>
                          <a:pt x="7386" y="6651"/>
                        </a:cubicBezTo>
                        <a:cubicBezTo>
                          <a:pt x="7386" y="6651"/>
                          <a:pt x="7947" y="6546"/>
                          <a:pt x="8291" y="6439"/>
                        </a:cubicBezTo>
                        <a:cubicBezTo>
                          <a:pt x="8634" y="6333"/>
                          <a:pt x="9344" y="5788"/>
                          <a:pt x="8896" y="4545"/>
                        </a:cubicBezTo>
                        <a:cubicBezTo>
                          <a:pt x="8447" y="3302"/>
                          <a:pt x="6356" y="2012"/>
                          <a:pt x="4364" y="1137"/>
                        </a:cubicBezTo>
                        <a:cubicBezTo>
                          <a:pt x="2372" y="262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4" name="Google Shape;174;p23"/>
                  <p:cNvSpPr/>
                  <p:nvPr/>
                </p:nvSpPr>
                <p:spPr>
                  <a:xfrm>
                    <a:off x="1949729" y="1154702"/>
                    <a:ext cx="461224" cy="342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29" h="9306" extrusionOk="0">
                        <a:moveTo>
                          <a:pt x="9357" y="0"/>
                        </a:moveTo>
                        <a:cubicBezTo>
                          <a:pt x="9144" y="0"/>
                          <a:pt x="8908" y="12"/>
                          <a:pt x="8647" y="39"/>
                        </a:cubicBezTo>
                        <a:cubicBezTo>
                          <a:pt x="6443" y="271"/>
                          <a:pt x="4504" y="1966"/>
                          <a:pt x="2252" y="4643"/>
                        </a:cubicBezTo>
                        <a:cubicBezTo>
                          <a:pt x="0" y="7322"/>
                          <a:pt x="1714" y="9306"/>
                          <a:pt x="1714" y="9306"/>
                        </a:cubicBezTo>
                        <a:cubicBezTo>
                          <a:pt x="1714" y="9306"/>
                          <a:pt x="5646" y="5789"/>
                          <a:pt x="7667" y="4165"/>
                        </a:cubicBezTo>
                        <a:cubicBezTo>
                          <a:pt x="9688" y="2542"/>
                          <a:pt x="12528" y="192"/>
                          <a:pt x="12528" y="192"/>
                        </a:cubicBezTo>
                        <a:lnTo>
                          <a:pt x="12528" y="192"/>
                        </a:lnTo>
                        <a:cubicBezTo>
                          <a:pt x="12219" y="310"/>
                          <a:pt x="11964" y="353"/>
                          <a:pt x="11727" y="353"/>
                        </a:cubicBezTo>
                        <a:cubicBezTo>
                          <a:pt x="11052" y="353"/>
                          <a:pt x="10530" y="0"/>
                          <a:pt x="9357" y="0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5" name="Google Shape;175;p23"/>
                  <p:cNvSpPr/>
                  <p:nvPr/>
                </p:nvSpPr>
                <p:spPr>
                  <a:xfrm>
                    <a:off x="1910892" y="1288222"/>
                    <a:ext cx="99762" cy="470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0" h="12771" extrusionOk="0">
                        <a:moveTo>
                          <a:pt x="1369" y="1"/>
                        </a:moveTo>
                        <a:lnTo>
                          <a:pt x="1" y="468"/>
                        </a:lnTo>
                        <a:cubicBezTo>
                          <a:pt x="1" y="468"/>
                          <a:pt x="374" y="4935"/>
                          <a:pt x="418" y="7627"/>
                        </a:cubicBezTo>
                        <a:cubicBezTo>
                          <a:pt x="445" y="9310"/>
                          <a:pt x="411" y="11113"/>
                          <a:pt x="381" y="12770"/>
                        </a:cubicBezTo>
                        <a:lnTo>
                          <a:pt x="1288" y="12770"/>
                        </a:lnTo>
                        <a:cubicBezTo>
                          <a:pt x="1288" y="12769"/>
                          <a:pt x="1288" y="12766"/>
                          <a:pt x="1288" y="12764"/>
                        </a:cubicBezTo>
                        <a:cubicBezTo>
                          <a:pt x="1222" y="12169"/>
                          <a:pt x="1191" y="12299"/>
                          <a:pt x="1198" y="11599"/>
                        </a:cubicBezTo>
                        <a:cubicBezTo>
                          <a:pt x="1205" y="10900"/>
                          <a:pt x="1257" y="11100"/>
                          <a:pt x="1149" y="10480"/>
                        </a:cubicBezTo>
                        <a:cubicBezTo>
                          <a:pt x="1041" y="9860"/>
                          <a:pt x="1215" y="7277"/>
                          <a:pt x="1158" y="6268"/>
                        </a:cubicBezTo>
                        <a:cubicBezTo>
                          <a:pt x="1101" y="5258"/>
                          <a:pt x="990" y="3996"/>
                          <a:pt x="1094" y="3172"/>
                        </a:cubicBezTo>
                        <a:cubicBezTo>
                          <a:pt x="1198" y="2349"/>
                          <a:pt x="2709" y="819"/>
                          <a:pt x="2709" y="819"/>
                        </a:cubicBezTo>
                        <a:lnTo>
                          <a:pt x="1369" y="1"/>
                        </a:ln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6" name="Google Shape;176;p23"/>
                  <p:cNvSpPr/>
                  <p:nvPr/>
                </p:nvSpPr>
                <p:spPr>
                  <a:xfrm>
                    <a:off x="2023355" y="969349"/>
                    <a:ext cx="508749" cy="329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20" h="8939" extrusionOk="0">
                        <a:moveTo>
                          <a:pt x="13819" y="0"/>
                        </a:moveTo>
                        <a:cubicBezTo>
                          <a:pt x="13819" y="1"/>
                          <a:pt x="4661" y="4403"/>
                          <a:pt x="4520" y="4546"/>
                        </a:cubicBezTo>
                        <a:cubicBezTo>
                          <a:pt x="4378" y="4689"/>
                          <a:pt x="442" y="7397"/>
                          <a:pt x="392" y="7480"/>
                        </a:cubicBezTo>
                        <a:cubicBezTo>
                          <a:pt x="342" y="7564"/>
                          <a:pt x="0" y="8938"/>
                          <a:pt x="0" y="8938"/>
                        </a:cubicBezTo>
                        <a:lnTo>
                          <a:pt x="543" y="8104"/>
                        </a:lnTo>
                        <a:cubicBezTo>
                          <a:pt x="543" y="8104"/>
                          <a:pt x="3670" y="6299"/>
                          <a:pt x="5691" y="4982"/>
                        </a:cubicBezTo>
                        <a:cubicBezTo>
                          <a:pt x="7711" y="3664"/>
                          <a:pt x="9450" y="3223"/>
                          <a:pt x="11129" y="2385"/>
                        </a:cubicBezTo>
                        <a:cubicBezTo>
                          <a:pt x="12809" y="1545"/>
                          <a:pt x="13819" y="1"/>
                          <a:pt x="13819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" name="Google Shape;177;p23"/>
                  <p:cNvSpPr/>
                  <p:nvPr/>
                </p:nvSpPr>
                <p:spPr>
                  <a:xfrm>
                    <a:off x="1730509" y="677423"/>
                    <a:ext cx="208985" cy="5304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77" h="14410" extrusionOk="0">
                        <a:moveTo>
                          <a:pt x="15" y="1"/>
                        </a:moveTo>
                        <a:cubicBezTo>
                          <a:pt x="0" y="1"/>
                          <a:pt x="0" y="12"/>
                          <a:pt x="11" y="25"/>
                        </a:cubicBezTo>
                        <a:cubicBezTo>
                          <a:pt x="73" y="95"/>
                          <a:pt x="1030" y="2549"/>
                          <a:pt x="1358" y="4038"/>
                        </a:cubicBezTo>
                        <a:cubicBezTo>
                          <a:pt x="1685" y="5528"/>
                          <a:pt x="3951" y="11334"/>
                          <a:pt x="3951" y="11334"/>
                        </a:cubicBezTo>
                        <a:lnTo>
                          <a:pt x="5344" y="14410"/>
                        </a:lnTo>
                        <a:cubicBezTo>
                          <a:pt x="5344" y="14410"/>
                          <a:pt x="5677" y="11352"/>
                          <a:pt x="4954" y="8085"/>
                        </a:cubicBezTo>
                        <a:cubicBezTo>
                          <a:pt x="4650" y="6710"/>
                          <a:pt x="2518" y="3116"/>
                          <a:pt x="1367" y="1524"/>
                        </a:cubicBezTo>
                        <a:cubicBezTo>
                          <a:pt x="427" y="224"/>
                          <a:pt x="79" y="1"/>
                          <a:pt x="15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" name="Google Shape;178;p23"/>
                  <p:cNvSpPr/>
                  <p:nvPr/>
                </p:nvSpPr>
                <p:spPr>
                  <a:xfrm>
                    <a:off x="1418373" y="1225420"/>
                    <a:ext cx="439026" cy="236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26" h="6413" extrusionOk="0">
                        <a:moveTo>
                          <a:pt x="2281" y="1"/>
                        </a:moveTo>
                        <a:cubicBezTo>
                          <a:pt x="886" y="1"/>
                          <a:pt x="1" y="437"/>
                          <a:pt x="1" y="437"/>
                        </a:cubicBezTo>
                        <a:cubicBezTo>
                          <a:pt x="11" y="434"/>
                          <a:pt x="24" y="432"/>
                          <a:pt x="41" y="432"/>
                        </a:cubicBezTo>
                        <a:cubicBezTo>
                          <a:pt x="538" y="432"/>
                          <a:pt x="3989" y="1736"/>
                          <a:pt x="6430" y="3211"/>
                        </a:cubicBezTo>
                        <a:cubicBezTo>
                          <a:pt x="8957" y="4737"/>
                          <a:pt x="11926" y="6412"/>
                          <a:pt x="11926" y="6412"/>
                        </a:cubicBezTo>
                        <a:cubicBezTo>
                          <a:pt x="11837" y="6231"/>
                          <a:pt x="11454" y="4482"/>
                          <a:pt x="10039" y="3111"/>
                        </a:cubicBezTo>
                        <a:cubicBezTo>
                          <a:pt x="8623" y="1738"/>
                          <a:pt x="6583" y="934"/>
                          <a:pt x="4155" y="260"/>
                        </a:cubicBezTo>
                        <a:cubicBezTo>
                          <a:pt x="3466" y="69"/>
                          <a:pt x="2833" y="1"/>
                          <a:pt x="228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" name="Google Shape;179;p23"/>
                  <p:cNvSpPr/>
                  <p:nvPr/>
                </p:nvSpPr>
                <p:spPr>
                  <a:xfrm>
                    <a:off x="1924218" y="830307"/>
                    <a:ext cx="335840" cy="3091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3" h="8399" extrusionOk="0">
                        <a:moveTo>
                          <a:pt x="5999" y="0"/>
                        </a:moveTo>
                        <a:cubicBezTo>
                          <a:pt x="5611" y="0"/>
                          <a:pt x="5147" y="33"/>
                          <a:pt x="4614" y="128"/>
                        </a:cubicBezTo>
                        <a:cubicBezTo>
                          <a:pt x="2880" y="438"/>
                          <a:pt x="345" y="2785"/>
                          <a:pt x="173" y="4614"/>
                        </a:cubicBezTo>
                        <a:cubicBezTo>
                          <a:pt x="0" y="6444"/>
                          <a:pt x="1746" y="8374"/>
                          <a:pt x="1746" y="8374"/>
                        </a:cubicBezTo>
                        <a:cubicBezTo>
                          <a:pt x="1821" y="8390"/>
                          <a:pt x="1903" y="8398"/>
                          <a:pt x="1992" y="8398"/>
                        </a:cubicBezTo>
                        <a:cubicBezTo>
                          <a:pt x="3017" y="8398"/>
                          <a:pt x="4907" y="7335"/>
                          <a:pt x="6673" y="5582"/>
                        </a:cubicBezTo>
                        <a:cubicBezTo>
                          <a:pt x="8591" y="3676"/>
                          <a:pt x="9123" y="1080"/>
                          <a:pt x="8900" y="482"/>
                        </a:cubicBezTo>
                        <a:cubicBezTo>
                          <a:pt x="8785" y="175"/>
                          <a:pt x="8385" y="100"/>
                          <a:pt x="8021" y="100"/>
                        </a:cubicBezTo>
                        <a:cubicBezTo>
                          <a:pt x="7675" y="100"/>
                          <a:pt x="7363" y="168"/>
                          <a:pt x="7363" y="168"/>
                        </a:cubicBezTo>
                        <a:cubicBezTo>
                          <a:pt x="7363" y="168"/>
                          <a:pt x="6876" y="0"/>
                          <a:pt x="5999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0" name="Google Shape;180;p23"/>
                  <p:cNvSpPr/>
                  <p:nvPr/>
                </p:nvSpPr>
                <p:spPr>
                  <a:xfrm>
                    <a:off x="1893553" y="1177636"/>
                    <a:ext cx="289935" cy="2126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" h="5777" extrusionOk="0">
                        <a:moveTo>
                          <a:pt x="1184" y="0"/>
                        </a:moveTo>
                        <a:cubicBezTo>
                          <a:pt x="283" y="0"/>
                          <a:pt x="0" y="837"/>
                          <a:pt x="56" y="1299"/>
                        </a:cubicBezTo>
                        <a:cubicBezTo>
                          <a:pt x="119" y="1829"/>
                          <a:pt x="143" y="3288"/>
                          <a:pt x="633" y="4359"/>
                        </a:cubicBezTo>
                        <a:cubicBezTo>
                          <a:pt x="1123" y="5430"/>
                          <a:pt x="1463" y="5776"/>
                          <a:pt x="1463" y="5776"/>
                        </a:cubicBezTo>
                        <a:lnTo>
                          <a:pt x="1716" y="5502"/>
                        </a:lnTo>
                        <a:cubicBezTo>
                          <a:pt x="1716" y="5502"/>
                          <a:pt x="1890" y="5551"/>
                          <a:pt x="2175" y="5551"/>
                        </a:cubicBezTo>
                        <a:cubicBezTo>
                          <a:pt x="2401" y="5551"/>
                          <a:pt x="2698" y="5520"/>
                          <a:pt x="3035" y="5409"/>
                        </a:cubicBezTo>
                        <a:cubicBezTo>
                          <a:pt x="3796" y="5159"/>
                          <a:pt x="5162" y="4035"/>
                          <a:pt x="6415" y="3659"/>
                        </a:cubicBezTo>
                        <a:cubicBezTo>
                          <a:pt x="7666" y="3285"/>
                          <a:pt x="7876" y="2206"/>
                          <a:pt x="6669" y="1565"/>
                        </a:cubicBezTo>
                        <a:cubicBezTo>
                          <a:pt x="6284" y="1360"/>
                          <a:pt x="5913" y="1295"/>
                          <a:pt x="5583" y="1295"/>
                        </a:cubicBezTo>
                        <a:cubicBezTo>
                          <a:pt x="5027" y="1295"/>
                          <a:pt x="4585" y="1478"/>
                          <a:pt x="4375" y="1478"/>
                        </a:cubicBezTo>
                        <a:cubicBezTo>
                          <a:pt x="4319" y="1478"/>
                          <a:pt x="4280" y="1465"/>
                          <a:pt x="4259" y="1432"/>
                        </a:cubicBezTo>
                        <a:cubicBezTo>
                          <a:pt x="4116" y="1202"/>
                          <a:pt x="2865" y="368"/>
                          <a:pt x="1619" y="58"/>
                        </a:cubicBezTo>
                        <a:cubicBezTo>
                          <a:pt x="1460" y="18"/>
                          <a:pt x="1315" y="0"/>
                          <a:pt x="118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71099" y="1068512"/>
            <a:ext cx="2164875" cy="50343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chemeClr val="tx1"/>
                </a:solidFill>
              </a:rPr>
              <a:t>Kim loại đen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5638" y="2118448"/>
            <a:ext cx="2380632" cy="53425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</a:rPr>
              <a:t>Thành phần chính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58161" y="2122599"/>
            <a:ext cx="1803117" cy="53425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</a:rPr>
              <a:t>Phân loại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3339" y="3053396"/>
            <a:ext cx="1765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 err="1" smtClean="0"/>
              <a:t>S</a:t>
            </a:r>
            <a:r>
              <a:rPr lang="en-US" sz="2000" dirty="0" err="1" smtClean="0"/>
              <a:t>ắt</a:t>
            </a:r>
            <a:r>
              <a:rPr lang="en-US" sz="2000" dirty="0" smtClean="0"/>
              <a:t> </a:t>
            </a:r>
            <a:r>
              <a:rPr lang="en-US" sz="2000" dirty="0" err="1"/>
              <a:t>và</a:t>
            </a:r>
            <a:r>
              <a:rPr lang="en-US" sz="2000" dirty="0"/>
              <a:t> carbon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0009" y="3704939"/>
            <a:ext cx="2831886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carbon </a:t>
            </a:r>
            <a:r>
              <a:rPr lang="en-US" sz="2000" dirty="0" err="1"/>
              <a:t>càng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càng</a:t>
            </a:r>
            <a:r>
              <a:rPr lang="en-US" sz="2000" dirty="0"/>
              <a:t> </a:t>
            </a:r>
            <a:r>
              <a:rPr lang="en-US" sz="2000" dirty="0" err="1"/>
              <a:t>cứng</a:t>
            </a:r>
            <a:r>
              <a:rPr lang="en-US" sz="20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986732" y="3035582"/>
            <a:ext cx="16668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Thép</a:t>
            </a:r>
            <a:r>
              <a:rPr lang="en-US" sz="2000" dirty="0"/>
              <a:t> </a:t>
            </a:r>
            <a:endParaRPr lang="vi-VN" sz="2000" dirty="0" smtClean="0"/>
          </a:p>
          <a:p>
            <a:pPr algn="ctr">
              <a:lnSpc>
                <a:spcPct val="150000"/>
              </a:lnSpc>
            </a:pPr>
            <a:r>
              <a:rPr lang="en-US" sz="2000" dirty="0" smtClean="0"/>
              <a:t>(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carbon ≤ 2,14%)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12150" y="3032310"/>
            <a:ext cx="16875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Gang </a:t>
            </a:r>
            <a:endParaRPr lang="vi-VN" sz="2000" dirty="0" smtClean="0"/>
          </a:p>
          <a:p>
            <a:pPr algn="ctr">
              <a:lnSpc>
                <a:spcPct val="150000"/>
              </a:lnSpc>
            </a:pPr>
            <a:r>
              <a:rPr lang="en-US" sz="2000" dirty="0" smtClean="0"/>
              <a:t>(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carbon &gt; 2,14%)</a:t>
            </a:r>
          </a:p>
        </p:txBody>
      </p:sp>
      <p:cxnSp>
        <p:nvCxnSpPr>
          <p:cNvPr id="12" name="Elbow Connector 11"/>
          <p:cNvCxnSpPr>
            <a:stCxn id="4" idx="2"/>
            <a:endCxn id="5" idx="0"/>
          </p:cNvCxnSpPr>
          <p:nvPr/>
        </p:nvCxnSpPr>
        <p:spPr>
          <a:xfrm rot="5400000">
            <a:off x="2856495" y="321406"/>
            <a:ext cx="546502" cy="3047583"/>
          </a:xfrm>
          <a:prstGeom prst="bentConnector3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4" idx="2"/>
            <a:endCxn id="7" idx="0"/>
          </p:cNvCxnSpPr>
          <p:nvPr/>
        </p:nvCxnSpPr>
        <p:spPr>
          <a:xfrm rot="16200000" flipH="1">
            <a:off x="4381302" y="1844180"/>
            <a:ext cx="550653" cy="6183"/>
          </a:xfrm>
          <a:prstGeom prst="bentConnector3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5" idx="2"/>
            <a:endCxn id="6" idx="0"/>
          </p:cNvCxnSpPr>
          <p:nvPr/>
        </p:nvCxnSpPr>
        <p:spPr>
          <a:xfrm flipH="1">
            <a:off x="1605953" y="2652703"/>
            <a:ext cx="1" cy="400693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6" idx="2"/>
          </p:cNvCxnSpPr>
          <p:nvPr/>
        </p:nvCxnSpPr>
        <p:spPr>
          <a:xfrm flipH="1">
            <a:off x="1605952" y="3453506"/>
            <a:ext cx="1" cy="411548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7" idx="2"/>
            <a:endCxn id="9" idx="0"/>
          </p:cNvCxnSpPr>
          <p:nvPr/>
        </p:nvCxnSpPr>
        <p:spPr>
          <a:xfrm rot="5400000">
            <a:off x="4050564" y="2426426"/>
            <a:ext cx="378728" cy="839585"/>
          </a:xfrm>
          <a:prstGeom prst="bentConnector3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7" idx="2"/>
            <a:endCxn id="10" idx="0"/>
          </p:cNvCxnSpPr>
          <p:nvPr/>
        </p:nvCxnSpPr>
        <p:spPr>
          <a:xfrm rot="16200000" flipH="1">
            <a:off x="4920102" y="2396472"/>
            <a:ext cx="375456" cy="896220"/>
          </a:xfrm>
          <a:prstGeom prst="bentConnector3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6753889" y="2118444"/>
            <a:ext cx="1803117" cy="53425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</a:rPr>
              <a:t>Đặc điểm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40" name="Elbow Connector 39"/>
          <p:cNvCxnSpPr>
            <a:stCxn id="4" idx="2"/>
            <a:endCxn id="36" idx="0"/>
          </p:cNvCxnSpPr>
          <p:nvPr/>
        </p:nvCxnSpPr>
        <p:spPr>
          <a:xfrm rot="16200000" flipH="1">
            <a:off x="5881243" y="344239"/>
            <a:ext cx="546498" cy="3001911"/>
          </a:xfrm>
          <a:prstGeom prst="bentConnector3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474602" y="3038428"/>
            <a:ext cx="9778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 smtClean="0"/>
              <a:t>Cứng, chắc</a:t>
            </a:r>
            <a:endParaRPr lang="en-US" sz="2000" dirty="0"/>
          </a:p>
        </p:txBody>
      </p:sp>
      <p:sp>
        <p:nvSpPr>
          <p:cNvPr id="42" name="Rectangle 41"/>
          <p:cNvSpPr/>
          <p:nvPr/>
        </p:nvSpPr>
        <p:spPr>
          <a:xfrm>
            <a:off x="7615330" y="3040277"/>
            <a:ext cx="13036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 smtClean="0"/>
              <a:t>Có từ tính và dễ bị gỉ sét</a:t>
            </a:r>
            <a:endParaRPr lang="en-US" sz="2000" dirty="0"/>
          </a:p>
        </p:txBody>
      </p:sp>
      <p:cxnSp>
        <p:nvCxnSpPr>
          <p:cNvPr id="46" name="Elbow Connector 45"/>
          <p:cNvCxnSpPr>
            <a:stCxn id="36" idx="2"/>
            <a:endCxn id="41" idx="0"/>
          </p:cNvCxnSpPr>
          <p:nvPr/>
        </p:nvCxnSpPr>
        <p:spPr>
          <a:xfrm rot="5400000">
            <a:off x="7116621" y="2499600"/>
            <a:ext cx="385729" cy="691926"/>
          </a:xfrm>
          <a:prstGeom prst="bentConnector3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36" idx="2"/>
            <a:endCxn id="42" idx="0"/>
          </p:cNvCxnSpPr>
          <p:nvPr/>
        </p:nvCxnSpPr>
        <p:spPr>
          <a:xfrm rot="16200000" flipH="1">
            <a:off x="7767504" y="2540643"/>
            <a:ext cx="387578" cy="611690"/>
          </a:xfrm>
          <a:prstGeom prst="bentConnector3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Pentagon 62"/>
          <p:cNvSpPr/>
          <p:nvPr/>
        </p:nvSpPr>
        <p:spPr>
          <a:xfrm>
            <a:off x="282322" y="554804"/>
            <a:ext cx="1795289" cy="513708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chemeClr val="tx1"/>
                </a:solidFill>
              </a:rPr>
              <a:t>KẾT LUẬN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92531">
            <a:off x="7732602" y="255266"/>
            <a:ext cx="1096619" cy="9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7514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6" grpId="0"/>
      <p:bldP spid="8" grpId="0"/>
      <p:bldP spid="9" grpId="0"/>
      <p:bldP spid="10" grpId="0"/>
      <p:bldP spid="36" grpId="0" animBg="1"/>
      <p:bldP spid="41" grpId="0"/>
      <p:bldP spid="42" grpId="0"/>
      <p:bldP spid="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521" y="286436"/>
            <a:ext cx="7704000" cy="551933"/>
          </a:xfrm>
        </p:spPr>
        <p:txBody>
          <a:bodyPr/>
          <a:lstStyle/>
          <a:p>
            <a:pPr algn="ctr"/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I. VẬT LIỆU KIM LOẠI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515" y="780836"/>
            <a:ext cx="23455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1.</a:t>
            </a:r>
            <a:r>
              <a:rPr lang="vi-VN" sz="2000" b="1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Kim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loại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vi-VN" sz="2000" b="1" dirty="0" smtClean="0">
                <a:solidFill>
                  <a:schemeClr val="bg2">
                    <a:lumMod val="50000"/>
                  </a:schemeClr>
                </a:solidFill>
              </a:rPr>
              <a:t>màu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51353" y="1204674"/>
            <a:ext cx="7948117" cy="923330"/>
            <a:chOff x="651353" y="1204674"/>
            <a:chExt cx="7948117" cy="923330"/>
          </a:xfrm>
        </p:grpSpPr>
        <p:sp>
          <p:nvSpPr>
            <p:cNvPr id="11" name="Rectangle 10"/>
            <p:cNvSpPr/>
            <p:nvPr/>
          </p:nvSpPr>
          <p:spPr>
            <a:xfrm>
              <a:off x="1447626" y="1204674"/>
              <a:ext cx="715184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i="1" dirty="0" smtClean="0">
                  <a:solidFill>
                    <a:srgbClr val="002060"/>
                  </a:solidFill>
                </a:rPr>
                <a:t>Thảo luận nhóm 4 HS, quan sát </a:t>
              </a:r>
              <a:r>
                <a:rPr lang="en-US" sz="1800" i="1" dirty="0" err="1" smtClean="0">
                  <a:solidFill>
                    <a:srgbClr val="002060"/>
                  </a:solidFill>
                </a:rPr>
                <a:t>Hình</a:t>
              </a:r>
              <a:r>
                <a:rPr lang="en-US" sz="1800" i="1" dirty="0" smtClean="0">
                  <a:solidFill>
                    <a:srgbClr val="002060"/>
                  </a:solidFill>
                </a:rPr>
                <a:t> </a:t>
              </a:r>
              <a:r>
                <a:rPr lang="en-US" sz="1800" i="1" dirty="0">
                  <a:solidFill>
                    <a:srgbClr val="002060"/>
                  </a:solidFill>
                </a:rPr>
                <a:t>4.3 </a:t>
              </a:r>
              <a:r>
                <a:rPr lang="en-US" sz="1800" i="1" dirty="0" err="1">
                  <a:solidFill>
                    <a:srgbClr val="002060"/>
                  </a:solidFill>
                </a:rPr>
                <a:t>và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trả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lời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câu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hỏi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trong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hộp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</a:rPr>
                <a:t>Khám</a:t>
              </a:r>
              <a:r>
                <a:rPr lang="en-US" sz="1800" b="1" i="1" dirty="0">
                  <a:solidFill>
                    <a:srgbClr val="002060"/>
                  </a:solidFill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</a:rPr>
                <a:t>phá</a:t>
              </a:r>
              <a:r>
                <a:rPr lang="en-US" sz="1800" b="1" i="1" dirty="0">
                  <a:solidFill>
                    <a:srgbClr val="002060"/>
                  </a:solidFill>
                </a:rPr>
                <a:t> 3, 4 </a:t>
              </a:r>
              <a:r>
                <a:rPr lang="en-US" sz="1800" i="1" dirty="0">
                  <a:solidFill>
                    <a:srgbClr val="002060"/>
                  </a:solidFill>
                </a:rPr>
                <a:t>SGK </a:t>
              </a:r>
              <a:r>
                <a:rPr lang="en-US" sz="1800" i="1" dirty="0" err="1">
                  <a:solidFill>
                    <a:srgbClr val="002060"/>
                  </a:solidFill>
                </a:rPr>
                <a:t>trang</a:t>
              </a:r>
              <a:r>
                <a:rPr lang="en-US" sz="1800" i="1" dirty="0">
                  <a:solidFill>
                    <a:srgbClr val="002060"/>
                  </a:solidFill>
                </a:rPr>
                <a:t> 31: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353" y="1344111"/>
              <a:ext cx="663739" cy="642789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12" y="1986900"/>
            <a:ext cx="3706495" cy="29188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1353" y="2147925"/>
            <a:ext cx="43110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 smtClean="0"/>
              <a:t>Theo </a:t>
            </a:r>
            <a:r>
              <a:rPr lang="vi-VN" sz="1800" dirty="0"/>
              <a:t>em, nhà sản xuất dựa vào đặc tính nào của kim loại màu để sản xuất các sản phẩm trong Hình 4.3?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 smtClean="0"/>
              <a:t>Nêu </a:t>
            </a:r>
            <a:r>
              <a:rPr lang="vi-VN" sz="1800" dirty="0"/>
              <a:t>tên một số sản phẩm thông dụng trong đời sống được làm bằng kim loại màu?</a:t>
            </a:r>
          </a:p>
        </p:txBody>
      </p:sp>
    </p:spTree>
    <p:extLst>
      <p:ext uri="{BB962C8B-B14F-4D97-AF65-F5344CB8AC3E}">
        <p14:creationId xmlns:p14="http://schemas.microsoft.com/office/powerpoint/2010/main" val="26009829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91" y="1225450"/>
            <a:ext cx="4479533" cy="35276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4787" y="465772"/>
            <a:ext cx="3757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xuất</a:t>
            </a:r>
            <a:r>
              <a:rPr lang="en-US" sz="2000" dirty="0"/>
              <a:t> </a:t>
            </a:r>
            <a:r>
              <a:rPr lang="en-US" sz="2000" dirty="0" err="1"/>
              <a:t>dựa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p:sp>
        <p:nvSpPr>
          <p:cNvPr id="5" name="Isosceles Triangle 4"/>
          <p:cNvSpPr/>
          <p:nvPr/>
        </p:nvSpPr>
        <p:spPr>
          <a:xfrm rot="5400000">
            <a:off x="525418" y="559361"/>
            <a:ext cx="246580" cy="21293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21267" y="1777429"/>
            <a:ext cx="914401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08064" y="1298099"/>
            <a:ext cx="1513203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vi-VN" sz="2000" dirty="0" err="1" smtClean="0"/>
              <a:t>T</a:t>
            </a:r>
            <a:r>
              <a:rPr lang="en-US" sz="2000" dirty="0" err="1" smtClean="0"/>
              <a:t>ính</a:t>
            </a:r>
            <a:r>
              <a:rPr lang="en-US" sz="2000" dirty="0" smtClean="0"/>
              <a:t> </a:t>
            </a:r>
            <a:r>
              <a:rPr lang="en-US" sz="2000" dirty="0" err="1"/>
              <a:t>dễ</a:t>
            </a:r>
            <a:r>
              <a:rPr lang="en-US" sz="2000" dirty="0"/>
              <a:t> </a:t>
            </a:r>
            <a:r>
              <a:rPr lang="en-US" sz="2000" dirty="0" err="1"/>
              <a:t>dát</a:t>
            </a:r>
            <a:r>
              <a:rPr lang="en-US" sz="2000" dirty="0"/>
              <a:t> </a:t>
            </a:r>
            <a:r>
              <a:rPr lang="en-US" sz="2000" dirty="0" err="1"/>
              <a:t>mỏng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051478" y="1880170"/>
            <a:ext cx="852754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04232" y="1680115"/>
            <a:ext cx="1752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 err="1" smtClean="0"/>
              <a:t>T</a:t>
            </a:r>
            <a:r>
              <a:rPr lang="en-US" sz="2000" dirty="0" err="1" smtClean="0"/>
              <a:t>ính</a:t>
            </a:r>
            <a:r>
              <a:rPr lang="en-US" sz="2000" dirty="0" smtClean="0"/>
              <a:t> </a:t>
            </a:r>
            <a:r>
              <a:rPr lang="en-US" sz="2000" dirty="0" err="1"/>
              <a:t>dẫn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921267" y="3469108"/>
            <a:ext cx="914401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67128" y="2989778"/>
            <a:ext cx="165413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vi-VN" sz="2000" dirty="0" err="1" smtClean="0"/>
              <a:t>T</a:t>
            </a:r>
            <a:r>
              <a:rPr lang="en-US" sz="2000" dirty="0" err="1" smtClean="0"/>
              <a:t>ính</a:t>
            </a:r>
            <a:r>
              <a:rPr lang="en-US" sz="2000" dirty="0" smtClean="0"/>
              <a:t> </a:t>
            </a:r>
            <a:r>
              <a:rPr lang="vi-VN" sz="2000" dirty="0" smtClean="0"/>
              <a:t>dẻo, </a:t>
            </a:r>
          </a:p>
          <a:p>
            <a:pPr algn="r">
              <a:lnSpc>
                <a:spcPct val="150000"/>
              </a:lnSpc>
            </a:pPr>
            <a:r>
              <a:rPr lang="vi-VN" sz="2000" dirty="0" smtClean="0"/>
              <a:t>dễ uốn cong</a:t>
            </a:r>
            <a:endParaRPr lang="en-US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051478" y="3748383"/>
            <a:ext cx="852754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904232" y="3548328"/>
            <a:ext cx="18229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 err="1" smtClean="0"/>
              <a:t>T</a:t>
            </a:r>
            <a:r>
              <a:rPr lang="en-US" sz="2000" dirty="0" err="1" smtClean="0"/>
              <a:t>ính</a:t>
            </a:r>
            <a:r>
              <a:rPr lang="en-US" sz="2000" dirty="0" smtClean="0"/>
              <a:t> </a:t>
            </a:r>
            <a:r>
              <a:rPr lang="en-US" sz="2000" dirty="0" err="1"/>
              <a:t>dẫn</a:t>
            </a:r>
            <a:r>
              <a:rPr lang="en-US" sz="2000" dirty="0"/>
              <a:t> </a:t>
            </a:r>
            <a:r>
              <a:rPr lang="vi-VN" sz="2000" dirty="0" smtClean="0"/>
              <a:t>nhiệt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1013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/>
      <p:bldP spid="12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300822"/>
            <a:ext cx="7715083" cy="6402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vi-VN" sz="2000" b="1" dirty="0" smtClean="0">
                <a:latin typeface="+mn-lt"/>
              </a:rPr>
              <a:t>Một </a:t>
            </a:r>
            <a:r>
              <a:rPr lang="vi-VN" sz="2000" b="1" dirty="0">
                <a:latin typeface="+mn-lt"/>
              </a:rPr>
              <a:t>số sản phẩm thông dụng trong đời sống được làm bằng kim loại màu</a:t>
            </a:r>
            <a:endParaRPr lang="en-US" sz="2000" b="1" dirty="0">
              <a:latin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3618" y="1816140"/>
            <a:ext cx="1654140" cy="2292986"/>
            <a:chOff x="586435" y="1733946"/>
            <a:chExt cx="1654140" cy="22929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435" y="1733946"/>
              <a:ext cx="1643057" cy="1643057"/>
            </a:xfrm>
            <a:prstGeom prst="ellipse">
              <a:avLst/>
            </a:prstGeom>
            <a:ln>
              <a:solidFill>
                <a:schemeClr val="accent5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86435" y="3657600"/>
              <a:ext cx="1654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Nhẫn vàng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349643" y="1816140"/>
            <a:ext cx="2003058" cy="2292986"/>
            <a:chOff x="2574482" y="1733946"/>
            <a:chExt cx="2003058" cy="22929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595" y="1733946"/>
              <a:ext cx="1670099" cy="1670099"/>
            </a:xfrm>
            <a:prstGeom prst="ellipse">
              <a:avLst/>
            </a:prstGeom>
            <a:ln>
              <a:solidFill>
                <a:schemeClr val="accent5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574482" y="3657600"/>
              <a:ext cx="2003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Dây chuyền bạc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87782" y="1808252"/>
            <a:ext cx="1727435" cy="2300874"/>
            <a:chOff x="4922529" y="1726058"/>
            <a:chExt cx="1727435" cy="23008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8" b="2051"/>
            <a:stretch/>
          </p:blipFill>
          <p:spPr>
            <a:xfrm>
              <a:off x="4922529" y="1726058"/>
              <a:ext cx="1727435" cy="1650945"/>
            </a:xfrm>
            <a:prstGeom prst="ellipse">
              <a:avLst/>
            </a:prstGeom>
            <a:ln>
              <a:solidFill>
                <a:schemeClr val="accent5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4995824" y="3657600"/>
              <a:ext cx="1654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Xoong, nồi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53808" y="1808252"/>
            <a:ext cx="1666719" cy="2300874"/>
            <a:chOff x="7115973" y="1726058"/>
            <a:chExt cx="1666719" cy="230087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5973" y="1726058"/>
              <a:ext cx="1666719" cy="1666719"/>
            </a:xfrm>
            <a:prstGeom prst="ellipse">
              <a:avLst/>
            </a:prstGeom>
            <a:ln>
              <a:solidFill>
                <a:schemeClr val="accent5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115973" y="3657600"/>
              <a:ext cx="1654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Lõi dây điện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200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273" y="239177"/>
            <a:ext cx="7715083" cy="6402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vi-VN" sz="2000" b="1" dirty="0" smtClean="0">
                <a:latin typeface="+mn-lt"/>
              </a:rPr>
              <a:t>Một số hợp kim màu</a:t>
            </a:r>
            <a:endParaRPr lang="en-US" sz="2000" b="1" dirty="0">
              <a:latin typeface="+mn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41570" y="1212126"/>
            <a:ext cx="2028183" cy="3030561"/>
            <a:chOff x="431513" y="1212126"/>
            <a:chExt cx="2028183" cy="30305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73" t="3258" r="14131" b="3157"/>
            <a:stretch/>
          </p:blipFill>
          <p:spPr>
            <a:xfrm>
              <a:off x="431513" y="1212126"/>
              <a:ext cx="2028183" cy="256853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821074" y="3873355"/>
              <a:ext cx="12490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err="1">
                  <a:solidFill>
                    <a:schemeClr val="bg2">
                      <a:lumMod val="50000"/>
                    </a:schemeClr>
                  </a:solidFill>
                </a:rPr>
                <a:t>Đồng</a:t>
              </a:r>
              <a:r>
                <a:rPr lang="en-US" sz="18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bg2">
                      <a:lumMod val="50000"/>
                    </a:schemeClr>
                  </a:solidFill>
                </a:rPr>
                <a:t>thau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085002" y="1212126"/>
            <a:ext cx="2095445" cy="3030021"/>
            <a:chOff x="3085002" y="1212126"/>
            <a:chExt cx="2095445" cy="303002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5535" y="1212126"/>
              <a:ext cx="1520894" cy="254821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085002" y="3872815"/>
              <a:ext cx="20954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err="1">
                  <a:solidFill>
                    <a:schemeClr val="bg2">
                      <a:lumMod val="50000"/>
                    </a:schemeClr>
                  </a:solidFill>
                </a:rPr>
                <a:t>Đồng</a:t>
              </a:r>
              <a:r>
                <a:rPr lang="en-US" sz="18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điếu có thiếc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12268" y="994280"/>
            <a:ext cx="2284121" cy="1726059"/>
            <a:chOff x="5712268" y="994280"/>
            <a:chExt cx="2284121" cy="172605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2268" y="994280"/>
              <a:ext cx="1726059" cy="1726059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208994" y="1672643"/>
              <a:ext cx="7873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1800" smtClean="0">
                  <a:solidFill>
                    <a:schemeClr val="bg2">
                      <a:lumMod val="50000"/>
                    </a:schemeClr>
                  </a:solidFill>
                </a:rPr>
                <a:t>Vàng 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95316" y="2835242"/>
            <a:ext cx="2712053" cy="2076227"/>
            <a:chOff x="6195316" y="2835242"/>
            <a:chExt cx="2712053" cy="20762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195316" y="2835242"/>
              <a:ext cx="2712053" cy="2076227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6195316" y="4306872"/>
              <a:ext cx="8002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Nhôm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88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7999" y="4366741"/>
            <a:ext cx="1330793" cy="540879"/>
            <a:chOff x="1612448" y="3901607"/>
            <a:chExt cx="2474668" cy="1005788"/>
          </a:xfrm>
        </p:grpSpPr>
        <p:grpSp>
          <p:nvGrpSpPr>
            <p:cNvPr id="340" name="Google Shape;340;p27"/>
            <p:cNvGrpSpPr/>
            <p:nvPr/>
          </p:nvGrpSpPr>
          <p:grpSpPr>
            <a:xfrm>
              <a:off x="1612448" y="4348616"/>
              <a:ext cx="2186076" cy="558779"/>
              <a:chOff x="6376584" y="2589889"/>
              <a:chExt cx="893918" cy="231111"/>
            </a:xfrm>
          </p:grpSpPr>
          <p:sp>
            <p:nvSpPr>
              <p:cNvPr id="341" name="Google Shape;341;p27"/>
              <p:cNvSpPr/>
              <p:nvPr/>
            </p:nvSpPr>
            <p:spPr>
              <a:xfrm>
                <a:off x="6376584" y="2589889"/>
                <a:ext cx="893918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24283" h="6278" extrusionOk="0">
                    <a:moveTo>
                      <a:pt x="36" y="0"/>
                    </a:moveTo>
                    <a:cubicBezTo>
                      <a:pt x="16" y="0"/>
                      <a:pt x="1" y="16"/>
                      <a:pt x="1" y="36"/>
                    </a:cubicBezTo>
                    <a:lnTo>
                      <a:pt x="1" y="6241"/>
                    </a:lnTo>
                    <a:cubicBezTo>
                      <a:pt x="1" y="6261"/>
                      <a:pt x="16" y="6277"/>
                      <a:pt x="36" y="6277"/>
                    </a:cubicBezTo>
                    <a:lnTo>
                      <a:pt x="24246" y="6277"/>
                    </a:lnTo>
                    <a:cubicBezTo>
                      <a:pt x="24266" y="6277"/>
                      <a:pt x="24282" y="6261"/>
                      <a:pt x="24282" y="6241"/>
                    </a:cubicBezTo>
                    <a:lnTo>
                      <a:pt x="24282" y="36"/>
                    </a:lnTo>
                    <a:cubicBezTo>
                      <a:pt x="24282" y="16"/>
                      <a:pt x="24266" y="0"/>
                      <a:pt x="242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7"/>
              <p:cNvSpPr/>
              <p:nvPr/>
            </p:nvSpPr>
            <p:spPr>
              <a:xfrm>
                <a:off x="7217978" y="2589889"/>
                <a:ext cx="17560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6278" extrusionOk="0">
                    <a:moveTo>
                      <a:pt x="0" y="0"/>
                    </a:moveTo>
                    <a:lnTo>
                      <a:pt x="0" y="6277"/>
                    </a:lnTo>
                    <a:lnTo>
                      <a:pt x="476" y="627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7"/>
              <p:cNvSpPr/>
              <p:nvPr/>
            </p:nvSpPr>
            <p:spPr>
              <a:xfrm>
                <a:off x="7114056" y="2589889"/>
                <a:ext cx="86068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6278" extrusionOk="0">
                    <a:moveTo>
                      <a:pt x="1" y="0"/>
                    </a:moveTo>
                    <a:lnTo>
                      <a:pt x="1" y="6277"/>
                    </a:lnTo>
                    <a:lnTo>
                      <a:pt x="2338" y="6277"/>
                    </a:lnTo>
                    <a:lnTo>
                      <a:pt x="2338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7"/>
              <p:cNvSpPr/>
              <p:nvPr/>
            </p:nvSpPr>
            <p:spPr>
              <a:xfrm>
                <a:off x="7223721" y="2589889"/>
                <a:ext cx="17523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476" h="6278" extrusionOk="0">
                    <a:moveTo>
                      <a:pt x="0" y="0"/>
                    </a:moveTo>
                    <a:lnTo>
                      <a:pt x="0" y="6277"/>
                    </a:lnTo>
                    <a:lnTo>
                      <a:pt x="476" y="627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7"/>
              <p:cNvSpPr/>
              <p:nvPr/>
            </p:nvSpPr>
            <p:spPr>
              <a:xfrm>
                <a:off x="7068408" y="2589889"/>
                <a:ext cx="17560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6278" extrusionOk="0">
                    <a:moveTo>
                      <a:pt x="1" y="0"/>
                    </a:moveTo>
                    <a:lnTo>
                      <a:pt x="1" y="6277"/>
                    </a:lnTo>
                    <a:lnTo>
                      <a:pt x="477" y="6277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7"/>
              <p:cNvSpPr/>
              <p:nvPr/>
            </p:nvSpPr>
            <p:spPr>
              <a:xfrm>
                <a:off x="7074150" y="2589889"/>
                <a:ext cx="17560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6278" extrusionOk="0">
                    <a:moveTo>
                      <a:pt x="1" y="0"/>
                    </a:moveTo>
                    <a:lnTo>
                      <a:pt x="1" y="6277"/>
                    </a:lnTo>
                    <a:lnTo>
                      <a:pt x="476" y="627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7"/>
              <p:cNvSpPr/>
              <p:nvPr/>
            </p:nvSpPr>
            <p:spPr>
              <a:xfrm>
                <a:off x="7119798" y="2589889"/>
                <a:ext cx="86068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6278" extrusionOk="0">
                    <a:moveTo>
                      <a:pt x="0" y="0"/>
                    </a:moveTo>
                    <a:lnTo>
                      <a:pt x="0" y="6277"/>
                    </a:lnTo>
                    <a:lnTo>
                      <a:pt x="2338" y="6277"/>
                    </a:lnTo>
                    <a:lnTo>
                      <a:pt x="233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7"/>
              <p:cNvSpPr/>
              <p:nvPr/>
            </p:nvSpPr>
            <p:spPr>
              <a:xfrm>
                <a:off x="6555384" y="2589889"/>
                <a:ext cx="17560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6278" extrusionOk="0">
                    <a:moveTo>
                      <a:pt x="0" y="0"/>
                    </a:moveTo>
                    <a:lnTo>
                      <a:pt x="0" y="6277"/>
                    </a:lnTo>
                    <a:lnTo>
                      <a:pt x="476" y="627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7"/>
              <p:cNvSpPr/>
              <p:nvPr/>
            </p:nvSpPr>
            <p:spPr>
              <a:xfrm>
                <a:off x="6451461" y="2589889"/>
                <a:ext cx="86068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6278" extrusionOk="0">
                    <a:moveTo>
                      <a:pt x="1" y="0"/>
                    </a:moveTo>
                    <a:lnTo>
                      <a:pt x="1" y="6277"/>
                    </a:lnTo>
                    <a:lnTo>
                      <a:pt x="2338" y="6277"/>
                    </a:lnTo>
                    <a:lnTo>
                      <a:pt x="2338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7"/>
              <p:cNvSpPr/>
              <p:nvPr/>
            </p:nvSpPr>
            <p:spPr>
              <a:xfrm>
                <a:off x="6561127" y="2589889"/>
                <a:ext cx="17523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476" h="6278" extrusionOk="0">
                    <a:moveTo>
                      <a:pt x="0" y="0"/>
                    </a:moveTo>
                    <a:lnTo>
                      <a:pt x="0" y="6277"/>
                    </a:lnTo>
                    <a:lnTo>
                      <a:pt x="476" y="627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7"/>
              <p:cNvSpPr/>
              <p:nvPr/>
            </p:nvSpPr>
            <p:spPr>
              <a:xfrm>
                <a:off x="6405813" y="2589889"/>
                <a:ext cx="17560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6278" extrusionOk="0">
                    <a:moveTo>
                      <a:pt x="1" y="0"/>
                    </a:moveTo>
                    <a:lnTo>
                      <a:pt x="1" y="6277"/>
                    </a:lnTo>
                    <a:lnTo>
                      <a:pt x="477" y="6277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7"/>
              <p:cNvSpPr/>
              <p:nvPr/>
            </p:nvSpPr>
            <p:spPr>
              <a:xfrm>
                <a:off x="6411556" y="2589889"/>
                <a:ext cx="17560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6278" extrusionOk="0">
                    <a:moveTo>
                      <a:pt x="1" y="0"/>
                    </a:moveTo>
                    <a:lnTo>
                      <a:pt x="1" y="6277"/>
                    </a:lnTo>
                    <a:lnTo>
                      <a:pt x="476" y="627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7"/>
              <p:cNvSpPr/>
              <p:nvPr/>
            </p:nvSpPr>
            <p:spPr>
              <a:xfrm>
                <a:off x="6457204" y="2589889"/>
                <a:ext cx="86068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6278" extrusionOk="0">
                    <a:moveTo>
                      <a:pt x="0" y="0"/>
                    </a:moveTo>
                    <a:lnTo>
                      <a:pt x="0" y="6277"/>
                    </a:lnTo>
                    <a:lnTo>
                      <a:pt x="2337" y="6277"/>
                    </a:lnTo>
                    <a:lnTo>
                      <a:pt x="233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7"/>
              <p:cNvSpPr/>
              <p:nvPr/>
            </p:nvSpPr>
            <p:spPr>
              <a:xfrm>
                <a:off x="6376584" y="2616026"/>
                <a:ext cx="893918" cy="25069"/>
              </a:xfrm>
              <a:custGeom>
                <a:avLst/>
                <a:gdLst/>
                <a:ahLst/>
                <a:cxnLst/>
                <a:rect l="l" t="t" r="r" b="b"/>
                <a:pathLst>
                  <a:path w="24283" h="681" extrusionOk="0">
                    <a:moveTo>
                      <a:pt x="1" y="0"/>
                    </a:moveTo>
                    <a:lnTo>
                      <a:pt x="1" y="680"/>
                    </a:lnTo>
                    <a:lnTo>
                      <a:pt x="24282" y="680"/>
                    </a:lnTo>
                    <a:lnTo>
                      <a:pt x="24282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7"/>
              <p:cNvSpPr/>
              <p:nvPr/>
            </p:nvSpPr>
            <p:spPr>
              <a:xfrm>
                <a:off x="6902713" y="2643636"/>
                <a:ext cx="156416" cy="123616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3358" extrusionOk="0">
                    <a:moveTo>
                      <a:pt x="2125" y="0"/>
                    </a:moveTo>
                    <a:lnTo>
                      <a:pt x="1" y="1679"/>
                    </a:lnTo>
                    <a:lnTo>
                      <a:pt x="2125" y="3357"/>
                    </a:lnTo>
                    <a:lnTo>
                      <a:pt x="4249" y="1679"/>
                    </a:lnTo>
                    <a:lnTo>
                      <a:pt x="21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7"/>
              <p:cNvSpPr/>
              <p:nvPr/>
            </p:nvSpPr>
            <p:spPr>
              <a:xfrm>
                <a:off x="6587926" y="2643636"/>
                <a:ext cx="156453" cy="123616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358" extrusionOk="0">
                    <a:moveTo>
                      <a:pt x="2125" y="0"/>
                    </a:moveTo>
                    <a:lnTo>
                      <a:pt x="1" y="1679"/>
                    </a:lnTo>
                    <a:lnTo>
                      <a:pt x="2125" y="3357"/>
                    </a:lnTo>
                    <a:lnTo>
                      <a:pt x="4249" y="1679"/>
                    </a:lnTo>
                    <a:lnTo>
                      <a:pt x="21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7"/>
              <p:cNvSpPr/>
              <p:nvPr/>
            </p:nvSpPr>
            <p:spPr>
              <a:xfrm>
                <a:off x="6746258" y="2643636"/>
                <a:ext cx="156453" cy="123616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358" extrusionOk="0">
                    <a:moveTo>
                      <a:pt x="2125" y="0"/>
                    </a:moveTo>
                    <a:lnTo>
                      <a:pt x="1" y="1679"/>
                    </a:lnTo>
                    <a:lnTo>
                      <a:pt x="2125" y="3357"/>
                    </a:lnTo>
                    <a:lnTo>
                      <a:pt x="4249" y="1679"/>
                    </a:lnTo>
                    <a:lnTo>
                      <a:pt x="21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7"/>
              <p:cNvSpPr/>
              <p:nvPr/>
            </p:nvSpPr>
            <p:spPr>
              <a:xfrm>
                <a:off x="6376584" y="2740122"/>
                <a:ext cx="893918" cy="80877"/>
              </a:xfrm>
              <a:custGeom>
                <a:avLst/>
                <a:gdLst/>
                <a:ahLst/>
                <a:cxnLst/>
                <a:rect l="l" t="t" r="r" b="b"/>
                <a:pathLst>
                  <a:path w="24283" h="2197" extrusionOk="0">
                    <a:moveTo>
                      <a:pt x="1" y="1"/>
                    </a:moveTo>
                    <a:lnTo>
                      <a:pt x="1" y="1906"/>
                    </a:lnTo>
                    <a:cubicBezTo>
                      <a:pt x="1" y="2066"/>
                      <a:pt x="148" y="2196"/>
                      <a:pt x="331" y="2196"/>
                    </a:cubicBezTo>
                    <a:lnTo>
                      <a:pt x="23952" y="2196"/>
                    </a:lnTo>
                    <a:cubicBezTo>
                      <a:pt x="24135" y="2196"/>
                      <a:pt x="24282" y="2066"/>
                      <a:pt x="24282" y="1906"/>
                    </a:cubicBezTo>
                    <a:lnTo>
                      <a:pt x="24282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359;p27"/>
            <p:cNvGrpSpPr/>
            <p:nvPr/>
          </p:nvGrpSpPr>
          <p:grpSpPr>
            <a:xfrm flipH="1">
              <a:off x="1969048" y="3901607"/>
              <a:ext cx="2118068" cy="447087"/>
              <a:chOff x="6036728" y="3173699"/>
              <a:chExt cx="1246803" cy="262915"/>
            </a:xfrm>
          </p:grpSpPr>
          <p:sp>
            <p:nvSpPr>
              <p:cNvPr id="360" name="Google Shape;360;p27"/>
              <p:cNvSpPr/>
              <p:nvPr/>
            </p:nvSpPr>
            <p:spPr>
              <a:xfrm>
                <a:off x="6050349" y="3202412"/>
                <a:ext cx="1205130" cy="20556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5584" extrusionOk="0">
                    <a:moveTo>
                      <a:pt x="0" y="1"/>
                    </a:moveTo>
                    <a:cubicBezTo>
                      <a:pt x="787" y="2176"/>
                      <a:pt x="833" y="2959"/>
                      <a:pt x="133" y="5166"/>
                    </a:cubicBezTo>
                    <a:lnTo>
                      <a:pt x="0" y="5583"/>
                    </a:lnTo>
                    <a:lnTo>
                      <a:pt x="31878" y="5583"/>
                    </a:lnTo>
                    <a:cubicBezTo>
                      <a:pt x="32353" y="5583"/>
                      <a:pt x="32737" y="5189"/>
                      <a:pt x="32737" y="4702"/>
                    </a:cubicBezTo>
                    <a:lnTo>
                      <a:pt x="32737" y="881"/>
                    </a:lnTo>
                    <a:cubicBezTo>
                      <a:pt x="32737" y="395"/>
                      <a:pt x="32353" y="1"/>
                      <a:pt x="318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7"/>
              <p:cNvSpPr/>
              <p:nvPr/>
            </p:nvSpPr>
            <p:spPr>
              <a:xfrm>
                <a:off x="6036728" y="3173699"/>
                <a:ext cx="1246803" cy="262915"/>
              </a:xfrm>
              <a:custGeom>
                <a:avLst/>
                <a:gdLst/>
                <a:ahLst/>
                <a:cxnLst/>
                <a:rect l="l" t="t" r="r" b="b"/>
                <a:pathLst>
                  <a:path w="33869" h="7142" extrusionOk="0">
                    <a:moveTo>
                      <a:pt x="0" y="1"/>
                    </a:moveTo>
                    <a:lnTo>
                      <a:pt x="0" y="781"/>
                    </a:lnTo>
                    <a:lnTo>
                      <a:pt x="32248" y="781"/>
                    </a:lnTo>
                    <a:cubicBezTo>
                      <a:pt x="32723" y="781"/>
                      <a:pt x="33107" y="1175"/>
                      <a:pt x="33107" y="1661"/>
                    </a:cubicBezTo>
                    <a:lnTo>
                      <a:pt x="33107" y="5482"/>
                    </a:lnTo>
                    <a:cubicBezTo>
                      <a:pt x="33107" y="5968"/>
                      <a:pt x="32723" y="6363"/>
                      <a:pt x="32248" y="6363"/>
                    </a:cubicBezTo>
                    <a:lnTo>
                      <a:pt x="0" y="6363"/>
                    </a:lnTo>
                    <a:lnTo>
                      <a:pt x="0" y="7142"/>
                    </a:lnTo>
                    <a:lnTo>
                      <a:pt x="32248" y="7142"/>
                    </a:lnTo>
                    <a:cubicBezTo>
                      <a:pt x="33141" y="7142"/>
                      <a:pt x="33868" y="6398"/>
                      <a:pt x="33868" y="5482"/>
                    </a:cubicBezTo>
                    <a:lnTo>
                      <a:pt x="33868" y="1661"/>
                    </a:lnTo>
                    <a:cubicBezTo>
                      <a:pt x="33868" y="746"/>
                      <a:pt x="33141" y="1"/>
                      <a:pt x="322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7"/>
              <p:cNvSpPr/>
              <p:nvPr/>
            </p:nvSpPr>
            <p:spPr>
              <a:xfrm>
                <a:off x="7202480" y="3202413"/>
                <a:ext cx="53010" cy="205561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5584" extrusionOk="0">
                    <a:moveTo>
                      <a:pt x="0" y="1"/>
                    </a:moveTo>
                    <a:cubicBezTo>
                      <a:pt x="474" y="1"/>
                      <a:pt x="859" y="395"/>
                      <a:pt x="859" y="881"/>
                    </a:cubicBezTo>
                    <a:lnTo>
                      <a:pt x="859" y="4702"/>
                    </a:lnTo>
                    <a:cubicBezTo>
                      <a:pt x="859" y="5189"/>
                      <a:pt x="474" y="5583"/>
                      <a:pt x="0" y="5583"/>
                    </a:cubicBezTo>
                    <a:lnTo>
                      <a:pt x="581" y="5583"/>
                    </a:lnTo>
                    <a:cubicBezTo>
                      <a:pt x="1056" y="5583"/>
                      <a:pt x="1440" y="5189"/>
                      <a:pt x="1440" y="4702"/>
                    </a:cubicBezTo>
                    <a:lnTo>
                      <a:pt x="1440" y="881"/>
                    </a:lnTo>
                    <a:cubicBezTo>
                      <a:pt x="1440" y="395"/>
                      <a:pt x="1056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7"/>
              <p:cNvSpPr/>
              <p:nvPr/>
            </p:nvSpPr>
            <p:spPr>
              <a:xfrm>
                <a:off x="6116133" y="3240625"/>
                <a:ext cx="1087625" cy="8835"/>
              </a:xfrm>
              <a:custGeom>
                <a:avLst/>
                <a:gdLst/>
                <a:ahLst/>
                <a:cxnLst/>
                <a:rect l="l" t="t" r="r" b="b"/>
                <a:pathLst>
                  <a:path w="29545" h="240" extrusionOk="0">
                    <a:moveTo>
                      <a:pt x="14876" y="0"/>
                    </a:moveTo>
                    <a:cubicBezTo>
                      <a:pt x="9830" y="0"/>
                      <a:pt x="4783" y="41"/>
                      <a:pt x="0" y="120"/>
                    </a:cubicBezTo>
                    <a:cubicBezTo>
                      <a:pt x="4782" y="199"/>
                      <a:pt x="9830" y="239"/>
                      <a:pt x="14876" y="239"/>
                    </a:cubicBezTo>
                    <a:cubicBezTo>
                      <a:pt x="19854" y="239"/>
                      <a:pt x="24830" y="200"/>
                      <a:pt x="29544" y="120"/>
                    </a:cubicBezTo>
                    <a:cubicBezTo>
                      <a:pt x="24829" y="40"/>
                      <a:pt x="19853" y="0"/>
                      <a:pt x="14876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7"/>
              <p:cNvSpPr/>
              <p:nvPr/>
            </p:nvSpPr>
            <p:spPr>
              <a:xfrm>
                <a:off x="6099420" y="3284506"/>
                <a:ext cx="1087552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9543" h="239" extrusionOk="0">
                    <a:moveTo>
                      <a:pt x="14841" y="0"/>
                    </a:moveTo>
                    <a:cubicBezTo>
                      <a:pt x="9807" y="0"/>
                      <a:pt x="4771" y="40"/>
                      <a:pt x="0" y="119"/>
                    </a:cubicBezTo>
                    <a:cubicBezTo>
                      <a:pt x="4781" y="198"/>
                      <a:pt x="9829" y="239"/>
                      <a:pt x="14875" y="239"/>
                    </a:cubicBezTo>
                    <a:cubicBezTo>
                      <a:pt x="19853" y="239"/>
                      <a:pt x="24828" y="199"/>
                      <a:pt x="29543" y="119"/>
                    </a:cubicBezTo>
                    <a:cubicBezTo>
                      <a:pt x="24817" y="39"/>
                      <a:pt x="19830" y="0"/>
                      <a:pt x="14841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7"/>
              <p:cNvSpPr/>
              <p:nvPr/>
            </p:nvSpPr>
            <p:spPr>
              <a:xfrm>
                <a:off x="6193072" y="3336523"/>
                <a:ext cx="1021841" cy="8835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40" extrusionOk="0">
                    <a:moveTo>
                      <a:pt x="13976" y="1"/>
                    </a:moveTo>
                    <a:cubicBezTo>
                      <a:pt x="9236" y="1"/>
                      <a:pt x="4494" y="41"/>
                      <a:pt x="0" y="120"/>
                    </a:cubicBezTo>
                    <a:cubicBezTo>
                      <a:pt x="4483" y="199"/>
                      <a:pt x="9215" y="239"/>
                      <a:pt x="13945" y="239"/>
                    </a:cubicBezTo>
                    <a:cubicBezTo>
                      <a:pt x="18633" y="239"/>
                      <a:pt x="23318" y="200"/>
                      <a:pt x="27757" y="120"/>
                    </a:cubicBezTo>
                    <a:cubicBezTo>
                      <a:pt x="23327" y="40"/>
                      <a:pt x="18653" y="1"/>
                      <a:pt x="13976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7"/>
              <p:cNvSpPr/>
              <p:nvPr/>
            </p:nvSpPr>
            <p:spPr>
              <a:xfrm>
                <a:off x="6187476" y="3375323"/>
                <a:ext cx="1021841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39" extrusionOk="0">
                    <a:moveTo>
                      <a:pt x="13946" y="0"/>
                    </a:moveTo>
                    <a:cubicBezTo>
                      <a:pt x="9216" y="0"/>
                      <a:pt x="4484" y="40"/>
                      <a:pt x="1" y="119"/>
                    </a:cubicBezTo>
                    <a:cubicBezTo>
                      <a:pt x="4493" y="198"/>
                      <a:pt x="9236" y="239"/>
                      <a:pt x="13976" y="239"/>
                    </a:cubicBezTo>
                    <a:cubicBezTo>
                      <a:pt x="18654" y="239"/>
                      <a:pt x="23329" y="199"/>
                      <a:pt x="27758" y="119"/>
                    </a:cubicBezTo>
                    <a:cubicBezTo>
                      <a:pt x="23318" y="39"/>
                      <a:pt x="18633" y="0"/>
                      <a:pt x="13946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7"/>
              <p:cNvSpPr/>
              <p:nvPr/>
            </p:nvSpPr>
            <p:spPr>
              <a:xfrm>
                <a:off x="6109286" y="3315171"/>
                <a:ext cx="1021841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39" extrusionOk="0">
                    <a:moveTo>
                      <a:pt x="13945" y="0"/>
                    </a:moveTo>
                    <a:cubicBezTo>
                      <a:pt x="9216" y="0"/>
                      <a:pt x="4484" y="40"/>
                      <a:pt x="1" y="119"/>
                    </a:cubicBezTo>
                    <a:cubicBezTo>
                      <a:pt x="4493" y="198"/>
                      <a:pt x="9236" y="238"/>
                      <a:pt x="13977" y="238"/>
                    </a:cubicBezTo>
                    <a:cubicBezTo>
                      <a:pt x="18654" y="238"/>
                      <a:pt x="23329" y="199"/>
                      <a:pt x="27758" y="119"/>
                    </a:cubicBezTo>
                    <a:cubicBezTo>
                      <a:pt x="23318" y="39"/>
                      <a:pt x="18633" y="0"/>
                      <a:pt x="13945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7"/>
              <p:cNvSpPr/>
              <p:nvPr/>
            </p:nvSpPr>
            <p:spPr>
              <a:xfrm>
                <a:off x="6050349" y="3202413"/>
                <a:ext cx="1183448" cy="27793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755" extrusionOk="0">
                    <a:moveTo>
                      <a:pt x="0" y="1"/>
                    </a:moveTo>
                    <a:cubicBezTo>
                      <a:pt x="60" y="164"/>
                      <a:pt x="113" y="328"/>
                      <a:pt x="163" y="492"/>
                    </a:cubicBezTo>
                    <a:lnTo>
                      <a:pt x="31534" y="492"/>
                    </a:lnTo>
                    <a:cubicBezTo>
                      <a:pt x="31774" y="492"/>
                      <a:pt x="31990" y="594"/>
                      <a:pt x="32147" y="755"/>
                    </a:cubicBezTo>
                    <a:cubicBezTo>
                      <a:pt x="32087" y="329"/>
                      <a:pt x="31730" y="1"/>
                      <a:pt x="31297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7"/>
              <p:cNvSpPr/>
              <p:nvPr/>
            </p:nvSpPr>
            <p:spPr>
              <a:xfrm>
                <a:off x="7202480" y="3202413"/>
                <a:ext cx="53010" cy="199929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5431" extrusionOk="0">
                    <a:moveTo>
                      <a:pt x="0" y="1"/>
                    </a:moveTo>
                    <a:cubicBezTo>
                      <a:pt x="433" y="1"/>
                      <a:pt x="790" y="329"/>
                      <a:pt x="850" y="755"/>
                    </a:cubicBezTo>
                    <a:cubicBezTo>
                      <a:pt x="1003" y="915"/>
                      <a:pt x="1097" y="1132"/>
                      <a:pt x="1097" y="1373"/>
                    </a:cubicBezTo>
                    <a:lnTo>
                      <a:pt x="1097" y="5195"/>
                    </a:lnTo>
                    <a:cubicBezTo>
                      <a:pt x="1097" y="5276"/>
                      <a:pt x="1086" y="5355"/>
                      <a:pt x="1064" y="5430"/>
                    </a:cubicBezTo>
                    <a:cubicBezTo>
                      <a:pt x="1091" y="5412"/>
                      <a:pt x="1116" y="5392"/>
                      <a:pt x="1140" y="5370"/>
                    </a:cubicBezTo>
                    <a:cubicBezTo>
                      <a:pt x="1146" y="5366"/>
                      <a:pt x="1151" y="5360"/>
                      <a:pt x="1157" y="5355"/>
                    </a:cubicBezTo>
                    <a:cubicBezTo>
                      <a:pt x="1176" y="5338"/>
                      <a:pt x="1193" y="5320"/>
                      <a:pt x="1209" y="5303"/>
                    </a:cubicBezTo>
                    <a:cubicBezTo>
                      <a:pt x="1216" y="5296"/>
                      <a:pt x="1221" y="5289"/>
                      <a:pt x="1227" y="5282"/>
                    </a:cubicBezTo>
                    <a:cubicBezTo>
                      <a:pt x="1243" y="5263"/>
                      <a:pt x="1259" y="5243"/>
                      <a:pt x="1273" y="5223"/>
                    </a:cubicBezTo>
                    <a:cubicBezTo>
                      <a:pt x="1277" y="5218"/>
                      <a:pt x="1283" y="5210"/>
                      <a:pt x="1287" y="5205"/>
                    </a:cubicBezTo>
                    <a:cubicBezTo>
                      <a:pt x="1306" y="5178"/>
                      <a:pt x="1323" y="5149"/>
                      <a:pt x="1337" y="5120"/>
                    </a:cubicBezTo>
                    <a:cubicBezTo>
                      <a:pt x="1339" y="5120"/>
                      <a:pt x="1339" y="5120"/>
                      <a:pt x="1339" y="5119"/>
                    </a:cubicBezTo>
                    <a:cubicBezTo>
                      <a:pt x="1353" y="5092"/>
                      <a:pt x="1366" y="5062"/>
                      <a:pt x="1377" y="5032"/>
                    </a:cubicBezTo>
                    <a:cubicBezTo>
                      <a:pt x="1381" y="5023"/>
                      <a:pt x="1384" y="5013"/>
                      <a:pt x="1387" y="5005"/>
                    </a:cubicBezTo>
                    <a:cubicBezTo>
                      <a:pt x="1396" y="4983"/>
                      <a:pt x="1403" y="4960"/>
                      <a:pt x="1409" y="4938"/>
                    </a:cubicBezTo>
                    <a:cubicBezTo>
                      <a:pt x="1411" y="4928"/>
                      <a:pt x="1414" y="4916"/>
                      <a:pt x="1417" y="4905"/>
                    </a:cubicBezTo>
                    <a:cubicBezTo>
                      <a:pt x="1423" y="4882"/>
                      <a:pt x="1426" y="4859"/>
                      <a:pt x="1430" y="4836"/>
                    </a:cubicBezTo>
                    <a:cubicBezTo>
                      <a:pt x="1431" y="4826"/>
                      <a:pt x="1433" y="4815"/>
                      <a:pt x="1434" y="4805"/>
                    </a:cubicBezTo>
                    <a:cubicBezTo>
                      <a:pt x="1439" y="4772"/>
                      <a:pt x="1440" y="4738"/>
                      <a:pt x="1440" y="4702"/>
                    </a:cubicBezTo>
                    <a:lnTo>
                      <a:pt x="1440" y="881"/>
                    </a:lnTo>
                    <a:cubicBezTo>
                      <a:pt x="1440" y="395"/>
                      <a:pt x="1056" y="1"/>
                      <a:pt x="581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Pentagon 9"/>
          <p:cNvSpPr/>
          <p:nvPr/>
        </p:nvSpPr>
        <p:spPr>
          <a:xfrm>
            <a:off x="257974" y="611312"/>
            <a:ext cx="1795289" cy="513708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chemeClr val="tx1"/>
                </a:solidFill>
              </a:rPr>
              <a:t>KẾT LUẬN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99180" y="873303"/>
            <a:ext cx="2164875" cy="5034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chemeClr val="tx1"/>
                </a:solidFill>
              </a:rPr>
              <a:t>Kim loại màu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82141" y="1920772"/>
            <a:ext cx="1701760" cy="500338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tx1"/>
                </a:solidFill>
              </a:rPr>
              <a:t>Khái niệm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877767" y="1920772"/>
            <a:ext cx="1701760" cy="500338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tx1"/>
                </a:solidFill>
              </a:rPr>
              <a:t>Đặc điểm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45117" y="2727897"/>
            <a:ext cx="23758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 smtClean="0"/>
              <a:t>Là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kim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chứa</a:t>
            </a:r>
            <a:r>
              <a:rPr lang="en-US" sz="2000" dirty="0"/>
              <a:t> </a:t>
            </a:r>
            <a:r>
              <a:rPr lang="en-US" sz="2000" dirty="0" err="1"/>
              <a:t>sắt</a:t>
            </a:r>
            <a:r>
              <a:rPr lang="en-US" sz="2000" dirty="0"/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38090" y="2727897"/>
            <a:ext cx="27175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 err="1" smtClean="0"/>
              <a:t>C</a:t>
            </a:r>
            <a:r>
              <a:rPr lang="en-US" sz="2000" dirty="0" smtClean="0"/>
              <a:t>ó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 </a:t>
            </a:r>
            <a:r>
              <a:rPr lang="en-US" sz="2000" dirty="0" err="1"/>
              <a:t>chống</a:t>
            </a:r>
            <a:r>
              <a:rPr lang="en-US" sz="2000" dirty="0"/>
              <a:t> </a:t>
            </a:r>
            <a:r>
              <a:rPr lang="en-US" sz="2000" dirty="0" err="1"/>
              <a:t>ăn</a:t>
            </a:r>
            <a:r>
              <a:rPr lang="en-US" sz="2000" dirty="0"/>
              <a:t> </a:t>
            </a:r>
            <a:r>
              <a:rPr lang="en-US" sz="2000" dirty="0" err="1"/>
              <a:t>mòn</a:t>
            </a:r>
            <a:r>
              <a:rPr lang="en-US" sz="2000" dirty="0"/>
              <a:t>; </a:t>
            </a:r>
            <a:r>
              <a:rPr lang="en-US" sz="2000" dirty="0" smtClean="0"/>
              <a:t>d</a:t>
            </a:r>
            <a:r>
              <a:rPr lang="vi-VN" sz="2000" dirty="0" smtClean="0"/>
              <a:t>ễ</a:t>
            </a:r>
            <a:r>
              <a:rPr lang="en-US" sz="2000" dirty="0" smtClean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; </a:t>
            </a:r>
            <a:r>
              <a:rPr lang="en-US" sz="2000" dirty="0" err="1"/>
              <a:t>dẫn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, </a:t>
            </a:r>
            <a:r>
              <a:rPr lang="en-US" sz="2000" dirty="0" err="1"/>
              <a:t>dẫn</a:t>
            </a:r>
            <a:r>
              <a:rPr lang="en-US" sz="2000" dirty="0"/>
              <a:t> </a:t>
            </a:r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tốt</a:t>
            </a:r>
            <a:r>
              <a:rPr lang="en-US" sz="2000" dirty="0"/>
              <a:t>;...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206397" y="2727897"/>
            <a:ext cx="16088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 smtClean="0"/>
              <a:t>Không có </a:t>
            </a:r>
            <a:r>
              <a:rPr lang="vi-VN" sz="2000" dirty="0"/>
              <a:t>độ bền cao như kim loại </a:t>
            </a:r>
            <a:r>
              <a:rPr lang="vi-VN" sz="2000" dirty="0" smtClean="0"/>
              <a:t>đen.</a:t>
            </a:r>
            <a:endParaRPr lang="en-US" sz="2000" dirty="0"/>
          </a:p>
        </p:txBody>
      </p:sp>
      <p:cxnSp>
        <p:nvCxnSpPr>
          <p:cNvPr id="19" name="Elbow Connector 18"/>
          <p:cNvCxnSpPr>
            <a:stCxn id="49" idx="2"/>
            <a:endCxn id="12" idx="0"/>
          </p:cNvCxnSpPr>
          <p:nvPr/>
        </p:nvCxnSpPr>
        <p:spPr>
          <a:xfrm rot="5400000">
            <a:off x="3185303" y="524456"/>
            <a:ext cx="544035" cy="2248597"/>
          </a:xfrm>
          <a:prstGeom prst="bentConnector3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49" idx="2"/>
            <a:endCxn id="52" idx="0"/>
          </p:cNvCxnSpPr>
          <p:nvPr/>
        </p:nvCxnSpPr>
        <p:spPr>
          <a:xfrm rot="16200000" flipH="1">
            <a:off x="5383115" y="575239"/>
            <a:ext cx="544035" cy="2147029"/>
          </a:xfrm>
          <a:prstGeom prst="bentConnector3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2" idx="2"/>
            <a:endCxn id="13" idx="0"/>
          </p:cNvCxnSpPr>
          <p:nvPr/>
        </p:nvCxnSpPr>
        <p:spPr>
          <a:xfrm>
            <a:off x="2333021" y="2421110"/>
            <a:ext cx="0" cy="306787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52" idx="2"/>
            <a:endCxn id="14" idx="0"/>
          </p:cNvCxnSpPr>
          <p:nvPr/>
        </p:nvCxnSpPr>
        <p:spPr>
          <a:xfrm rot="5400000">
            <a:off x="6009355" y="2008604"/>
            <a:ext cx="306787" cy="1131799"/>
          </a:xfrm>
          <a:prstGeom prst="bentConnector3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52" idx="2"/>
            <a:endCxn id="15" idx="0"/>
          </p:cNvCxnSpPr>
          <p:nvPr/>
        </p:nvCxnSpPr>
        <p:spPr>
          <a:xfrm rot="16200000" flipH="1">
            <a:off x="7216337" y="1933420"/>
            <a:ext cx="306787" cy="1282166"/>
          </a:xfrm>
          <a:prstGeom prst="bentConnector3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373" y="251249"/>
            <a:ext cx="1208855" cy="1125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9" grpId="0" animBg="1"/>
      <p:bldP spid="12" grpId="0" animBg="1"/>
      <p:bldP spid="52" grpId="0" animBg="1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247" y="332602"/>
            <a:ext cx="7704000" cy="551933"/>
          </a:xfrm>
        </p:spPr>
        <p:txBody>
          <a:bodyPr/>
          <a:lstStyle/>
          <a:p>
            <a:pPr algn="ctr"/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II. VẬT LIỆU PHI KIM LOẠI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5633" y="930702"/>
            <a:ext cx="7899775" cy="923330"/>
            <a:chOff x="822985" y="838369"/>
            <a:chExt cx="7899775" cy="9233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85" y="838369"/>
              <a:ext cx="746232" cy="74623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648680" y="838369"/>
              <a:ext cx="70740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i="1" dirty="0" smtClean="0">
                  <a:solidFill>
                    <a:srgbClr val="002060"/>
                  </a:solidFill>
                </a:rPr>
                <a:t>Quan sát </a:t>
              </a:r>
              <a:r>
                <a:rPr lang="en-US" sz="1800" i="1" dirty="0" err="1" smtClean="0">
                  <a:solidFill>
                    <a:srgbClr val="002060"/>
                  </a:solidFill>
                </a:rPr>
                <a:t>Hình</a:t>
              </a:r>
              <a:r>
                <a:rPr lang="en-US" sz="1800" i="1" dirty="0" smtClean="0">
                  <a:solidFill>
                    <a:srgbClr val="002060"/>
                  </a:solidFill>
                </a:rPr>
                <a:t> </a:t>
              </a:r>
              <a:r>
                <a:rPr lang="en-US" sz="1800" i="1" dirty="0">
                  <a:solidFill>
                    <a:srgbClr val="002060"/>
                  </a:solidFill>
                </a:rPr>
                <a:t>4.4 </a:t>
              </a:r>
              <a:r>
                <a:rPr lang="en-US" sz="1800" i="1" dirty="0" err="1">
                  <a:solidFill>
                    <a:srgbClr val="002060"/>
                  </a:solidFill>
                </a:rPr>
                <a:t>và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hoàn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thành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yêu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cầu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trong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hộp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</a:rPr>
                <a:t>Khám</a:t>
              </a:r>
              <a:r>
                <a:rPr lang="en-US" sz="1800" b="1" i="1" dirty="0">
                  <a:solidFill>
                    <a:srgbClr val="002060"/>
                  </a:solidFill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</a:rPr>
                <a:t>phá</a:t>
              </a:r>
              <a:r>
                <a:rPr lang="en-US" sz="1800" b="1" i="1" dirty="0">
                  <a:solidFill>
                    <a:srgbClr val="002060"/>
                  </a:solidFill>
                </a:rPr>
                <a:t> 5, 6 </a:t>
              </a:r>
              <a:r>
                <a:rPr lang="en-US" sz="1800" i="1" dirty="0">
                  <a:solidFill>
                    <a:srgbClr val="002060"/>
                  </a:solidFill>
                </a:rPr>
                <a:t>SGK </a:t>
              </a:r>
              <a:r>
                <a:rPr lang="en-US" sz="1800" i="1" dirty="0" err="1">
                  <a:solidFill>
                    <a:srgbClr val="002060"/>
                  </a:solidFill>
                </a:rPr>
                <a:t>trang</a:t>
              </a:r>
              <a:r>
                <a:rPr lang="en-US" sz="1800" i="1" dirty="0">
                  <a:solidFill>
                    <a:srgbClr val="002060"/>
                  </a:solidFill>
                </a:rPr>
                <a:t> 32: 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8" y="1946365"/>
            <a:ext cx="4662810" cy="27602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87831" y="1702166"/>
            <a:ext cx="3614380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 smtClean="0"/>
              <a:t>Theo </a:t>
            </a:r>
            <a:r>
              <a:rPr lang="vi-VN" sz="1800" dirty="0"/>
              <a:t>em, các sản phẩm từ vật liệu phi kim loại (Hình 4.4) có đặc điểm chung như thế nào</a:t>
            </a:r>
            <a:r>
              <a:rPr lang="vi-VN" sz="1800" dirty="0" smtClean="0"/>
              <a:t>?</a:t>
            </a:r>
            <a:endParaRPr lang="vi-VN" sz="1800" dirty="0"/>
          </a:p>
        </p:txBody>
      </p:sp>
      <p:sp>
        <p:nvSpPr>
          <p:cNvPr id="10" name="Rectangle 9"/>
          <p:cNvSpPr/>
          <p:nvPr/>
        </p:nvSpPr>
        <p:spPr>
          <a:xfrm>
            <a:off x="5087831" y="3165933"/>
            <a:ext cx="361438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/>
              <a:t>Hãy kể tên một số sản phẩm trong gia đình được làm từ vật liệu phi kim loại.</a:t>
            </a:r>
          </a:p>
        </p:txBody>
      </p:sp>
    </p:spTree>
    <p:extLst>
      <p:ext uri="{BB962C8B-B14F-4D97-AF65-F5344CB8AC3E}">
        <p14:creationId xmlns:p14="http://schemas.microsoft.com/office/powerpoint/2010/main" val="26821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45633" y="930702"/>
            <a:ext cx="7899775" cy="923330"/>
            <a:chOff x="822985" y="838369"/>
            <a:chExt cx="7899775" cy="9233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85" y="838369"/>
              <a:ext cx="746232" cy="74623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648680" y="838369"/>
              <a:ext cx="70740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i="1" dirty="0" smtClean="0">
                  <a:solidFill>
                    <a:srgbClr val="002060"/>
                  </a:solidFill>
                </a:rPr>
                <a:t>Quan sát </a:t>
              </a:r>
              <a:r>
                <a:rPr lang="en-US" sz="1800" i="1" dirty="0" err="1" smtClean="0">
                  <a:solidFill>
                    <a:srgbClr val="002060"/>
                  </a:solidFill>
                </a:rPr>
                <a:t>Hình</a:t>
              </a:r>
              <a:r>
                <a:rPr lang="en-US" sz="1800" i="1" dirty="0" smtClean="0">
                  <a:solidFill>
                    <a:srgbClr val="002060"/>
                  </a:solidFill>
                </a:rPr>
                <a:t> </a:t>
              </a:r>
              <a:r>
                <a:rPr lang="en-US" sz="1800" i="1" dirty="0">
                  <a:solidFill>
                    <a:srgbClr val="002060"/>
                  </a:solidFill>
                </a:rPr>
                <a:t>4.4 </a:t>
              </a:r>
              <a:r>
                <a:rPr lang="en-US" sz="1800" i="1" dirty="0" err="1">
                  <a:solidFill>
                    <a:srgbClr val="002060"/>
                  </a:solidFill>
                </a:rPr>
                <a:t>và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hoàn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thành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yêu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cầu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trong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hộp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</a:rPr>
                <a:t>Khám</a:t>
              </a:r>
              <a:r>
                <a:rPr lang="en-US" sz="1800" b="1" i="1" dirty="0">
                  <a:solidFill>
                    <a:srgbClr val="002060"/>
                  </a:solidFill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</a:rPr>
                <a:t>phá</a:t>
              </a:r>
              <a:r>
                <a:rPr lang="en-US" sz="1800" b="1" i="1" dirty="0">
                  <a:solidFill>
                    <a:srgbClr val="002060"/>
                  </a:solidFill>
                </a:rPr>
                <a:t> 5, 6 </a:t>
              </a:r>
              <a:r>
                <a:rPr lang="en-US" sz="1800" i="1" dirty="0">
                  <a:solidFill>
                    <a:srgbClr val="002060"/>
                  </a:solidFill>
                </a:rPr>
                <a:t>SGK </a:t>
              </a:r>
              <a:r>
                <a:rPr lang="en-US" sz="1800" i="1" dirty="0" err="1">
                  <a:solidFill>
                    <a:srgbClr val="002060"/>
                  </a:solidFill>
                </a:rPr>
                <a:t>trang</a:t>
              </a:r>
              <a:r>
                <a:rPr lang="en-US" sz="1800" i="1" dirty="0">
                  <a:solidFill>
                    <a:srgbClr val="002060"/>
                  </a:solidFill>
                </a:rPr>
                <a:t> 32: 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8" y="1946365"/>
            <a:ext cx="4662810" cy="2760295"/>
          </a:xfrm>
          <a:prstGeom prst="rect">
            <a:avLst/>
          </a:prstGeom>
        </p:spPr>
      </p:pic>
      <p:sp>
        <p:nvSpPr>
          <p:cNvPr id="11" name="Isosceles Triangle 10"/>
          <p:cNvSpPr/>
          <p:nvPr/>
        </p:nvSpPr>
        <p:spPr>
          <a:xfrm rot="5400000">
            <a:off x="5315731" y="2189221"/>
            <a:ext cx="246580" cy="21293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591587" y="1946365"/>
            <a:ext cx="29538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chung</a:t>
            </a:r>
            <a:r>
              <a:rPr lang="en-US" sz="2000" dirty="0"/>
              <a:t>: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oxy </a:t>
            </a:r>
            <a:r>
              <a:rPr lang="en-US" sz="2000" dirty="0" err="1"/>
              <a:t>hóa</a:t>
            </a:r>
            <a:r>
              <a:rPr lang="en-US" sz="2000" dirty="0"/>
              <a:t>,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dẫn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,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dẫn</a:t>
            </a:r>
            <a:r>
              <a:rPr lang="en-US" sz="2000" dirty="0"/>
              <a:t> </a:t>
            </a:r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ít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mài</a:t>
            </a:r>
            <a:r>
              <a:rPr lang="en-US" sz="2000" dirty="0"/>
              <a:t> </a:t>
            </a:r>
            <a:r>
              <a:rPr lang="en-US" sz="2000" dirty="0" err="1"/>
              <a:t>mòn</a:t>
            </a:r>
            <a:r>
              <a:rPr lang="en-US" sz="2000" dirty="0"/>
              <a:t>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33247" y="332602"/>
            <a:ext cx="7704000" cy="551933"/>
          </a:xfrm>
        </p:spPr>
        <p:txBody>
          <a:bodyPr/>
          <a:lstStyle/>
          <a:p>
            <a:pPr algn="ctr"/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II. VẬT LIỆU PHI KIM LOẠI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47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43" y="372517"/>
            <a:ext cx="8270697" cy="500562"/>
          </a:xfrm>
        </p:spPr>
        <p:txBody>
          <a:bodyPr/>
          <a:lstStyle/>
          <a:p>
            <a:pPr algn="ctr"/>
            <a:r>
              <a:rPr lang="vi-VN" sz="2000" b="1" dirty="0" smtClean="0">
                <a:latin typeface="+mn-lt"/>
              </a:rPr>
              <a:t>Một </a:t>
            </a:r>
            <a:r>
              <a:rPr lang="vi-VN" sz="2000" b="1" dirty="0">
                <a:latin typeface="+mn-lt"/>
              </a:rPr>
              <a:t>số sản phẩm trong gia đình được làm từ vật liệu phi kim </a:t>
            </a:r>
            <a:r>
              <a:rPr lang="vi-VN" sz="2000" b="1" dirty="0" smtClean="0">
                <a:latin typeface="+mn-lt"/>
              </a:rPr>
              <a:t>loại:</a:t>
            </a:r>
            <a:endParaRPr lang="en-US" sz="2000" b="1" dirty="0"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4320" y="1546769"/>
            <a:ext cx="1739141" cy="2846328"/>
            <a:chOff x="264320" y="1392657"/>
            <a:chExt cx="1739141" cy="28463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3237" y="1710214"/>
              <a:ext cx="2374255" cy="173914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67128" y="3869653"/>
              <a:ext cx="1736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Ống nước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89087" y="1546770"/>
            <a:ext cx="1808252" cy="2821552"/>
            <a:chOff x="2589087" y="1392658"/>
            <a:chExt cx="1808252" cy="28215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87" y="1392658"/>
              <a:ext cx="1808252" cy="226110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625046" y="3844878"/>
              <a:ext cx="1736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Lốp xe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69951" y="1546770"/>
            <a:ext cx="2126750" cy="2821552"/>
            <a:chOff x="4869951" y="1392658"/>
            <a:chExt cx="2126750" cy="28215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9951" y="1392658"/>
              <a:ext cx="2126750" cy="228759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869951" y="3844878"/>
              <a:ext cx="1736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Cốc thủy tinh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63829" y="1218919"/>
            <a:ext cx="1554985" cy="3149403"/>
            <a:chOff x="7340205" y="1064807"/>
            <a:chExt cx="1554985" cy="314940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205" y="1064807"/>
              <a:ext cx="1554985" cy="270210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433350" y="3844878"/>
              <a:ext cx="1368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Bình nước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866490" y="1407559"/>
            <a:ext cx="5265585" cy="2147299"/>
            <a:chOff x="2866490" y="1407559"/>
            <a:chExt cx="5265585" cy="2147299"/>
          </a:xfrm>
        </p:grpSpPr>
        <p:grpSp>
          <p:nvGrpSpPr>
            <p:cNvPr id="10" name="Group 11"/>
            <p:cNvGrpSpPr/>
            <p:nvPr/>
          </p:nvGrpSpPr>
          <p:grpSpPr>
            <a:xfrm flipH="1">
              <a:off x="2866490" y="1407559"/>
              <a:ext cx="5265585" cy="2147299"/>
              <a:chOff x="0" y="0"/>
              <a:chExt cx="6238240" cy="2012950"/>
            </a:xfrm>
            <a:solidFill>
              <a:srgbClr val="9BBB59">
                <a:lumMod val="40000"/>
                <a:lumOff val="60000"/>
              </a:srgbClr>
            </a:solidFill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238240" cy="2112010"/>
              </a:xfrm>
              <a:custGeom>
                <a:avLst/>
                <a:gdLst/>
                <a:ahLst/>
                <a:cxnLst/>
                <a:rect l="l" t="t" r="r" b="b"/>
                <a:pathLst>
                  <a:path w="6238240" h="2112010">
                    <a:moveTo>
                      <a:pt x="5615940" y="1541780"/>
                    </a:moveTo>
                    <a:cubicBezTo>
                      <a:pt x="5615940" y="1535430"/>
                      <a:pt x="5617210" y="1530350"/>
                      <a:pt x="5617210" y="1522730"/>
                    </a:cubicBezTo>
                    <a:lnTo>
                      <a:pt x="5617210" y="490220"/>
                    </a:lnTo>
                    <a:cubicBezTo>
                      <a:pt x="5617210" y="220980"/>
                      <a:pt x="5407660" y="0"/>
                      <a:pt x="51511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1522730"/>
                    </a:lnTo>
                    <a:cubicBezTo>
                      <a:pt x="0" y="1791970"/>
                      <a:pt x="209550" y="2012950"/>
                      <a:pt x="466090" y="2012950"/>
                    </a:cubicBezTo>
                    <a:lnTo>
                      <a:pt x="5149850" y="2012950"/>
                    </a:lnTo>
                    <a:cubicBezTo>
                      <a:pt x="5262880" y="2012950"/>
                      <a:pt x="5367020" y="1969770"/>
                      <a:pt x="5447030" y="1899920"/>
                    </a:cubicBezTo>
                    <a:cubicBezTo>
                      <a:pt x="5577840" y="1971040"/>
                      <a:pt x="5890260" y="2112010"/>
                      <a:pt x="6236970" y="1905000"/>
                    </a:cubicBezTo>
                    <a:cubicBezTo>
                      <a:pt x="6238240" y="1905000"/>
                      <a:pt x="5925820" y="1906270"/>
                      <a:pt x="5615940" y="1541780"/>
                    </a:cubicBezTo>
                    <a:lnTo>
                      <a:pt x="5615940" y="154178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9" name="TextBox 8"/>
            <p:cNvSpPr txBox="1"/>
            <p:nvPr/>
          </p:nvSpPr>
          <p:spPr>
            <a:xfrm>
              <a:off x="3818086" y="1713186"/>
              <a:ext cx="3965825" cy="1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 smtClean="0"/>
                <a:t>Đọc thông tin SGK và trình bày sơ đồ tư duy về các đặc điểm, phân loại vật liệu phi kim loại.</a:t>
              </a:r>
              <a:endParaRPr lang="en-US" sz="20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4281" y="1574518"/>
            <a:ext cx="2698658" cy="3368682"/>
            <a:chOff x="884281" y="1574518"/>
            <a:chExt cx="2698658" cy="33686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81" y="2013735"/>
              <a:ext cx="2698658" cy="292946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9741" y="1574518"/>
              <a:ext cx="429175" cy="644700"/>
            </a:xfrm>
            <a:prstGeom prst="rect">
              <a:avLst/>
            </a:prstGeom>
          </p:spPr>
        </p:pic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33247" y="332602"/>
            <a:ext cx="7704000" cy="551933"/>
          </a:xfrm>
        </p:spPr>
        <p:txBody>
          <a:bodyPr/>
          <a:lstStyle/>
          <a:p>
            <a:pPr algn="ctr"/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II. VẬT LIỆU PHI KIM LOẠI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7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KHỞI ĐỘNG</a:t>
            </a:r>
            <a:endParaRPr sz="32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96767" y="1308028"/>
            <a:ext cx="3909317" cy="2873156"/>
            <a:chOff x="496767" y="1308028"/>
            <a:chExt cx="3909317" cy="2873156"/>
          </a:xfrm>
        </p:grpSpPr>
        <p:sp>
          <p:nvSpPr>
            <p:cNvPr id="5" name="Rectangle 4"/>
            <p:cNvSpPr/>
            <p:nvPr/>
          </p:nvSpPr>
          <p:spPr>
            <a:xfrm>
              <a:off x="496767" y="2242192"/>
              <a:ext cx="3909317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/>
                <a:t>Vì sao nhà sản xuất sử dụng những vật liệu khác nhau cho các chi tiết khác nhau của chiếc xe đạp địa hình như ở Hình 4.1? </a:t>
              </a:r>
              <a:endParaRPr lang="en-US" sz="20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281" y="1308028"/>
              <a:ext cx="834287" cy="83428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652957" y="1155264"/>
            <a:ext cx="4033287" cy="3649189"/>
            <a:chOff x="4652957" y="1155264"/>
            <a:chExt cx="4033287" cy="36491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9"/>
            <a:stretch/>
          </p:blipFill>
          <p:spPr>
            <a:xfrm>
              <a:off x="5198723" y="1155264"/>
              <a:ext cx="3487521" cy="3649189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5198723" y="2142315"/>
              <a:ext cx="688369" cy="467321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806845" y="1819370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 smtClean="0">
                  <a:solidFill>
                    <a:schemeClr val="tx2">
                      <a:lumMod val="75000"/>
                    </a:schemeClr>
                  </a:solidFill>
                </a:rPr>
                <a:t>Nhựa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187718" y="2793055"/>
              <a:ext cx="380874" cy="278380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652957" y="2483476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 smtClean="0">
                  <a:solidFill>
                    <a:schemeClr val="tx2">
                      <a:lumMod val="75000"/>
                    </a:schemeClr>
                  </a:solidFill>
                </a:rPr>
                <a:t>Cao su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6352347" y="1660586"/>
              <a:ext cx="688369" cy="467321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960469" y="1337641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 smtClean="0">
                  <a:solidFill>
                    <a:schemeClr val="tx2">
                      <a:lumMod val="75000"/>
                    </a:schemeClr>
                  </a:solidFill>
                </a:rPr>
                <a:t>Thép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 flipV="1">
              <a:off x="6352347" y="3973722"/>
              <a:ext cx="690081" cy="20746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7035610" y="399527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 smtClean="0">
                  <a:solidFill>
                    <a:schemeClr val="tx2">
                      <a:lumMod val="75000"/>
                    </a:schemeClr>
                  </a:solidFill>
                </a:rPr>
                <a:t>Nhôm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5757" y="1489752"/>
            <a:ext cx="1181528" cy="13253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b="1" dirty="0" smtClean="0">
                <a:solidFill>
                  <a:schemeClr val="bg1"/>
                </a:solidFill>
              </a:rPr>
              <a:t>Vật liệu phi kim loại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67155" y="543186"/>
            <a:ext cx="1325366" cy="6575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 smtClean="0">
                <a:solidFill>
                  <a:schemeClr val="bg1"/>
                </a:solidFill>
              </a:rPr>
              <a:t>Đặc điểm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62391" y="411820"/>
            <a:ext cx="5476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/>
              <a:t>Không bị oxi hóa, không dẫn điện, không dẫn nhiệt, ít bị mài mòn.</a:t>
            </a:r>
            <a:endParaRPr lang="en-US" sz="1800" dirty="0"/>
          </a:p>
        </p:txBody>
      </p:sp>
      <p:sp>
        <p:nvSpPr>
          <p:cNvPr id="6" name="Rounded Rectangle 5"/>
          <p:cNvSpPr/>
          <p:nvPr/>
        </p:nvSpPr>
        <p:spPr>
          <a:xfrm>
            <a:off x="1767155" y="3079864"/>
            <a:ext cx="1325366" cy="6575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 smtClean="0">
                <a:solidFill>
                  <a:schemeClr val="bg1"/>
                </a:solidFill>
              </a:rPr>
              <a:t>Phân loại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03488" y="2166135"/>
            <a:ext cx="1325366" cy="6575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 smtClean="0">
                <a:solidFill>
                  <a:schemeClr val="tx1"/>
                </a:solidFill>
              </a:rPr>
              <a:t>Chất dẻo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03488" y="3972677"/>
            <a:ext cx="1325366" cy="6575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 smtClean="0">
                <a:solidFill>
                  <a:schemeClr val="tx1"/>
                </a:solidFill>
              </a:rPr>
              <a:t>Cao su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9820" y="1489752"/>
            <a:ext cx="3739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>
                <a:solidFill>
                  <a:schemeClr val="bg2">
                    <a:lumMod val="50000"/>
                  </a:schemeClr>
                </a:solidFill>
              </a:rPr>
              <a:t>Chất dẻo nhiệt: </a:t>
            </a:r>
            <a:r>
              <a:rPr lang="vi-VN" sz="1800" dirty="0" smtClean="0"/>
              <a:t>nhiệt độ nóng chảy thấp, nhẹ, dẻo, có thể tái chế được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239820" y="2680027"/>
            <a:ext cx="3739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>
                <a:solidFill>
                  <a:schemeClr val="bg2">
                    <a:lumMod val="50000"/>
                  </a:schemeClr>
                </a:solidFill>
              </a:rPr>
              <a:t>Chất dẻo nhiệt rắn: </a:t>
            </a:r>
            <a:r>
              <a:rPr lang="vi-VN" sz="1800" dirty="0" smtClean="0"/>
              <a:t>độ bền cao, chịu được nhiệt độ cao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239820" y="3839785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>
                <a:solidFill>
                  <a:schemeClr val="tx1"/>
                </a:solidFill>
              </a:rPr>
              <a:t>Độ đàn hồi cao, giảm chấn tốt, cách nhiệt và cách âm tốt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13" name="Elbow Connector 12"/>
          <p:cNvCxnSpPr>
            <a:stCxn id="3" idx="3"/>
            <a:endCxn id="4" idx="1"/>
          </p:cNvCxnSpPr>
          <p:nvPr/>
        </p:nvCxnSpPr>
        <p:spPr>
          <a:xfrm flipV="1">
            <a:off x="1397285" y="871959"/>
            <a:ext cx="369870" cy="1280476"/>
          </a:xfrm>
          <a:prstGeom prst="bentConnector3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3" idx="3"/>
            <a:endCxn id="6" idx="1"/>
          </p:cNvCxnSpPr>
          <p:nvPr/>
        </p:nvCxnSpPr>
        <p:spPr>
          <a:xfrm>
            <a:off x="1397285" y="2152435"/>
            <a:ext cx="369870" cy="1256202"/>
          </a:xfrm>
          <a:prstGeom prst="bentConnector3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6" idx="3"/>
            <a:endCxn id="7" idx="1"/>
          </p:cNvCxnSpPr>
          <p:nvPr/>
        </p:nvCxnSpPr>
        <p:spPr>
          <a:xfrm flipV="1">
            <a:off x="3092521" y="2494908"/>
            <a:ext cx="410967" cy="913729"/>
          </a:xfrm>
          <a:prstGeom prst="bentConnector3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6" idx="3"/>
            <a:endCxn id="8" idx="1"/>
          </p:cNvCxnSpPr>
          <p:nvPr/>
        </p:nvCxnSpPr>
        <p:spPr>
          <a:xfrm>
            <a:off x="3092521" y="3408637"/>
            <a:ext cx="410967" cy="892813"/>
          </a:xfrm>
          <a:prstGeom prst="bentConnector3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7" idx="3"/>
            <a:endCxn id="9" idx="1"/>
          </p:cNvCxnSpPr>
          <p:nvPr/>
        </p:nvCxnSpPr>
        <p:spPr>
          <a:xfrm flipV="1">
            <a:off x="4828854" y="1951417"/>
            <a:ext cx="410966" cy="543491"/>
          </a:xfrm>
          <a:prstGeom prst="bentConnector3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7" idx="3"/>
            <a:endCxn id="10" idx="1"/>
          </p:cNvCxnSpPr>
          <p:nvPr/>
        </p:nvCxnSpPr>
        <p:spPr>
          <a:xfrm>
            <a:off x="4828854" y="2494908"/>
            <a:ext cx="410966" cy="646784"/>
          </a:xfrm>
          <a:prstGeom prst="bentConnector3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4" idx="3"/>
            <a:endCxn id="5" idx="1"/>
          </p:cNvCxnSpPr>
          <p:nvPr/>
        </p:nvCxnSpPr>
        <p:spPr>
          <a:xfrm>
            <a:off x="3092521" y="871959"/>
            <a:ext cx="369870" cy="1526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8" idx="3"/>
            <a:endCxn id="11" idx="1"/>
          </p:cNvCxnSpPr>
          <p:nvPr/>
        </p:nvCxnSpPr>
        <p:spPr>
          <a:xfrm>
            <a:off x="4828854" y="4301450"/>
            <a:ext cx="410966" cy="0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44125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00" y="1415908"/>
            <a:ext cx="4353674" cy="3265256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9" b="5834"/>
          <a:stretch/>
        </p:blipFill>
        <p:spPr>
          <a:xfrm>
            <a:off x="4869950" y="195209"/>
            <a:ext cx="4031983" cy="2147300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7"/>
          <a:stretch/>
        </p:blipFill>
        <p:spPr>
          <a:xfrm>
            <a:off x="4869950" y="2566844"/>
            <a:ext cx="4027470" cy="2356617"/>
          </a:xfrm>
          <a:prstGeom prst="round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383" y="396825"/>
            <a:ext cx="37706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i="1" dirty="0" smtClean="0">
                <a:solidFill>
                  <a:schemeClr val="bg2">
                    <a:lumMod val="50000"/>
                  </a:schemeClr>
                </a:solidFill>
              </a:rPr>
              <a:t>Rác thải nhựa đe dọa nghiêm trọng tới môi trường</a:t>
            </a:r>
            <a:endParaRPr lang="en-US" sz="1800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53447" y="237651"/>
            <a:ext cx="6863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i="1" dirty="0" smtClean="0">
                <a:solidFill>
                  <a:schemeClr val="bg2">
                    <a:lumMod val="50000"/>
                  </a:schemeClr>
                </a:solidFill>
              </a:rPr>
              <a:t>Người ta đã tạo ra nhiều loại chất dẻo có thể dễ dàng bị phân hủy bởi vi khuẩn và nấm </a:t>
            </a:r>
            <a:endParaRPr lang="en-US" sz="1800" i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1184" y="1160981"/>
            <a:ext cx="4912331" cy="3701423"/>
            <a:chOff x="91184" y="1160981"/>
            <a:chExt cx="4912331" cy="37014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7"/>
            <a:stretch/>
          </p:blipFill>
          <p:spPr>
            <a:xfrm>
              <a:off x="91184" y="1160981"/>
              <a:ext cx="4912331" cy="326017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94305" y="4493072"/>
              <a:ext cx="35060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1800" dirty="0" err="1" smtClean="0"/>
                <a:t>N</a:t>
              </a:r>
              <a:r>
                <a:rPr lang="en-US" sz="1800" dirty="0" err="1" smtClean="0"/>
                <a:t>hựa</a:t>
              </a:r>
              <a:r>
                <a:rPr lang="en-US" sz="1800" dirty="0" smtClean="0"/>
                <a:t> </a:t>
              </a:r>
              <a:r>
                <a:rPr lang="en-US" sz="1800" dirty="0" err="1"/>
                <a:t>polyme</a:t>
              </a:r>
              <a:r>
                <a:rPr lang="en-US" sz="1800" dirty="0"/>
                <a:t> </a:t>
              </a:r>
              <a:r>
                <a:rPr lang="en-US" sz="1800" dirty="0" err="1"/>
                <a:t>phân</a:t>
              </a:r>
              <a:r>
                <a:rPr lang="en-US" sz="1800" dirty="0"/>
                <a:t> </a:t>
              </a:r>
              <a:r>
                <a:rPr lang="en-US" sz="1800" dirty="0" err="1"/>
                <a:t>hủy</a:t>
              </a:r>
              <a:r>
                <a:rPr lang="en-US" sz="1800" dirty="0"/>
                <a:t> </a:t>
              </a:r>
              <a:r>
                <a:rPr lang="en-US" sz="1800" dirty="0" err="1"/>
                <a:t>sinh</a:t>
              </a:r>
              <a:r>
                <a:rPr lang="en-US" sz="1800" dirty="0"/>
                <a:t> </a:t>
              </a:r>
              <a:r>
                <a:rPr lang="en-US" sz="1800" dirty="0" err="1"/>
                <a:t>học</a:t>
              </a:r>
              <a:endParaRPr lang="en-US" sz="18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03515" y="1160981"/>
            <a:ext cx="4144083" cy="3701423"/>
            <a:chOff x="5003515" y="1160981"/>
            <a:chExt cx="4144083" cy="37014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4"/>
            <a:stretch/>
          </p:blipFill>
          <p:spPr>
            <a:xfrm>
              <a:off x="5085707" y="1160981"/>
              <a:ext cx="3977383" cy="326017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003515" y="4493072"/>
              <a:ext cx="41440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1800" dirty="0" err="1" smtClean="0"/>
                <a:t>N</a:t>
              </a:r>
              <a:r>
                <a:rPr lang="en-US" sz="1800" dirty="0" err="1" smtClean="0"/>
                <a:t>hựa</a:t>
              </a:r>
              <a:r>
                <a:rPr lang="en-US" sz="1800" dirty="0" smtClean="0"/>
                <a:t> </a:t>
              </a:r>
              <a:r>
                <a:rPr lang="vi-VN" sz="1800" dirty="0" smtClean="0"/>
                <a:t>PHA được tạo thành từ vi khuẩn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089821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3563" y="369869"/>
            <a:ext cx="5825447" cy="4418082"/>
            <a:chOff x="184934" y="380143"/>
            <a:chExt cx="5825447" cy="44180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88"/>
            <a:stretch/>
          </p:blipFill>
          <p:spPr>
            <a:xfrm>
              <a:off x="184934" y="380143"/>
              <a:ext cx="5825447" cy="3494752"/>
            </a:xfrm>
            <a:prstGeom prst="round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87326" y="3874895"/>
              <a:ext cx="462066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dirty="0"/>
                <a:t>Chai nước được làm từ </a:t>
              </a:r>
              <a:r>
                <a:rPr lang="vi-VN" sz="1800" dirty="0" smtClean="0"/>
                <a:t>Agar (loại polyme từ tảo biển) </a:t>
              </a:r>
              <a:r>
                <a:rPr lang="vi-VN" sz="1800" dirty="0"/>
                <a:t>đang phân hủy</a:t>
              </a:r>
              <a:endParaRPr lang="en-US" sz="18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40736" y="579653"/>
            <a:ext cx="2828604" cy="4208298"/>
            <a:chOff x="6140736" y="579653"/>
            <a:chExt cx="2828604" cy="420829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0736" y="579653"/>
              <a:ext cx="2828604" cy="2828604"/>
            </a:xfrm>
            <a:prstGeom prst="round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140736" y="3449123"/>
              <a:ext cx="2809982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dirty="0"/>
                <a:t>Nhựa polyme phân hủy sinh học được ứng dụng làm màng bọc thực phẩm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67443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0" cy="5158167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3509334" y="3326268"/>
            <a:ext cx="2061265" cy="6192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78" y="2275444"/>
            <a:ext cx="1216972" cy="1005110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24" y="3770287"/>
            <a:ext cx="816345" cy="66214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3637930" y="3368023"/>
            <a:ext cx="1868140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ln w="12700" cmpd="sng">
                  <a:noFill/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568" y="545480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50962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>
            <a:off x="-107140" y="531628"/>
            <a:ext cx="9251140" cy="4635795"/>
          </a:xfrm>
          <a:custGeom>
            <a:avLst/>
            <a:gdLst/>
            <a:ahLst/>
            <a:cxnLst/>
            <a:rect l="l" t="t" r="r" b="b"/>
            <a:pathLst>
              <a:path w="18516518" h="12591232">
                <a:moveTo>
                  <a:pt x="0" y="0"/>
                </a:moveTo>
                <a:lnTo>
                  <a:pt x="18516518" y="0"/>
                </a:lnTo>
                <a:lnTo>
                  <a:pt x="18516518" y="12591232"/>
                </a:lnTo>
                <a:lnTo>
                  <a:pt x="0" y="1259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 b="-15818"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23" y="707828"/>
            <a:ext cx="568936" cy="610481"/>
          </a:xfrm>
          <a:prstGeom prst="rect">
            <a:avLst/>
          </a:prstGeom>
        </p:spPr>
      </p:pic>
      <p:cxnSp>
        <p:nvCxnSpPr>
          <p:cNvPr id="16" name="Straight Connector 15"/>
          <p:cNvCxnSpPr>
            <a:cxnSpLocks/>
          </p:cNvCxnSpPr>
          <p:nvPr/>
        </p:nvCxnSpPr>
        <p:spPr>
          <a:xfrm flipH="1">
            <a:off x="1855413" y="1028891"/>
            <a:ext cx="2577103" cy="1964111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61" y="2617234"/>
            <a:ext cx="987638" cy="813887"/>
          </a:xfrm>
          <a:prstGeom prst="rect">
            <a:avLst/>
          </a:prstGeom>
        </p:spPr>
      </p:pic>
      <p:pic>
        <p:nvPicPr>
          <p:cNvPr id="18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36757" y="5404124"/>
            <a:ext cx="457200" cy="457200"/>
          </a:xfrm>
          <a:prstGeom prst="rect">
            <a:avLst/>
          </a:prstGeom>
        </p:spPr>
      </p:pic>
      <p:pic>
        <p:nvPicPr>
          <p:cNvPr id="19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63131" y="3657411"/>
            <a:ext cx="457200" cy="4572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792458" y="1055431"/>
            <a:ext cx="1646927" cy="3059181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817" y="3810000"/>
            <a:ext cx="739281" cy="609222"/>
          </a:xfrm>
          <a:prstGeom prst="rect">
            <a:avLst/>
          </a:prstGeom>
        </p:spPr>
      </p:pic>
      <p:sp>
        <p:nvSpPr>
          <p:cNvPr id="22" name="TextBox 21">
            <a:hlinkClick r:id="rId12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226889" y="2030318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498213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24" name="TextBox 23">
            <a:hlinkClick r:id="rId13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152921" y="3360196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232203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4432515" y="1055435"/>
            <a:ext cx="609958" cy="2799275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815533" y="3685385"/>
            <a:ext cx="486911" cy="401250"/>
          </a:xfrm>
          <a:prstGeom prst="rect">
            <a:avLst/>
          </a:prstGeom>
        </p:spPr>
      </p:pic>
      <p:sp>
        <p:nvSpPr>
          <p:cNvPr id="28" name="TextBox 27">
            <a:hlinkClick r:id="rId15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4155938" y="3323791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5232203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425146" y="1037793"/>
            <a:ext cx="2396177" cy="3076818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286130" y="3673575"/>
            <a:ext cx="1070382" cy="88207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499776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82582" y="1037797"/>
            <a:ext cx="2822960" cy="1665091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072099" y="2551062"/>
            <a:ext cx="556664" cy="458732"/>
          </a:xfrm>
          <a:prstGeom prst="rect">
            <a:avLst/>
          </a:prstGeom>
        </p:spPr>
      </p:pic>
      <p:sp>
        <p:nvSpPr>
          <p:cNvPr id="35" name="TextBox 34">
            <a:hlinkClick r:id="rId17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6947315" y="1999429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233403" y="826184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3590" y="299488"/>
            <a:ext cx="880061" cy="934143"/>
          </a:xfrm>
          <a:prstGeom prst="rect">
            <a:avLst/>
          </a:prstGeom>
        </p:spPr>
      </p:pic>
      <p:pic>
        <p:nvPicPr>
          <p:cNvPr id="38" name="Picture 37">
            <a:hlinkClick r:id="" action="ppaction://noaction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63" y="741510"/>
            <a:ext cx="606725" cy="492121"/>
          </a:xfrm>
          <a:prstGeom prst="rect">
            <a:avLst/>
          </a:prstGeom>
        </p:spPr>
      </p:pic>
      <p:sp>
        <p:nvSpPr>
          <p:cNvPr id="39" name="TextBox 38">
            <a:hlinkClick r:id="rId20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389181" y="314373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89" y="221066"/>
            <a:ext cx="687800" cy="556242"/>
          </a:xfrm>
          <a:prstGeom prst="rect">
            <a:avLst/>
          </a:prstGeom>
        </p:spPr>
      </p:pic>
      <p:sp>
        <p:nvSpPr>
          <p:cNvPr id="2" name="Action Button: Forward or Next 1">
            <a:hlinkClick r:id="rId22" action="ppaction://hlinksldjump" highlightClick="1"/>
          </p:cNvPr>
          <p:cNvSpPr/>
          <p:nvPr/>
        </p:nvSpPr>
        <p:spPr>
          <a:xfrm>
            <a:off x="0" y="4627084"/>
            <a:ext cx="528810" cy="516416"/>
          </a:xfrm>
          <a:prstGeom prst="actionButtonForwardNex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2" dur="4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9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5" dur="4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0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49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48" dur="4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1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49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000"/>
                            </p:stCondLst>
                            <p:childTnLst>
                              <p:par>
                                <p:cTn id="162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9000"/>
                            </p:stCondLst>
                            <p:childTnLst>
                              <p:par>
                                <p:cTn id="1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1" dur="4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4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1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49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000"/>
                            </p:stCondLst>
                            <p:childTnLst>
                              <p:par>
                                <p:cTn id="20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950"/>
                            </p:stCondLst>
                            <p:childTnLst>
                              <p:par>
                                <p:cTn id="23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800"/>
                            </p:stCondLst>
                            <p:childTnLst>
                              <p:par>
                                <p:cTn id="24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800"/>
                            </p:stCondLst>
                            <p:childTnLst>
                              <p:par>
                                <p:cTn id="25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950"/>
                            </p:stCondLst>
                            <p:childTnLst>
                              <p:par>
                                <p:cTn id="27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800"/>
                            </p:stCondLst>
                            <p:childTnLst>
                              <p:par>
                                <p:cTn id="28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100000">
                <p:cTn id="2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2" grpId="0"/>
      <p:bldP spid="22" grpId="1"/>
      <p:bldP spid="22" grpId="2"/>
      <p:bldP spid="23" grpId="0"/>
      <p:bldP spid="23" grpId="1"/>
      <p:bldP spid="24" grpId="0"/>
      <p:bldP spid="24" grpId="1"/>
      <p:bldP spid="24" grpId="2"/>
      <p:bldP spid="25" grpId="0"/>
      <p:bldP spid="25" grpId="1"/>
      <p:bldP spid="28" grpId="0"/>
      <p:bldP spid="28" grpId="1"/>
      <p:bldP spid="28" grpId="2"/>
      <p:bldP spid="29" grpId="0"/>
      <p:bldP spid="29" grpId="1"/>
      <p:bldP spid="32" grpId="0"/>
      <p:bldP spid="32" grpId="1"/>
      <p:bldP spid="35" grpId="0"/>
      <p:bldP spid="35" grpId="1"/>
      <p:bldP spid="35" grpId="2"/>
      <p:bldP spid="36" grpId="0"/>
      <p:bldP spid="36" grpId="1"/>
      <p:bldP spid="39" grpId="0"/>
      <p:bldP spid="39" grpId="1"/>
      <p:bldP spid="39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-86972" y="1491847"/>
            <a:ext cx="9230972" cy="3665780"/>
          </a:xfrm>
          <a:custGeom>
            <a:avLst/>
            <a:gdLst/>
            <a:ahLst/>
            <a:cxnLst/>
            <a:rect l="l" t="t" r="r" b="b"/>
            <a:pathLst>
              <a:path w="18516518" h="12591232">
                <a:moveTo>
                  <a:pt x="0" y="0"/>
                </a:moveTo>
                <a:lnTo>
                  <a:pt x="18516518" y="0"/>
                </a:lnTo>
                <a:lnTo>
                  <a:pt x="18516518" y="12591232"/>
                </a:lnTo>
                <a:lnTo>
                  <a:pt x="0" y="12591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1" b="-51941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Nhôm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D0A386-7BF8-E254-18CB-ECD9F4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64" y="347526"/>
            <a:ext cx="7886700" cy="9941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10$</a:t>
            </a: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Trong các kim loại sau, đâu 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phải kim loại màu? </a:t>
            </a:r>
            <a:endParaRPr lang="vi-VN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Kẽm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000" kern="1200">
              <a:solidFill>
                <a:prstClr val="white"/>
              </a:solidFill>
            </a:endParaRPr>
          </a:p>
        </p:txBody>
      </p:sp>
      <p:sp>
        <p:nvSpPr>
          <p:cNvPr id="12" name="Freeform 5"/>
          <p:cNvSpPr/>
          <p:nvPr/>
        </p:nvSpPr>
        <p:spPr>
          <a:xfrm>
            <a:off x="4027284" y="3074563"/>
            <a:ext cx="1089434" cy="780307"/>
          </a:xfrm>
          <a:custGeom>
            <a:avLst/>
            <a:gdLst/>
            <a:ahLst/>
            <a:cxnLst/>
            <a:rect l="l" t="t" r="r" b="b"/>
            <a:pathLst>
              <a:path w="2713255" h="1943369">
                <a:moveTo>
                  <a:pt x="0" y="0"/>
                </a:moveTo>
                <a:lnTo>
                  <a:pt x="2713254" y="0"/>
                </a:lnTo>
                <a:lnTo>
                  <a:pt x="2713254" y="1943369"/>
                </a:lnTo>
                <a:lnTo>
                  <a:pt x="0" y="1943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Sắt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0" y="4401163"/>
            <a:ext cx="837692" cy="7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2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-86972" y="1491847"/>
            <a:ext cx="9230972" cy="3665780"/>
          </a:xfrm>
          <a:custGeom>
            <a:avLst/>
            <a:gdLst/>
            <a:ahLst/>
            <a:cxnLst/>
            <a:rect l="l" t="t" r="r" b="b"/>
            <a:pathLst>
              <a:path w="18516518" h="12591232">
                <a:moveTo>
                  <a:pt x="0" y="0"/>
                </a:moveTo>
                <a:lnTo>
                  <a:pt x="18516518" y="0"/>
                </a:lnTo>
                <a:lnTo>
                  <a:pt x="18516518" y="12591232"/>
                </a:lnTo>
                <a:lnTo>
                  <a:pt x="0" y="12591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1" b="-51941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2,14%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D0A386-7BF8-E254-18CB-ECD9F4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64" y="347526"/>
            <a:ext cx="7886700" cy="9941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2</a:t>
            </a:r>
            <a:r>
              <a:rPr lang="en-US" sz="2000" b="1" noProof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Thép có tỉ lệ </a:t>
            </a:r>
            <a:r>
              <a:rPr lang="vi-V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carbon bằng bao nhiêu?</a:t>
            </a:r>
            <a:endParaRPr lang="vi-VN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2,14%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2,14%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 2,14%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000" kern="1200">
              <a:solidFill>
                <a:prstClr val="white"/>
              </a:solidFill>
            </a:endParaRPr>
          </a:p>
        </p:txBody>
      </p:sp>
      <p:sp>
        <p:nvSpPr>
          <p:cNvPr id="12" name="Freeform 5"/>
          <p:cNvSpPr/>
          <p:nvPr/>
        </p:nvSpPr>
        <p:spPr>
          <a:xfrm>
            <a:off x="4027284" y="3074563"/>
            <a:ext cx="1089434" cy="780307"/>
          </a:xfrm>
          <a:custGeom>
            <a:avLst/>
            <a:gdLst/>
            <a:ahLst/>
            <a:cxnLst/>
            <a:rect l="l" t="t" r="r" b="b"/>
            <a:pathLst>
              <a:path w="2713255" h="1943369">
                <a:moveTo>
                  <a:pt x="0" y="0"/>
                </a:moveTo>
                <a:lnTo>
                  <a:pt x="2713254" y="0"/>
                </a:lnTo>
                <a:lnTo>
                  <a:pt x="2713254" y="1943369"/>
                </a:lnTo>
                <a:lnTo>
                  <a:pt x="0" y="1943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</a:pP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 dirty="0">
                <a:solidFill>
                  <a:schemeClr val="tx1"/>
                </a:solidFill>
                <a:cs typeface="Arial" panose="020B0604020202020204" pitchFamily="34" charset="0"/>
              </a:rPr>
              <a:t>≤ 2,14</a:t>
            </a:r>
            <a:r>
              <a:rPr lang="vi-VN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%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0" y="4401163"/>
            <a:ext cx="837692" cy="7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-86972" y="1491847"/>
            <a:ext cx="9230972" cy="3665780"/>
          </a:xfrm>
          <a:custGeom>
            <a:avLst/>
            <a:gdLst/>
            <a:ahLst/>
            <a:cxnLst/>
            <a:rect l="l" t="t" r="r" b="b"/>
            <a:pathLst>
              <a:path w="18516518" h="12591232">
                <a:moveTo>
                  <a:pt x="0" y="0"/>
                </a:moveTo>
                <a:lnTo>
                  <a:pt x="18516518" y="0"/>
                </a:lnTo>
                <a:lnTo>
                  <a:pt x="18516518" y="12591232"/>
                </a:lnTo>
                <a:lnTo>
                  <a:pt x="0" y="12591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1" b="-51941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ật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 kim loại, vật liệu phi kim 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D0A386-7BF8-E254-18CB-ECD9F4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64" y="347526"/>
            <a:ext cx="7397856" cy="99417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5</a:t>
            </a:r>
            <a:r>
              <a:rPr lang="en-US" sz="2000" b="1" noProof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Căn cứ vào tính chất, vật liệu chia </a:t>
            </a:r>
            <a:r>
              <a:rPr lang="vi-V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thành những nhóm nào?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ật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 kim loại, vật liệu phi kim loại, vật liệu tổng hợp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ật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 kim loại, vật liệu tổng hợp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ật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 phi kim loại, vật liệu tổng hợp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000" kern="1200">
              <a:solidFill>
                <a:prstClr val="white"/>
              </a:solidFill>
            </a:endParaRPr>
          </a:p>
        </p:txBody>
      </p:sp>
      <p:sp>
        <p:nvSpPr>
          <p:cNvPr id="12" name="Freeform 5"/>
          <p:cNvSpPr/>
          <p:nvPr/>
        </p:nvSpPr>
        <p:spPr>
          <a:xfrm>
            <a:off x="4027284" y="3074563"/>
            <a:ext cx="1089434" cy="780307"/>
          </a:xfrm>
          <a:custGeom>
            <a:avLst/>
            <a:gdLst/>
            <a:ahLst/>
            <a:cxnLst/>
            <a:rect l="l" t="t" r="r" b="b"/>
            <a:pathLst>
              <a:path w="2713255" h="1943369">
                <a:moveTo>
                  <a:pt x="0" y="0"/>
                </a:moveTo>
                <a:lnTo>
                  <a:pt x="2713254" y="0"/>
                </a:lnTo>
                <a:lnTo>
                  <a:pt x="2713254" y="1943369"/>
                </a:lnTo>
                <a:lnTo>
                  <a:pt x="0" y="1943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2226128"/>
            <a:ext cx="3242388" cy="11531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</a:pPr>
            <a:r>
              <a:rPr lang="vi-VN" sz="2000" kern="12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ật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 kim loại, vật liệu phi kim 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0" y="4401163"/>
            <a:ext cx="837692" cy="7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5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-86972" y="1491847"/>
            <a:ext cx="9230972" cy="3665780"/>
          </a:xfrm>
          <a:custGeom>
            <a:avLst/>
            <a:gdLst/>
            <a:ahLst/>
            <a:cxnLst/>
            <a:rect l="l" t="t" r="r" b="b"/>
            <a:pathLst>
              <a:path w="18516518" h="12591232">
                <a:moveTo>
                  <a:pt x="0" y="0"/>
                </a:moveTo>
                <a:lnTo>
                  <a:pt x="18516518" y="0"/>
                </a:lnTo>
                <a:lnTo>
                  <a:pt x="18516518" y="12591232"/>
                </a:lnTo>
                <a:lnTo>
                  <a:pt x="0" y="12591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1" b="-51941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loại đen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D0A386-7BF8-E254-18CB-ECD9F4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64" y="347526"/>
            <a:ext cx="7397856" cy="99417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vi-VN" sz="2000" b="1" noProof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noProof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Vật liệu phi kim loại được sử dụng phổ biến trong cơ khí </a:t>
            </a:r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loại màu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dẻo, cao su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ật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 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000" kern="1200">
              <a:solidFill>
                <a:prstClr val="white"/>
              </a:solidFill>
            </a:endParaRPr>
          </a:p>
        </p:txBody>
      </p:sp>
      <p:sp>
        <p:nvSpPr>
          <p:cNvPr id="12" name="Freeform 5"/>
          <p:cNvSpPr/>
          <p:nvPr/>
        </p:nvSpPr>
        <p:spPr>
          <a:xfrm>
            <a:off x="4027284" y="3074563"/>
            <a:ext cx="1089434" cy="780307"/>
          </a:xfrm>
          <a:custGeom>
            <a:avLst/>
            <a:gdLst/>
            <a:ahLst/>
            <a:cxnLst/>
            <a:rect l="l" t="t" r="r" b="b"/>
            <a:pathLst>
              <a:path w="2713255" h="1943369">
                <a:moveTo>
                  <a:pt x="0" y="0"/>
                </a:moveTo>
                <a:lnTo>
                  <a:pt x="2713254" y="0"/>
                </a:lnTo>
                <a:lnTo>
                  <a:pt x="2713254" y="1943369"/>
                </a:lnTo>
                <a:lnTo>
                  <a:pt x="0" y="1943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</a:pPr>
            <a:r>
              <a:rPr lang="vi-VN" sz="2000" kern="12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Chất dẻo, cao su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0" y="4401163"/>
            <a:ext cx="837692" cy="7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KHỞI ĐỘNG</a:t>
            </a:r>
            <a:endParaRPr sz="32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2957" y="1155264"/>
            <a:ext cx="4033287" cy="3649189"/>
            <a:chOff x="4652957" y="1155264"/>
            <a:chExt cx="4033287" cy="36491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9"/>
            <a:stretch/>
          </p:blipFill>
          <p:spPr>
            <a:xfrm>
              <a:off x="5198723" y="1155264"/>
              <a:ext cx="3487521" cy="3649189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5198723" y="2142315"/>
              <a:ext cx="688369" cy="467321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806845" y="1819370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 smtClean="0">
                  <a:solidFill>
                    <a:schemeClr val="tx2">
                      <a:lumMod val="75000"/>
                    </a:schemeClr>
                  </a:solidFill>
                </a:rPr>
                <a:t>Nhựa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187718" y="2793055"/>
              <a:ext cx="380874" cy="278380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652957" y="2483476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 smtClean="0">
                  <a:solidFill>
                    <a:schemeClr val="tx2">
                      <a:lumMod val="75000"/>
                    </a:schemeClr>
                  </a:solidFill>
                </a:rPr>
                <a:t>Cao su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6352347" y="1660586"/>
              <a:ext cx="688369" cy="467321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960469" y="1337641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 smtClean="0">
                  <a:solidFill>
                    <a:schemeClr val="tx2">
                      <a:lumMod val="75000"/>
                    </a:schemeClr>
                  </a:solidFill>
                </a:rPr>
                <a:t>Thép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 flipV="1">
              <a:off x="6352347" y="3973722"/>
              <a:ext cx="690081" cy="20746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7035610" y="399527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 smtClean="0">
                  <a:solidFill>
                    <a:schemeClr val="tx2">
                      <a:lumMod val="75000"/>
                    </a:schemeClr>
                  </a:solidFill>
                </a:rPr>
                <a:t>Nhôm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5653" y="1283147"/>
            <a:ext cx="4066347" cy="3521306"/>
            <a:chOff x="505653" y="1283147"/>
            <a:chExt cx="4066347" cy="3521306"/>
          </a:xfrm>
        </p:grpSpPr>
        <p:sp>
          <p:nvSpPr>
            <p:cNvPr id="2" name="Rectangle 1"/>
            <p:cNvSpPr/>
            <p:nvPr/>
          </p:nvSpPr>
          <p:spPr>
            <a:xfrm>
              <a:off x="505653" y="1283147"/>
              <a:ext cx="4066347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/>
                <a:t>Vì</a:t>
              </a:r>
              <a:r>
                <a:rPr lang="en-US" sz="2000" dirty="0"/>
                <a:t> </a:t>
              </a:r>
              <a:r>
                <a:rPr lang="en-US" sz="2000" dirty="0" err="1"/>
                <a:t>mỗi</a:t>
              </a:r>
              <a:r>
                <a:rPr lang="en-US" sz="2000" dirty="0"/>
                <a:t> </a:t>
              </a:r>
              <a:r>
                <a:rPr lang="en-US" sz="2000" dirty="0" err="1"/>
                <a:t>loại</a:t>
              </a:r>
              <a:r>
                <a:rPr lang="en-US" sz="2000" dirty="0"/>
                <a:t> </a:t>
              </a:r>
              <a:r>
                <a:rPr lang="en-US" sz="2000" dirty="0" err="1"/>
                <a:t>vật</a:t>
              </a:r>
              <a:r>
                <a:rPr lang="en-US" sz="2000" dirty="0"/>
                <a:t> </a:t>
              </a:r>
              <a:r>
                <a:rPr lang="en-US" sz="2000" dirty="0" err="1"/>
                <a:t>liệu</a:t>
              </a:r>
              <a:r>
                <a:rPr lang="en-US" sz="2000" dirty="0"/>
                <a:t> </a:t>
              </a:r>
              <a:r>
                <a:rPr lang="en-US" sz="2000" dirty="0" err="1"/>
                <a:t>có</a:t>
              </a:r>
              <a:r>
                <a:rPr lang="en-US" sz="2000" dirty="0"/>
                <a:t> </a:t>
              </a:r>
              <a:r>
                <a:rPr lang="en-US" sz="2000" dirty="0" err="1"/>
                <a:t>tính</a:t>
              </a:r>
              <a:r>
                <a:rPr lang="en-US" sz="2000" dirty="0"/>
                <a:t> </a:t>
              </a:r>
              <a:r>
                <a:rPr lang="en-US" sz="2000" dirty="0" err="1"/>
                <a:t>chất</a:t>
              </a:r>
              <a:r>
                <a:rPr lang="en-US" sz="2000" dirty="0"/>
                <a:t> </a:t>
              </a:r>
              <a:r>
                <a:rPr lang="en-US" sz="2000" dirty="0" err="1"/>
                <a:t>khác</a:t>
              </a:r>
              <a:r>
                <a:rPr lang="en-US" sz="2000" dirty="0"/>
                <a:t> </a:t>
              </a:r>
              <a:r>
                <a:rPr lang="en-US" sz="2000" dirty="0" err="1"/>
                <a:t>nhau</a:t>
              </a:r>
              <a:r>
                <a:rPr lang="en-US" sz="2000" dirty="0"/>
                <a:t>, </a:t>
              </a:r>
              <a:r>
                <a:rPr lang="en-US" sz="2000" dirty="0" err="1"/>
                <a:t>có</a:t>
              </a:r>
              <a:r>
                <a:rPr lang="en-US" sz="2000" dirty="0"/>
                <a:t> </a:t>
              </a:r>
              <a:r>
                <a:rPr lang="en-US" sz="2000" dirty="0" err="1"/>
                <a:t>mỗi</a:t>
              </a:r>
              <a:r>
                <a:rPr lang="en-US" sz="2000" dirty="0"/>
                <a:t> </a:t>
              </a:r>
              <a:r>
                <a:rPr lang="en-US" sz="2000" dirty="0" err="1"/>
                <a:t>loại</a:t>
              </a:r>
              <a:r>
                <a:rPr lang="en-US" sz="2000" dirty="0"/>
                <a:t> </a:t>
              </a:r>
              <a:r>
                <a:rPr lang="en-US" sz="2000" dirty="0" err="1"/>
                <a:t>lại</a:t>
              </a:r>
              <a:r>
                <a:rPr lang="en-US" sz="2000" dirty="0"/>
                <a:t> </a:t>
              </a:r>
              <a:r>
                <a:rPr lang="en-US" sz="2000" dirty="0" err="1"/>
                <a:t>phù</a:t>
              </a:r>
              <a:r>
                <a:rPr lang="en-US" sz="2000" dirty="0"/>
                <a:t> </a:t>
              </a:r>
              <a:r>
                <a:rPr lang="en-US" sz="2000" dirty="0" err="1"/>
                <a:t>hợp</a:t>
              </a:r>
              <a:r>
                <a:rPr lang="en-US" sz="2000" dirty="0"/>
                <a:t> </a:t>
              </a:r>
              <a:r>
                <a:rPr lang="en-US" sz="2000" dirty="0" err="1"/>
                <a:t>với</a:t>
              </a:r>
              <a:r>
                <a:rPr lang="en-US" sz="2000" dirty="0"/>
                <a:t> </a:t>
              </a:r>
              <a:r>
                <a:rPr lang="en-US" sz="2000" dirty="0" err="1"/>
                <a:t>yêu</a:t>
              </a:r>
              <a:r>
                <a:rPr lang="en-US" sz="2000" dirty="0"/>
                <a:t> </a:t>
              </a:r>
              <a:r>
                <a:rPr lang="en-US" sz="2000" dirty="0" err="1"/>
                <a:t>cầu</a:t>
              </a:r>
              <a:r>
                <a:rPr lang="en-US" sz="2000" dirty="0"/>
                <a:t> </a:t>
              </a:r>
              <a:r>
                <a:rPr lang="en-US" sz="2000" dirty="0" err="1"/>
                <a:t>của</a:t>
              </a:r>
              <a:r>
                <a:rPr lang="en-US" sz="2000" dirty="0"/>
                <a:t> </a:t>
              </a:r>
              <a:r>
                <a:rPr lang="en-US" sz="2000" dirty="0" err="1"/>
                <a:t>một</a:t>
              </a:r>
              <a:r>
                <a:rPr lang="en-US" sz="2000" dirty="0"/>
                <a:t> chi </a:t>
              </a:r>
              <a:r>
                <a:rPr lang="en-US" sz="2000" dirty="0" err="1"/>
                <a:t>tiết</a:t>
              </a:r>
              <a:r>
                <a:rPr lang="en-US" sz="2000" dirty="0"/>
                <a:t> </a:t>
              </a:r>
              <a:r>
                <a:rPr lang="en-US" sz="2000" dirty="0" err="1"/>
                <a:t>nên</a:t>
              </a:r>
              <a:r>
                <a:rPr lang="en-US" sz="2000" dirty="0"/>
                <a:t> </a:t>
              </a:r>
              <a:r>
                <a:rPr lang="en-US" sz="2000" dirty="0" err="1"/>
                <a:t>cần</a:t>
              </a:r>
              <a:r>
                <a:rPr lang="en-US" sz="2000" dirty="0"/>
                <a:t> </a:t>
              </a:r>
              <a:r>
                <a:rPr lang="en-US" sz="2000" dirty="0" err="1"/>
                <a:t>sử</a:t>
              </a:r>
              <a:r>
                <a:rPr lang="en-US" sz="2000" dirty="0"/>
                <a:t> </a:t>
              </a:r>
              <a:r>
                <a:rPr lang="en-US" sz="2000" dirty="0" err="1"/>
                <a:t>dụng</a:t>
              </a:r>
              <a:r>
                <a:rPr lang="en-US" sz="2000" dirty="0"/>
                <a:t> </a:t>
              </a:r>
              <a:r>
                <a:rPr lang="en-US" sz="2000" dirty="0" err="1"/>
                <a:t>các</a:t>
              </a:r>
              <a:r>
                <a:rPr lang="en-US" sz="2000" dirty="0"/>
                <a:t> </a:t>
              </a:r>
              <a:r>
                <a:rPr lang="en-US" sz="2000" dirty="0" err="1"/>
                <a:t>loại</a:t>
              </a:r>
              <a:r>
                <a:rPr lang="en-US" sz="2000" dirty="0"/>
                <a:t> </a:t>
              </a:r>
              <a:r>
                <a:rPr lang="en-US" sz="2000" dirty="0" err="1"/>
                <a:t>vật</a:t>
              </a:r>
              <a:r>
                <a:rPr lang="en-US" sz="2000" dirty="0"/>
                <a:t> </a:t>
              </a:r>
              <a:r>
                <a:rPr lang="en-US" sz="2000" dirty="0" err="1"/>
                <a:t>liệu</a:t>
              </a:r>
              <a:r>
                <a:rPr lang="en-US" sz="2000" dirty="0"/>
                <a:t> </a:t>
              </a:r>
              <a:r>
                <a:rPr lang="en-US" sz="2000" dirty="0" err="1"/>
                <a:t>khác</a:t>
              </a:r>
              <a:r>
                <a:rPr lang="en-US" sz="2000" dirty="0"/>
                <a:t> </a:t>
              </a:r>
              <a:r>
                <a:rPr lang="en-US" sz="2000" dirty="0" err="1"/>
                <a:t>nhau</a:t>
              </a:r>
              <a:r>
                <a:rPr lang="en-US" sz="2000" dirty="0"/>
                <a:t> </a:t>
              </a:r>
              <a:r>
                <a:rPr lang="en-US" sz="2000" dirty="0" err="1"/>
                <a:t>để</a:t>
              </a:r>
              <a:r>
                <a:rPr lang="en-US" sz="2000" dirty="0"/>
                <a:t> </a:t>
              </a:r>
              <a:r>
                <a:rPr lang="en-US" sz="2000" dirty="0" err="1"/>
                <a:t>tạo</a:t>
              </a:r>
              <a:r>
                <a:rPr lang="en-US" sz="2000" dirty="0"/>
                <a:t> </a:t>
              </a:r>
              <a:r>
                <a:rPr lang="en-US" sz="2000" dirty="0" err="1"/>
                <a:t>ra</a:t>
              </a:r>
              <a:r>
                <a:rPr lang="en-US" sz="2000" dirty="0"/>
                <a:t> </a:t>
              </a:r>
              <a:r>
                <a:rPr lang="en-US" sz="2000" dirty="0" err="1"/>
                <a:t>chiếc</a:t>
              </a:r>
              <a:r>
                <a:rPr lang="en-US" sz="2000" dirty="0"/>
                <a:t> </a:t>
              </a:r>
              <a:r>
                <a:rPr lang="en-US" sz="2000" dirty="0" err="1"/>
                <a:t>xe</a:t>
              </a:r>
              <a:r>
                <a:rPr lang="en-US" sz="2000" dirty="0"/>
                <a:t> </a:t>
              </a:r>
              <a:r>
                <a:rPr lang="en-US" sz="2000" dirty="0" err="1"/>
                <a:t>đạp</a:t>
              </a:r>
              <a:r>
                <a:rPr lang="en-US" sz="2000" dirty="0"/>
                <a:t>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701" y="3635020"/>
              <a:ext cx="1124180" cy="1169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71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-86972" y="1491847"/>
            <a:ext cx="9230972" cy="3665780"/>
          </a:xfrm>
          <a:custGeom>
            <a:avLst/>
            <a:gdLst/>
            <a:ahLst/>
            <a:cxnLst/>
            <a:rect l="l" t="t" r="r" b="b"/>
            <a:pathLst>
              <a:path w="18516518" h="12591232">
                <a:moveTo>
                  <a:pt x="0" y="0"/>
                </a:moveTo>
                <a:lnTo>
                  <a:pt x="18516518" y="0"/>
                </a:lnTo>
                <a:lnTo>
                  <a:pt x="18516518" y="12591232"/>
                </a:lnTo>
                <a:lnTo>
                  <a:pt x="0" y="12591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1" b="-51941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loại màu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D0A386-7BF8-E254-18CB-ECD9F4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64" y="347526"/>
            <a:ext cx="7397856" cy="99417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vi-VN" sz="2000" b="1" noProof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000" b="1" noProof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noProof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ó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tính đàn hồi cao, khả năng giảm chấn tốt, cách điện và cách âm </a:t>
            </a:r>
            <a:r>
              <a:rPr lang="vi-V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tốt là đặc điểm của vật liệu nào sau đây?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dẻo nhiệt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dẻo nhiệt rắn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su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000" kern="1200">
              <a:solidFill>
                <a:prstClr val="white"/>
              </a:solidFill>
            </a:endParaRPr>
          </a:p>
        </p:txBody>
      </p:sp>
      <p:sp>
        <p:nvSpPr>
          <p:cNvPr id="12" name="Freeform 5"/>
          <p:cNvSpPr/>
          <p:nvPr/>
        </p:nvSpPr>
        <p:spPr>
          <a:xfrm>
            <a:off x="4027284" y="3074563"/>
            <a:ext cx="1089434" cy="780307"/>
          </a:xfrm>
          <a:custGeom>
            <a:avLst/>
            <a:gdLst/>
            <a:ahLst/>
            <a:cxnLst/>
            <a:rect l="l" t="t" r="r" b="b"/>
            <a:pathLst>
              <a:path w="2713255" h="1943369">
                <a:moveTo>
                  <a:pt x="0" y="0"/>
                </a:moveTo>
                <a:lnTo>
                  <a:pt x="2713254" y="0"/>
                </a:lnTo>
                <a:lnTo>
                  <a:pt x="2713254" y="1943369"/>
                </a:lnTo>
                <a:lnTo>
                  <a:pt x="0" y="1943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</a:pPr>
            <a:r>
              <a:rPr lang="vi-VN" sz="2000" kern="12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Cao su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0" y="4401163"/>
            <a:ext cx="837692" cy="7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904086" y="4253752"/>
            <a:ext cx="2239914" cy="889748"/>
            <a:chOff x="550654" y="3541000"/>
            <a:chExt cx="3435867" cy="1364809"/>
          </a:xfrm>
        </p:grpSpPr>
        <p:grpSp>
          <p:nvGrpSpPr>
            <p:cNvPr id="312" name="Google Shape;312;p26"/>
            <p:cNvGrpSpPr/>
            <p:nvPr/>
          </p:nvGrpSpPr>
          <p:grpSpPr>
            <a:xfrm>
              <a:off x="3149092" y="3541000"/>
              <a:ext cx="837429" cy="1364809"/>
              <a:chOff x="3170406" y="1633711"/>
              <a:chExt cx="373352" cy="612929"/>
            </a:xfrm>
          </p:grpSpPr>
          <p:sp>
            <p:nvSpPr>
              <p:cNvPr id="313" name="Google Shape;313;p26"/>
              <p:cNvSpPr/>
              <p:nvPr/>
            </p:nvSpPr>
            <p:spPr>
              <a:xfrm>
                <a:off x="3188260" y="1712602"/>
                <a:ext cx="338196" cy="534039"/>
              </a:xfrm>
              <a:custGeom>
                <a:avLst/>
                <a:gdLst/>
                <a:ahLst/>
                <a:cxnLst/>
                <a:rect l="l" t="t" r="r" b="b"/>
                <a:pathLst>
                  <a:path w="9187" h="14507" extrusionOk="0">
                    <a:moveTo>
                      <a:pt x="0" y="1"/>
                    </a:moveTo>
                    <a:lnTo>
                      <a:pt x="670" y="14073"/>
                    </a:lnTo>
                    <a:cubicBezTo>
                      <a:pt x="681" y="14316"/>
                      <a:pt x="881" y="14507"/>
                      <a:pt x="1124" y="14507"/>
                    </a:cubicBezTo>
                    <a:lnTo>
                      <a:pt x="7794" y="14507"/>
                    </a:lnTo>
                    <a:cubicBezTo>
                      <a:pt x="8034" y="14507"/>
                      <a:pt x="8232" y="14321"/>
                      <a:pt x="8248" y="14081"/>
                    </a:cubicBezTo>
                    <a:lnTo>
                      <a:pt x="91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6"/>
              <p:cNvSpPr/>
              <p:nvPr/>
            </p:nvSpPr>
            <p:spPr>
              <a:xfrm>
                <a:off x="3198200" y="1921110"/>
                <a:ext cx="314379" cy="180565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4905" extrusionOk="0">
                    <a:moveTo>
                      <a:pt x="0" y="1"/>
                    </a:moveTo>
                    <a:lnTo>
                      <a:pt x="233" y="4905"/>
                    </a:lnTo>
                    <a:lnTo>
                      <a:pt x="8212" y="4905"/>
                    </a:lnTo>
                    <a:lnTo>
                      <a:pt x="854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6"/>
              <p:cNvSpPr/>
              <p:nvPr/>
            </p:nvSpPr>
            <p:spPr>
              <a:xfrm>
                <a:off x="3188260" y="1712565"/>
                <a:ext cx="338196" cy="103038"/>
              </a:xfrm>
              <a:custGeom>
                <a:avLst/>
                <a:gdLst/>
                <a:ahLst/>
                <a:cxnLst/>
                <a:rect l="l" t="t" r="r" b="b"/>
                <a:pathLst>
                  <a:path w="9187" h="2799" extrusionOk="0">
                    <a:moveTo>
                      <a:pt x="0" y="0"/>
                    </a:moveTo>
                    <a:lnTo>
                      <a:pt x="134" y="2799"/>
                    </a:lnTo>
                    <a:lnTo>
                      <a:pt x="9000" y="2799"/>
                    </a:lnTo>
                    <a:lnTo>
                      <a:pt x="9187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6"/>
              <p:cNvSpPr/>
              <p:nvPr/>
            </p:nvSpPr>
            <p:spPr>
              <a:xfrm>
                <a:off x="3418893" y="1712565"/>
                <a:ext cx="107566" cy="534076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14508" extrusionOk="0">
                    <a:moveTo>
                      <a:pt x="1393" y="0"/>
                    </a:moveTo>
                    <a:lnTo>
                      <a:pt x="453" y="14082"/>
                    </a:lnTo>
                    <a:cubicBezTo>
                      <a:pt x="438" y="14322"/>
                      <a:pt x="239" y="14508"/>
                      <a:pt x="0" y="14508"/>
                    </a:cubicBezTo>
                    <a:lnTo>
                      <a:pt x="1529" y="14508"/>
                    </a:lnTo>
                    <a:cubicBezTo>
                      <a:pt x="1769" y="14508"/>
                      <a:pt x="1967" y="14322"/>
                      <a:pt x="1983" y="14082"/>
                    </a:cubicBezTo>
                    <a:lnTo>
                      <a:pt x="2922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6"/>
              <p:cNvSpPr/>
              <p:nvPr/>
            </p:nvSpPr>
            <p:spPr>
              <a:xfrm>
                <a:off x="3235455" y="1712565"/>
                <a:ext cx="61256" cy="534076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14508" extrusionOk="0">
                    <a:moveTo>
                      <a:pt x="701" y="0"/>
                    </a:moveTo>
                    <a:lnTo>
                      <a:pt x="1" y="26"/>
                    </a:lnTo>
                    <a:lnTo>
                      <a:pt x="522" y="14508"/>
                    </a:lnTo>
                    <a:lnTo>
                      <a:pt x="1664" y="1450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6"/>
              <p:cNvSpPr/>
              <p:nvPr/>
            </p:nvSpPr>
            <p:spPr>
              <a:xfrm>
                <a:off x="3220656" y="1633711"/>
                <a:ext cx="272560" cy="91589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2488" extrusionOk="0">
                    <a:moveTo>
                      <a:pt x="851" y="1"/>
                    </a:moveTo>
                    <a:cubicBezTo>
                      <a:pt x="551" y="1"/>
                      <a:pt x="294" y="221"/>
                      <a:pt x="250" y="519"/>
                    </a:cubicBezTo>
                    <a:lnTo>
                      <a:pt x="56" y="1787"/>
                    </a:lnTo>
                    <a:cubicBezTo>
                      <a:pt x="0" y="2157"/>
                      <a:pt x="284" y="2488"/>
                      <a:pt x="659" y="2488"/>
                    </a:cubicBezTo>
                    <a:lnTo>
                      <a:pt x="6728" y="2488"/>
                    </a:lnTo>
                    <a:cubicBezTo>
                      <a:pt x="7115" y="2488"/>
                      <a:pt x="7404" y="2134"/>
                      <a:pt x="7325" y="1755"/>
                    </a:cubicBezTo>
                    <a:lnTo>
                      <a:pt x="7061" y="487"/>
                    </a:lnTo>
                    <a:cubicBezTo>
                      <a:pt x="7003" y="204"/>
                      <a:pt x="6754" y="1"/>
                      <a:pt x="64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6"/>
              <p:cNvSpPr/>
              <p:nvPr/>
            </p:nvSpPr>
            <p:spPr>
              <a:xfrm>
                <a:off x="3220656" y="1679102"/>
                <a:ext cx="27256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1255" extrusionOk="0">
                    <a:moveTo>
                      <a:pt x="140" y="1"/>
                    </a:moveTo>
                    <a:lnTo>
                      <a:pt x="56" y="554"/>
                    </a:lnTo>
                    <a:cubicBezTo>
                      <a:pt x="0" y="924"/>
                      <a:pt x="284" y="1255"/>
                      <a:pt x="659" y="1255"/>
                    </a:cubicBezTo>
                    <a:lnTo>
                      <a:pt x="6728" y="1255"/>
                    </a:lnTo>
                    <a:cubicBezTo>
                      <a:pt x="7115" y="1255"/>
                      <a:pt x="7404" y="901"/>
                      <a:pt x="7325" y="522"/>
                    </a:cubicBezTo>
                    <a:lnTo>
                      <a:pt x="7217" y="1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6"/>
              <p:cNvSpPr/>
              <p:nvPr/>
            </p:nvSpPr>
            <p:spPr>
              <a:xfrm>
                <a:off x="3170406" y="1692244"/>
                <a:ext cx="373352" cy="91590"/>
              </a:xfrm>
              <a:custGeom>
                <a:avLst/>
                <a:gdLst/>
                <a:ahLst/>
                <a:cxnLst/>
                <a:rect l="l" t="t" r="r" b="b"/>
                <a:pathLst>
                  <a:path w="10142" h="2488" extrusionOk="0">
                    <a:moveTo>
                      <a:pt x="696" y="1"/>
                    </a:moveTo>
                    <a:cubicBezTo>
                      <a:pt x="495" y="1"/>
                      <a:pt x="324" y="147"/>
                      <a:pt x="294" y="345"/>
                    </a:cubicBezTo>
                    <a:lnTo>
                      <a:pt x="38" y="2019"/>
                    </a:lnTo>
                    <a:cubicBezTo>
                      <a:pt x="1" y="2265"/>
                      <a:pt x="191" y="2488"/>
                      <a:pt x="441" y="2488"/>
                    </a:cubicBezTo>
                    <a:lnTo>
                      <a:pt x="9690" y="2488"/>
                    </a:lnTo>
                    <a:cubicBezTo>
                      <a:pt x="9947" y="2488"/>
                      <a:pt x="10142" y="2251"/>
                      <a:pt x="10089" y="1998"/>
                    </a:cubicBezTo>
                    <a:lnTo>
                      <a:pt x="9740" y="324"/>
                    </a:lnTo>
                    <a:cubicBezTo>
                      <a:pt x="9700" y="135"/>
                      <a:pt x="9535" y="1"/>
                      <a:pt x="93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" name="Google Shape;321;p26"/>
            <p:cNvGrpSpPr/>
            <p:nvPr/>
          </p:nvGrpSpPr>
          <p:grpSpPr>
            <a:xfrm>
              <a:off x="550654" y="4275918"/>
              <a:ext cx="2997687" cy="629891"/>
              <a:chOff x="6036728" y="3173699"/>
              <a:chExt cx="1246803" cy="262915"/>
            </a:xfrm>
          </p:grpSpPr>
          <p:sp>
            <p:nvSpPr>
              <p:cNvPr id="322" name="Google Shape;322;p26"/>
              <p:cNvSpPr/>
              <p:nvPr/>
            </p:nvSpPr>
            <p:spPr>
              <a:xfrm>
                <a:off x="6050349" y="3202413"/>
                <a:ext cx="1205131" cy="205561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5584" extrusionOk="0">
                    <a:moveTo>
                      <a:pt x="0" y="1"/>
                    </a:moveTo>
                    <a:cubicBezTo>
                      <a:pt x="787" y="2176"/>
                      <a:pt x="833" y="2959"/>
                      <a:pt x="133" y="5166"/>
                    </a:cubicBezTo>
                    <a:lnTo>
                      <a:pt x="0" y="5583"/>
                    </a:lnTo>
                    <a:lnTo>
                      <a:pt x="31878" y="5583"/>
                    </a:lnTo>
                    <a:cubicBezTo>
                      <a:pt x="32353" y="5583"/>
                      <a:pt x="32737" y="5189"/>
                      <a:pt x="32737" y="4702"/>
                    </a:cubicBezTo>
                    <a:lnTo>
                      <a:pt x="32737" y="881"/>
                    </a:lnTo>
                    <a:cubicBezTo>
                      <a:pt x="32737" y="395"/>
                      <a:pt x="32353" y="1"/>
                      <a:pt x="318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6"/>
              <p:cNvSpPr/>
              <p:nvPr/>
            </p:nvSpPr>
            <p:spPr>
              <a:xfrm>
                <a:off x="6036728" y="3173699"/>
                <a:ext cx="1246803" cy="262915"/>
              </a:xfrm>
              <a:custGeom>
                <a:avLst/>
                <a:gdLst/>
                <a:ahLst/>
                <a:cxnLst/>
                <a:rect l="l" t="t" r="r" b="b"/>
                <a:pathLst>
                  <a:path w="33869" h="7142" extrusionOk="0">
                    <a:moveTo>
                      <a:pt x="0" y="1"/>
                    </a:moveTo>
                    <a:lnTo>
                      <a:pt x="0" y="781"/>
                    </a:lnTo>
                    <a:lnTo>
                      <a:pt x="32248" y="781"/>
                    </a:lnTo>
                    <a:cubicBezTo>
                      <a:pt x="32723" y="781"/>
                      <a:pt x="33107" y="1175"/>
                      <a:pt x="33107" y="1661"/>
                    </a:cubicBezTo>
                    <a:lnTo>
                      <a:pt x="33107" y="5482"/>
                    </a:lnTo>
                    <a:cubicBezTo>
                      <a:pt x="33107" y="5968"/>
                      <a:pt x="32723" y="6363"/>
                      <a:pt x="32248" y="6363"/>
                    </a:cubicBezTo>
                    <a:lnTo>
                      <a:pt x="0" y="6363"/>
                    </a:lnTo>
                    <a:lnTo>
                      <a:pt x="0" y="7142"/>
                    </a:lnTo>
                    <a:lnTo>
                      <a:pt x="32248" y="7142"/>
                    </a:lnTo>
                    <a:cubicBezTo>
                      <a:pt x="33141" y="7142"/>
                      <a:pt x="33868" y="6398"/>
                      <a:pt x="33868" y="5482"/>
                    </a:cubicBezTo>
                    <a:lnTo>
                      <a:pt x="33868" y="1661"/>
                    </a:lnTo>
                    <a:cubicBezTo>
                      <a:pt x="33868" y="746"/>
                      <a:pt x="33141" y="1"/>
                      <a:pt x="322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6"/>
              <p:cNvSpPr/>
              <p:nvPr/>
            </p:nvSpPr>
            <p:spPr>
              <a:xfrm>
                <a:off x="7202480" y="3202413"/>
                <a:ext cx="53010" cy="205561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5584" extrusionOk="0">
                    <a:moveTo>
                      <a:pt x="0" y="1"/>
                    </a:moveTo>
                    <a:cubicBezTo>
                      <a:pt x="474" y="1"/>
                      <a:pt x="859" y="395"/>
                      <a:pt x="859" y="881"/>
                    </a:cubicBezTo>
                    <a:lnTo>
                      <a:pt x="859" y="4702"/>
                    </a:lnTo>
                    <a:cubicBezTo>
                      <a:pt x="859" y="5189"/>
                      <a:pt x="474" y="5583"/>
                      <a:pt x="0" y="5583"/>
                    </a:cubicBezTo>
                    <a:lnTo>
                      <a:pt x="581" y="5583"/>
                    </a:lnTo>
                    <a:cubicBezTo>
                      <a:pt x="1056" y="5583"/>
                      <a:pt x="1440" y="5189"/>
                      <a:pt x="1440" y="4702"/>
                    </a:cubicBezTo>
                    <a:lnTo>
                      <a:pt x="1440" y="881"/>
                    </a:lnTo>
                    <a:cubicBezTo>
                      <a:pt x="1440" y="395"/>
                      <a:pt x="1056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6"/>
              <p:cNvSpPr/>
              <p:nvPr/>
            </p:nvSpPr>
            <p:spPr>
              <a:xfrm>
                <a:off x="6116133" y="3240625"/>
                <a:ext cx="1087625" cy="8835"/>
              </a:xfrm>
              <a:custGeom>
                <a:avLst/>
                <a:gdLst/>
                <a:ahLst/>
                <a:cxnLst/>
                <a:rect l="l" t="t" r="r" b="b"/>
                <a:pathLst>
                  <a:path w="29545" h="240" extrusionOk="0">
                    <a:moveTo>
                      <a:pt x="14876" y="0"/>
                    </a:moveTo>
                    <a:cubicBezTo>
                      <a:pt x="9830" y="0"/>
                      <a:pt x="4783" y="41"/>
                      <a:pt x="0" y="120"/>
                    </a:cubicBezTo>
                    <a:cubicBezTo>
                      <a:pt x="4782" y="199"/>
                      <a:pt x="9830" y="239"/>
                      <a:pt x="14876" y="239"/>
                    </a:cubicBezTo>
                    <a:cubicBezTo>
                      <a:pt x="19854" y="239"/>
                      <a:pt x="24830" y="200"/>
                      <a:pt x="29544" y="120"/>
                    </a:cubicBezTo>
                    <a:cubicBezTo>
                      <a:pt x="24829" y="40"/>
                      <a:pt x="19853" y="0"/>
                      <a:pt x="14876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6"/>
              <p:cNvSpPr/>
              <p:nvPr/>
            </p:nvSpPr>
            <p:spPr>
              <a:xfrm>
                <a:off x="6099420" y="3284506"/>
                <a:ext cx="1087552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9543" h="239" extrusionOk="0">
                    <a:moveTo>
                      <a:pt x="14841" y="0"/>
                    </a:moveTo>
                    <a:cubicBezTo>
                      <a:pt x="9807" y="0"/>
                      <a:pt x="4771" y="40"/>
                      <a:pt x="0" y="119"/>
                    </a:cubicBezTo>
                    <a:cubicBezTo>
                      <a:pt x="4781" y="198"/>
                      <a:pt x="9829" y="239"/>
                      <a:pt x="14875" y="239"/>
                    </a:cubicBezTo>
                    <a:cubicBezTo>
                      <a:pt x="19853" y="239"/>
                      <a:pt x="24828" y="199"/>
                      <a:pt x="29543" y="119"/>
                    </a:cubicBezTo>
                    <a:cubicBezTo>
                      <a:pt x="24817" y="39"/>
                      <a:pt x="19830" y="0"/>
                      <a:pt x="14841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6"/>
              <p:cNvSpPr/>
              <p:nvPr/>
            </p:nvSpPr>
            <p:spPr>
              <a:xfrm>
                <a:off x="6193072" y="3336523"/>
                <a:ext cx="1021841" cy="8835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40" extrusionOk="0">
                    <a:moveTo>
                      <a:pt x="13976" y="1"/>
                    </a:moveTo>
                    <a:cubicBezTo>
                      <a:pt x="9236" y="1"/>
                      <a:pt x="4494" y="41"/>
                      <a:pt x="0" y="120"/>
                    </a:cubicBezTo>
                    <a:cubicBezTo>
                      <a:pt x="4483" y="199"/>
                      <a:pt x="9215" y="239"/>
                      <a:pt x="13945" y="239"/>
                    </a:cubicBezTo>
                    <a:cubicBezTo>
                      <a:pt x="18633" y="239"/>
                      <a:pt x="23318" y="200"/>
                      <a:pt x="27757" y="120"/>
                    </a:cubicBezTo>
                    <a:cubicBezTo>
                      <a:pt x="23327" y="40"/>
                      <a:pt x="18653" y="1"/>
                      <a:pt x="13976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6"/>
              <p:cNvSpPr/>
              <p:nvPr/>
            </p:nvSpPr>
            <p:spPr>
              <a:xfrm>
                <a:off x="6187476" y="3375323"/>
                <a:ext cx="1021841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39" extrusionOk="0">
                    <a:moveTo>
                      <a:pt x="13946" y="0"/>
                    </a:moveTo>
                    <a:cubicBezTo>
                      <a:pt x="9216" y="0"/>
                      <a:pt x="4484" y="40"/>
                      <a:pt x="1" y="119"/>
                    </a:cubicBezTo>
                    <a:cubicBezTo>
                      <a:pt x="4493" y="198"/>
                      <a:pt x="9236" y="239"/>
                      <a:pt x="13976" y="239"/>
                    </a:cubicBezTo>
                    <a:cubicBezTo>
                      <a:pt x="18654" y="239"/>
                      <a:pt x="23329" y="199"/>
                      <a:pt x="27758" y="119"/>
                    </a:cubicBezTo>
                    <a:cubicBezTo>
                      <a:pt x="23318" y="39"/>
                      <a:pt x="18633" y="0"/>
                      <a:pt x="13946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6"/>
              <p:cNvSpPr/>
              <p:nvPr/>
            </p:nvSpPr>
            <p:spPr>
              <a:xfrm>
                <a:off x="6109286" y="3315171"/>
                <a:ext cx="1021841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39" extrusionOk="0">
                    <a:moveTo>
                      <a:pt x="13945" y="0"/>
                    </a:moveTo>
                    <a:cubicBezTo>
                      <a:pt x="9216" y="0"/>
                      <a:pt x="4484" y="40"/>
                      <a:pt x="1" y="119"/>
                    </a:cubicBezTo>
                    <a:cubicBezTo>
                      <a:pt x="4493" y="198"/>
                      <a:pt x="9236" y="238"/>
                      <a:pt x="13977" y="238"/>
                    </a:cubicBezTo>
                    <a:cubicBezTo>
                      <a:pt x="18654" y="238"/>
                      <a:pt x="23329" y="199"/>
                      <a:pt x="27758" y="119"/>
                    </a:cubicBezTo>
                    <a:cubicBezTo>
                      <a:pt x="23318" y="39"/>
                      <a:pt x="18633" y="0"/>
                      <a:pt x="13945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6"/>
              <p:cNvSpPr/>
              <p:nvPr/>
            </p:nvSpPr>
            <p:spPr>
              <a:xfrm>
                <a:off x="6050349" y="3202413"/>
                <a:ext cx="1183448" cy="27793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755" extrusionOk="0">
                    <a:moveTo>
                      <a:pt x="0" y="1"/>
                    </a:moveTo>
                    <a:cubicBezTo>
                      <a:pt x="60" y="164"/>
                      <a:pt x="113" y="328"/>
                      <a:pt x="163" y="492"/>
                    </a:cubicBezTo>
                    <a:lnTo>
                      <a:pt x="31534" y="492"/>
                    </a:lnTo>
                    <a:cubicBezTo>
                      <a:pt x="31774" y="492"/>
                      <a:pt x="31990" y="594"/>
                      <a:pt x="32147" y="755"/>
                    </a:cubicBezTo>
                    <a:cubicBezTo>
                      <a:pt x="32087" y="329"/>
                      <a:pt x="31730" y="1"/>
                      <a:pt x="31297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6"/>
              <p:cNvSpPr/>
              <p:nvPr/>
            </p:nvSpPr>
            <p:spPr>
              <a:xfrm>
                <a:off x="7202480" y="3202413"/>
                <a:ext cx="53010" cy="199929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5431" extrusionOk="0">
                    <a:moveTo>
                      <a:pt x="0" y="1"/>
                    </a:moveTo>
                    <a:cubicBezTo>
                      <a:pt x="433" y="1"/>
                      <a:pt x="790" y="329"/>
                      <a:pt x="850" y="755"/>
                    </a:cubicBezTo>
                    <a:cubicBezTo>
                      <a:pt x="1003" y="915"/>
                      <a:pt x="1097" y="1132"/>
                      <a:pt x="1097" y="1373"/>
                    </a:cubicBezTo>
                    <a:lnTo>
                      <a:pt x="1097" y="5195"/>
                    </a:lnTo>
                    <a:cubicBezTo>
                      <a:pt x="1097" y="5276"/>
                      <a:pt x="1086" y="5355"/>
                      <a:pt x="1064" y="5430"/>
                    </a:cubicBezTo>
                    <a:cubicBezTo>
                      <a:pt x="1091" y="5412"/>
                      <a:pt x="1116" y="5392"/>
                      <a:pt x="1140" y="5370"/>
                    </a:cubicBezTo>
                    <a:cubicBezTo>
                      <a:pt x="1146" y="5366"/>
                      <a:pt x="1151" y="5360"/>
                      <a:pt x="1157" y="5355"/>
                    </a:cubicBezTo>
                    <a:cubicBezTo>
                      <a:pt x="1176" y="5338"/>
                      <a:pt x="1193" y="5320"/>
                      <a:pt x="1209" y="5303"/>
                    </a:cubicBezTo>
                    <a:cubicBezTo>
                      <a:pt x="1216" y="5296"/>
                      <a:pt x="1221" y="5289"/>
                      <a:pt x="1227" y="5282"/>
                    </a:cubicBezTo>
                    <a:cubicBezTo>
                      <a:pt x="1243" y="5263"/>
                      <a:pt x="1259" y="5243"/>
                      <a:pt x="1273" y="5223"/>
                    </a:cubicBezTo>
                    <a:cubicBezTo>
                      <a:pt x="1277" y="5218"/>
                      <a:pt x="1283" y="5210"/>
                      <a:pt x="1287" y="5205"/>
                    </a:cubicBezTo>
                    <a:cubicBezTo>
                      <a:pt x="1306" y="5178"/>
                      <a:pt x="1323" y="5149"/>
                      <a:pt x="1337" y="5120"/>
                    </a:cubicBezTo>
                    <a:cubicBezTo>
                      <a:pt x="1339" y="5120"/>
                      <a:pt x="1339" y="5120"/>
                      <a:pt x="1339" y="5119"/>
                    </a:cubicBezTo>
                    <a:cubicBezTo>
                      <a:pt x="1353" y="5092"/>
                      <a:pt x="1366" y="5062"/>
                      <a:pt x="1377" y="5032"/>
                    </a:cubicBezTo>
                    <a:cubicBezTo>
                      <a:pt x="1381" y="5023"/>
                      <a:pt x="1384" y="5013"/>
                      <a:pt x="1387" y="5005"/>
                    </a:cubicBezTo>
                    <a:cubicBezTo>
                      <a:pt x="1396" y="4983"/>
                      <a:pt x="1403" y="4960"/>
                      <a:pt x="1409" y="4938"/>
                    </a:cubicBezTo>
                    <a:cubicBezTo>
                      <a:pt x="1411" y="4928"/>
                      <a:pt x="1414" y="4916"/>
                      <a:pt x="1417" y="4905"/>
                    </a:cubicBezTo>
                    <a:cubicBezTo>
                      <a:pt x="1423" y="4882"/>
                      <a:pt x="1426" y="4859"/>
                      <a:pt x="1430" y="4836"/>
                    </a:cubicBezTo>
                    <a:cubicBezTo>
                      <a:pt x="1431" y="4826"/>
                      <a:pt x="1433" y="4815"/>
                      <a:pt x="1434" y="4805"/>
                    </a:cubicBezTo>
                    <a:cubicBezTo>
                      <a:pt x="1439" y="4772"/>
                      <a:pt x="1440" y="4738"/>
                      <a:pt x="1440" y="4702"/>
                    </a:cubicBezTo>
                    <a:lnTo>
                      <a:pt x="1440" y="881"/>
                    </a:lnTo>
                    <a:cubicBezTo>
                      <a:pt x="1440" y="395"/>
                      <a:pt x="1056" y="1"/>
                      <a:pt x="581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26878"/>
            <a:ext cx="7704000" cy="640200"/>
          </a:xfrm>
        </p:spPr>
        <p:txBody>
          <a:bodyPr/>
          <a:lstStyle/>
          <a:p>
            <a:pPr algn="ctr"/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5954" y="598921"/>
            <a:ext cx="8422602" cy="662762"/>
            <a:chOff x="445954" y="845826"/>
            <a:chExt cx="8422602" cy="662762"/>
          </a:xfrm>
        </p:grpSpPr>
        <p:sp>
          <p:nvSpPr>
            <p:cNvPr id="4" name="Rectangle 3"/>
            <p:cNvSpPr/>
            <p:nvPr/>
          </p:nvSpPr>
          <p:spPr>
            <a:xfrm>
              <a:off x="865796" y="1052053"/>
              <a:ext cx="8002760" cy="4565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solidFill>
                    <a:schemeClr val="bg2">
                      <a:lumMod val="50000"/>
                    </a:schemeClr>
                  </a:solidFill>
                </a:rPr>
                <a:t>Các sản phẩm sau thường được chế tạo từ những loại vật liệu nào?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954" y="845826"/>
              <a:ext cx="441199" cy="662762"/>
            </a:xfrm>
            <a:prstGeom prst="rect">
              <a:avLst/>
            </a:prstGeom>
          </p:spPr>
        </p:pic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312431"/>
              </p:ext>
            </p:extLst>
          </p:nvPr>
        </p:nvGraphicFramePr>
        <p:xfrm>
          <a:off x="551908" y="1359064"/>
          <a:ext cx="7950499" cy="3357469"/>
        </p:xfrm>
        <a:graphic>
          <a:graphicData uri="http://schemas.openxmlformats.org/drawingml/2006/table">
            <a:tbl>
              <a:tblPr firstRow="1" firstCol="1" bandRow="1"/>
              <a:tblGrid>
                <a:gridCol w="1802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7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70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70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36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7046">
                <a:tc rowSpan="3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vi-VN" sz="16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dụng</a:t>
                      </a: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vi-VN" sz="16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liệu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0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vi-VN" sz="16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loại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1600" b="1" i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Phi kim loại</a:t>
                      </a: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1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vi-VN" sz="1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loại đen</a:t>
                      </a: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vi-VN" sz="1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loại màu</a:t>
                      </a: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vi-VN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dẻo nhiệt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vi-VN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dẻo nhiệt rắn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vi-VN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su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046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Lưỡi</a:t>
                      </a:r>
                      <a:r>
                        <a:rPr lang="vi-VN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dao, kéo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046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Nồi</a:t>
                      </a:r>
                      <a:r>
                        <a:rPr lang="vi-VN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chảo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046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Khung </a:t>
                      </a:r>
                      <a:r>
                        <a:rPr lang="vi-VN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xe đạp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046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Vỏ</a:t>
                      </a:r>
                      <a:r>
                        <a:rPr lang="vi-VN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tàu, thuyền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046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Vỏ</a:t>
                      </a:r>
                      <a:r>
                        <a:rPr lang="vi-VN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ổ cắm điện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046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Săm</a:t>
                      </a:r>
                      <a:r>
                        <a:rPr lang="vi-VN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(ruột) xe đạp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75" y="2690065"/>
            <a:ext cx="252299" cy="2546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313" y="3047949"/>
            <a:ext cx="252299" cy="2546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33" y="3047949"/>
            <a:ext cx="252299" cy="2546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312" y="3386995"/>
            <a:ext cx="252299" cy="25460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12" y="3386994"/>
            <a:ext cx="252299" cy="2546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74" y="3736317"/>
            <a:ext cx="252299" cy="2546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457" y="4065040"/>
            <a:ext cx="252299" cy="2546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394" y="4395501"/>
            <a:ext cx="252299" cy="25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9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24"/>
          <p:cNvGrpSpPr/>
          <p:nvPr/>
        </p:nvGrpSpPr>
        <p:grpSpPr>
          <a:xfrm flipH="1">
            <a:off x="7948283" y="1825607"/>
            <a:ext cx="2391433" cy="3300660"/>
            <a:chOff x="1385793" y="2639627"/>
            <a:chExt cx="1146310" cy="1582140"/>
          </a:xfrm>
        </p:grpSpPr>
        <p:sp>
          <p:nvSpPr>
            <p:cNvPr id="186" name="Google Shape;186;p24"/>
            <p:cNvSpPr/>
            <p:nvPr/>
          </p:nvSpPr>
          <p:spPr>
            <a:xfrm>
              <a:off x="1657178" y="3740407"/>
              <a:ext cx="570667" cy="480918"/>
            </a:xfrm>
            <a:custGeom>
              <a:avLst/>
              <a:gdLst/>
              <a:ahLst/>
              <a:cxnLst/>
              <a:rect l="l" t="t" r="r" b="b"/>
              <a:pathLst>
                <a:path w="15502" h="13064" extrusionOk="0">
                  <a:moveTo>
                    <a:pt x="1" y="0"/>
                  </a:moveTo>
                  <a:lnTo>
                    <a:pt x="1" y="9451"/>
                  </a:lnTo>
                  <a:cubicBezTo>
                    <a:pt x="1" y="11445"/>
                    <a:pt x="1618" y="13064"/>
                    <a:pt x="3613" y="13064"/>
                  </a:cubicBezTo>
                  <a:lnTo>
                    <a:pt x="11888" y="13064"/>
                  </a:lnTo>
                  <a:cubicBezTo>
                    <a:pt x="13884" y="13064"/>
                    <a:pt x="15501" y="11445"/>
                    <a:pt x="15501" y="9451"/>
                  </a:cubicBezTo>
                  <a:lnTo>
                    <a:pt x="15401" y="12"/>
                  </a:lnTo>
                  <a:cubicBezTo>
                    <a:pt x="15401" y="12"/>
                    <a:pt x="15390" y="12"/>
                    <a:pt x="15370" y="12"/>
                  </a:cubicBezTo>
                  <a:cubicBezTo>
                    <a:pt x="14646" y="12"/>
                    <a:pt x="1716" y="14"/>
                    <a:pt x="1716" y="2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4"/>
            <p:cNvSpPr/>
            <p:nvPr/>
          </p:nvSpPr>
          <p:spPr>
            <a:xfrm>
              <a:off x="1657178" y="3700207"/>
              <a:ext cx="567391" cy="76975"/>
            </a:xfrm>
            <a:custGeom>
              <a:avLst/>
              <a:gdLst/>
              <a:ahLst/>
              <a:cxnLst/>
              <a:rect l="l" t="t" r="r" b="b"/>
              <a:pathLst>
                <a:path w="15413" h="2091" extrusionOk="0">
                  <a:moveTo>
                    <a:pt x="7706" y="1"/>
                  </a:moveTo>
                  <a:cubicBezTo>
                    <a:pt x="5663" y="1"/>
                    <a:pt x="3702" y="111"/>
                    <a:pt x="2258" y="307"/>
                  </a:cubicBezTo>
                  <a:cubicBezTo>
                    <a:pt x="812" y="502"/>
                    <a:pt x="1" y="768"/>
                    <a:pt x="1" y="1045"/>
                  </a:cubicBezTo>
                  <a:cubicBezTo>
                    <a:pt x="1" y="1322"/>
                    <a:pt x="812" y="1588"/>
                    <a:pt x="2258" y="1785"/>
                  </a:cubicBezTo>
                  <a:cubicBezTo>
                    <a:pt x="3702" y="1981"/>
                    <a:pt x="5663" y="2091"/>
                    <a:pt x="7706" y="2091"/>
                  </a:cubicBezTo>
                  <a:cubicBezTo>
                    <a:pt x="9750" y="2091"/>
                    <a:pt x="11710" y="1981"/>
                    <a:pt x="13155" y="1785"/>
                  </a:cubicBezTo>
                  <a:cubicBezTo>
                    <a:pt x="14601" y="1588"/>
                    <a:pt x="15413" y="1322"/>
                    <a:pt x="15413" y="1045"/>
                  </a:cubicBezTo>
                  <a:cubicBezTo>
                    <a:pt x="15413" y="768"/>
                    <a:pt x="14601" y="502"/>
                    <a:pt x="13155" y="307"/>
                  </a:cubicBezTo>
                  <a:cubicBezTo>
                    <a:pt x="11710" y="111"/>
                    <a:pt x="9750" y="1"/>
                    <a:pt x="7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4"/>
            <p:cNvSpPr/>
            <p:nvPr/>
          </p:nvSpPr>
          <p:spPr>
            <a:xfrm>
              <a:off x="1657178" y="3700207"/>
              <a:ext cx="567391" cy="48261"/>
            </a:xfrm>
            <a:custGeom>
              <a:avLst/>
              <a:gdLst/>
              <a:ahLst/>
              <a:cxnLst/>
              <a:rect l="l" t="t" r="r" b="b"/>
              <a:pathLst>
                <a:path w="15413" h="1311" extrusionOk="0">
                  <a:moveTo>
                    <a:pt x="7706" y="1"/>
                  </a:moveTo>
                  <a:cubicBezTo>
                    <a:pt x="3450" y="1"/>
                    <a:pt x="1" y="468"/>
                    <a:pt x="1" y="1045"/>
                  </a:cubicBezTo>
                  <a:cubicBezTo>
                    <a:pt x="1" y="1138"/>
                    <a:pt x="88" y="1227"/>
                    <a:pt x="252" y="1311"/>
                  </a:cubicBezTo>
                  <a:cubicBezTo>
                    <a:pt x="1119" y="862"/>
                    <a:pt x="4127" y="532"/>
                    <a:pt x="7706" y="532"/>
                  </a:cubicBezTo>
                  <a:cubicBezTo>
                    <a:pt x="11286" y="532"/>
                    <a:pt x="14294" y="862"/>
                    <a:pt x="15161" y="1311"/>
                  </a:cubicBezTo>
                  <a:cubicBezTo>
                    <a:pt x="15325" y="1227"/>
                    <a:pt x="15413" y="1138"/>
                    <a:pt x="15413" y="1045"/>
                  </a:cubicBezTo>
                  <a:cubicBezTo>
                    <a:pt x="15413" y="468"/>
                    <a:pt x="11963" y="1"/>
                    <a:pt x="77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4"/>
            <p:cNvSpPr/>
            <p:nvPr/>
          </p:nvSpPr>
          <p:spPr>
            <a:xfrm>
              <a:off x="1653864" y="3740812"/>
              <a:ext cx="573981" cy="480955"/>
            </a:xfrm>
            <a:custGeom>
              <a:avLst/>
              <a:gdLst/>
              <a:ahLst/>
              <a:cxnLst/>
              <a:rect l="l" t="t" r="r" b="b"/>
              <a:pathLst>
                <a:path w="15592" h="13065" extrusionOk="0">
                  <a:moveTo>
                    <a:pt x="15491" y="1"/>
                  </a:moveTo>
                  <a:cubicBezTo>
                    <a:pt x="15491" y="1"/>
                    <a:pt x="15353" y="234"/>
                    <a:pt x="14860" y="349"/>
                  </a:cubicBezTo>
                  <a:lnTo>
                    <a:pt x="14860" y="7625"/>
                  </a:lnTo>
                  <a:cubicBezTo>
                    <a:pt x="14860" y="9620"/>
                    <a:pt x="13243" y="11237"/>
                    <a:pt x="11247" y="11237"/>
                  </a:cubicBezTo>
                  <a:lnTo>
                    <a:pt x="2970" y="11237"/>
                  </a:lnTo>
                  <a:cubicBezTo>
                    <a:pt x="1739" y="11237"/>
                    <a:pt x="652" y="10620"/>
                    <a:pt x="1" y="9679"/>
                  </a:cubicBezTo>
                  <a:lnTo>
                    <a:pt x="1" y="9679"/>
                  </a:lnTo>
                  <a:cubicBezTo>
                    <a:pt x="118" y="11567"/>
                    <a:pt x="1683" y="13064"/>
                    <a:pt x="3602" y="13064"/>
                  </a:cubicBezTo>
                  <a:lnTo>
                    <a:pt x="11878" y="13064"/>
                  </a:lnTo>
                  <a:cubicBezTo>
                    <a:pt x="13873" y="13064"/>
                    <a:pt x="15560" y="11539"/>
                    <a:pt x="15591" y="9440"/>
                  </a:cubicBezTo>
                  <a:lnTo>
                    <a:pt x="15491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0" name="Google Shape;190;p24"/>
            <p:cNvGrpSpPr/>
            <p:nvPr/>
          </p:nvGrpSpPr>
          <p:grpSpPr>
            <a:xfrm>
              <a:off x="1385793" y="2639627"/>
              <a:ext cx="1146310" cy="1099928"/>
              <a:chOff x="1385793" y="658427"/>
              <a:chExt cx="1146310" cy="1099928"/>
            </a:xfrm>
          </p:grpSpPr>
          <p:sp>
            <p:nvSpPr>
              <p:cNvPr id="191" name="Google Shape;191;p24"/>
              <p:cNvSpPr/>
              <p:nvPr/>
            </p:nvSpPr>
            <p:spPr>
              <a:xfrm>
                <a:off x="1948294" y="1467096"/>
                <a:ext cx="85295" cy="131605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3575" extrusionOk="0">
                    <a:moveTo>
                      <a:pt x="2199" y="0"/>
                    </a:moveTo>
                    <a:cubicBezTo>
                      <a:pt x="1419" y="700"/>
                      <a:pt x="113" y="2806"/>
                      <a:pt x="113" y="2806"/>
                    </a:cubicBezTo>
                    <a:lnTo>
                      <a:pt x="1" y="2754"/>
                    </a:lnTo>
                    <a:lnTo>
                      <a:pt x="1" y="2754"/>
                    </a:lnTo>
                    <a:lnTo>
                      <a:pt x="38" y="3048"/>
                    </a:lnTo>
                    <a:lnTo>
                      <a:pt x="56" y="3574"/>
                    </a:lnTo>
                    <a:cubicBezTo>
                      <a:pt x="595" y="2200"/>
                      <a:pt x="2316" y="401"/>
                      <a:pt x="2316" y="401"/>
                    </a:cubicBez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4"/>
              <p:cNvSpPr/>
              <p:nvPr/>
            </p:nvSpPr>
            <p:spPr>
              <a:xfrm>
                <a:off x="1948294" y="1467096"/>
                <a:ext cx="85295" cy="131605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3575" extrusionOk="0">
                    <a:moveTo>
                      <a:pt x="2199" y="0"/>
                    </a:moveTo>
                    <a:cubicBezTo>
                      <a:pt x="1419" y="700"/>
                      <a:pt x="113" y="2806"/>
                      <a:pt x="113" y="2806"/>
                    </a:cubicBezTo>
                    <a:lnTo>
                      <a:pt x="1" y="2754"/>
                    </a:lnTo>
                    <a:lnTo>
                      <a:pt x="1" y="2754"/>
                    </a:lnTo>
                    <a:lnTo>
                      <a:pt x="38" y="3048"/>
                    </a:lnTo>
                    <a:lnTo>
                      <a:pt x="56" y="3574"/>
                    </a:lnTo>
                    <a:cubicBezTo>
                      <a:pt x="595" y="2200"/>
                      <a:pt x="2316" y="401"/>
                      <a:pt x="2316" y="401"/>
                    </a:cubicBezTo>
                    <a:lnTo>
                      <a:pt x="2199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4"/>
              <p:cNvSpPr/>
              <p:nvPr/>
            </p:nvSpPr>
            <p:spPr>
              <a:xfrm>
                <a:off x="1939827" y="1358682"/>
                <a:ext cx="97369" cy="13576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688" extrusionOk="0">
                    <a:moveTo>
                      <a:pt x="2645" y="1"/>
                    </a:moveTo>
                    <a:cubicBezTo>
                      <a:pt x="1791" y="108"/>
                      <a:pt x="352" y="2301"/>
                      <a:pt x="56" y="2768"/>
                    </a:cubicBezTo>
                    <a:cubicBezTo>
                      <a:pt x="21" y="2824"/>
                      <a:pt x="1" y="2854"/>
                      <a:pt x="1" y="2854"/>
                    </a:cubicBezTo>
                    <a:lnTo>
                      <a:pt x="232" y="3688"/>
                    </a:lnTo>
                    <a:cubicBezTo>
                      <a:pt x="1252" y="1109"/>
                      <a:pt x="2533" y="737"/>
                      <a:pt x="2533" y="737"/>
                    </a:cubicBezTo>
                    <a:lnTo>
                      <a:pt x="26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4"/>
              <p:cNvSpPr/>
              <p:nvPr/>
            </p:nvSpPr>
            <p:spPr>
              <a:xfrm>
                <a:off x="1939827" y="1358682"/>
                <a:ext cx="97369" cy="13576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688" extrusionOk="0">
                    <a:moveTo>
                      <a:pt x="2645" y="1"/>
                    </a:moveTo>
                    <a:cubicBezTo>
                      <a:pt x="1791" y="108"/>
                      <a:pt x="352" y="2301"/>
                      <a:pt x="56" y="2768"/>
                    </a:cubicBezTo>
                    <a:cubicBezTo>
                      <a:pt x="21" y="2824"/>
                      <a:pt x="1" y="2854"/>
                      <a:pt x="1" y="2854"/>
                    </a:cubicBezTo>
                    <a:lnTo>
                      <a:pt x="232" y="3688"/>
                    </a:lnTo>
                    <a:cubicBezTo>
                      <a:pt x="1252" y="1109"/>
                      <a:pt x="2533" y="737"/>
                      <a:pt x="2533" y="737"/>
                    </a:cubicBez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4"/>
              <p:cNvSpPr/>
              <p:nvPr/>
            </p:nvSpPr>
            <p:spPr>
              <a:xfrm>
                <a:off x="1800048" y="1283915"/>
                <a:ext cx="126561" cy="134255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3647" extrusionOk="0">
                    <a:moveTo>
                      <a:pt x="1" y="1"/>
                    </a:moveTo>
                    <a:cubicBezTo>
                      <a:pt x="1" y="1"/>
                      <a:pt x="1298" y="416"/>
                      <a:pt x="2099" y="1408"/>
                    </a:cubicBezTo>
                    <a:cubicBezTo>
                      <a:pt x="2902" y="2399"/>
                      <a:pt x="3313" y="3145"/>
                      <a:pt x="3393" y="3646"/>
                    </a:cubicBezTo>
                    <a:lnTo>
                      <a:pt x="3438" y="2439"/>
                    </a:lnTo>
                    <a:cubicBezTo>
                      <a:pt x="3438" y="2439"/>
                      <a:pt x="2083" y="226"/>
                      <a:pt x="648" y="12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4"/>
              <p:cNvSpPr/>
              <p:nvPr/>
            </p:nvSpPr>
            <p:spPr>
              <a:xfrm>
                <a:off x="1800048" y="1283915"/>
                <a:ext cx="126561" cy="134255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3647" extrusionOk="0">
                    <a:moveTo>
                      <a:pt x="1" y="1"/>
                    </a:moveTo>
                    <a:cubicBezTo>
                      <a:pt x="1" y="1"/>
                      <a:pt x="1298" y="416"/>
                      <a:pt x="2099" y="1408"/>
                    </a:cubicBezTo>
                    <a:cubicBezTo>
                      <a:pt x="2902" y="2399"/>
                      <a:pt x="3313" y="3145"/>
                      <a:pt x="3393" y="3646"/>
                    </a:cubicBezTo>
                    <a:lnTo>
                      <a:pt x="3438" y="2439"/>
                    </a:lnTo>
                    <a:cubicBezTo>
                      <a:pt x="3438" y="2439"/>
                      <a:pt x="2083" y="226"/>
                      <a:pt x="648" y="12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4"/>
              <p:cNvSpPr/>
              <p:nvPr/>
            </p:nvSpPr>
            <p:spPr>
              <a:xfrm>
                <a:off x="1825560" y="1183674"/>
                <a:ext cx="113419" cy="158846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4315" extrusionOk="0">
                    <a:moveTo>
                      <a:pt x="746" y="1"/>
                    </a:moveTo>
                    <a:lnTo>
                      <a:pt x="1" y="238"/>
                    </a:lnTo>
                    <a:lnTo>
                      <a:pt x="1149" y="1269"/>
                    </a:lnTo>
                    <a:lnTo>
                      <a:pt x="2735" y="4315"/>
                    </a:lnTo>
                    <a:cubicBezTo>
                      <a:pt x="2735" y="4315"/>
                      <a:pt x="3080" y="3772"/>
                      <a:pt x="2973" y="3634"/>
                    </a:cubicBezTo>
                    <a:cubicBezTo>
                      <a:pt x="2868" y="3495"/>
                      <a:pt x="746" y="1"/>
                      <a:pt x="7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4"/>
              <p:cNvSpPr/>
              <p:nvPr/>
            </p:nvSpPr>
            <p:spPr>
              <a:xfrm>
                <a:off x="1825560" y="1183674"/>
                <a:ext cx="113419" cy="158846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4315" extrusionOk="0">
                    <a:moveTo>
                      <a:pt x="746" y="1"/>
                    </a:moveTo>
                    <a:lnTo>
                      <a:pt x="1" y="238"/>
                    </a:lnTo>
                    <a:lnTo>
                      <a:pt x="1149" y="1269"/>
                    </a:lnTo>
                    <a:lnTo>
                      <a:pt x="2735" y="4315"/>
                    </a:lnTo>
                    <a:cubicBezTo>
                      <a:pt x="2735" y="4315"/>
                      <a:pt x="3080" y="3772"/>
                      <a:pt x="2973" y="3634"/>
                    </a:cubicBezTo>
                    <a:cubicBezTo>
                      <a:pt x="2868" y="3495"/>
                      <a:pt x="746" y="1"/>
                      <a:pt x="746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4"/>
              <p:cNvSpPr/>
              <p:nvPr/>
            </p:nvSpPr>
            <p:spPr>
              <a:xfrm>
                <a:off x="1816835" y="1435584"/>
                <a:ext cx="118978" cy="113014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3070" extrusionOk="0">
                    <a:moveTo>
                      <a:pt x="468" y="0"/>
                    </a:moveTo>
                    <a:lnTo>
                      <a:pt x="0" y="25"/>
                    </a:lnTo>
                    <a:cubicBezTo>
                      <a:pt x="0" y="25"/>
                      <a:pt x="2486" y="2253"/>
                      <a:pt x="2800" y="2796"/>
                    </a:cubicBezTo>
                    <a:cubicBezTo>
                      <a:pt x="2920" y="3003"/>
                      <a:pt x="3010" y="3069"/>
                      <a:pt x="3076" y="3069"/>
                    </a:cubicBezTo>
                    <a:cubicBezTo>
                      <a:pt x="3190" y="3069"/>
                      <a:pt x="3232" y="2872"/>
                      <a:pt x="3232" y="2872"/>
                    </a:cubicBezTo>
                    <a:lnTo>
                      <a:pt x="3226" y="2346"/>
                    </a:lnTo>
                    <a:cubicBezTo>
                      <a:pt x="3226" y="2346"/>
                      <a:pt x="1059" y="292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4"/>
              <p:cNvSpPr/>
              <p:nvPr/>
            </p:nvSpPr>
            <p:spPr>
              <a:xfrm>
                <a:off x="1816835" y="1435584"/>
                <a:ext cx="118978" cy="113014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3070" extrusionOk="0">
                    <a:moveTo>
                      <a:pt x="468" y="0"/>
                    </a:moveTo>
                    <a:lnTo>
                      <a:pt x="0" y="25"/>
                    </a:lnTo>
                    <a:cubicBezTo>
                      <a:pt x="0" y="25"/>
                      <a:pt x="2486" y="2253"/>
                      <a:pt x="2800" y="2796"/>
                    </a:cubicBezTo>
                    <a:cubicBezTo>
                      <a:pt x="2920" y="3003"/>
                      <a:pt x="3010" y="3069"/>
                      <a:pt x="3076" y="3069"/>
                    </a:cubicBezTo>
                    <a:cubicBezTo>
                      <a:pt x="3190" y="3069"/>
                      <a:pt x="3232" y="2872"/>
                      <a:pt x="3232" y="2872"/>
                    </a:cubicBezTo>
                    <a:lnTo>
                      <a:pt x="3226" y="2346"/>
                    </a:lnTo>
                    <a:cubicBezTo>
                      <a:pt x="3226" y="2346"/>
                      <a:pt x="1059" y="292"/>
                      <a:pt x="468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4"/>
              <p:cNvSpPr/>
              <p:nvPr/>
            </p:nvSpPr>
            <p:spPr>
              <a:xfrm>
                <a:off x="1404641" y="1147303"/>
                <a:ext cx="437664" cy="146992"/>
              </a:xfrm>
              <a:custGeom>
                <a:avLst/>
                <a:gdLst/>
                <a:ahLst/>
                <a:cxnLst/>
                <a:rect l="l" t="t" r="r" b="b"/>
                <a:pathLst>
                  <a:path w="11889" h="3993" extrusionOk="0">
                    <a:moveTo>
                      <a:pt x="4897" y="0"/>
                    </a:moveTo>
                    <a:cubicBezTo>
                      <a:pt x="4193" y="0"/>
                      <a:pt x="3509" y="34"/>
                      <a:pt x="2931" y="93"/>
                    </a:cubicBezTo>
                    <a:cubicBezTo>
                      <a:pt x="1271" y="263"/>
                      <a:pt x="1" y="1087"/>
                      <a:pt x="1" y="1087"/>
                    </a:cubicBezTo>
                    <a:lnTo>
                      <a:pt x="4911" y="1725"/>
                    </a:lnTo>
                    <a:lnTo>
                      <a:pt x="11757" y="3976"/>
                    </a:lnTo>
                    <a:cubicBezTo>
                      <a:pt x="11757" y="3976"/>
                      <a:pt x="11771" y="3993"/>
                      <a:pt x="11788" y="3993"/>
                    </a:cubicBezTo>
                    <a:cubicBezTo>
                      <a:pt x="11829" y="3993"/>
                      <a:pt x="11889" y="3881"/>
                      <a:pt x="11779" y="3087"/>
                    </a:cubicBezTo>
                    <a:cubicBezTo>
                      <a:pt x="11627" y="1983"/>
                      <a:pt x="9886" y="865"/>
                      <a:pt x="8506" y="413"/>
                    </a:cubicBezTo>
                    <a:cubicBezTo>
                      <a:pt x="7606" y="119"/>
                      <a:pt x="6216" y="0"/>
                      <a:pt x="4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4"/>
              <p:cNvSpPr/>
              <p:nvPr/>
            </p:nvSpPr>
            <p:spPr>
              <a:xfrm>
                <a:off x="1599602" y="960146"/>
                <a:ext cx="202910" cy="137237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3728" extrusionOk="0">
                    <a:moveTo>
                      <a:pt x="1252" y="0"/>
                    </a:moveTo>
                    <a:cubicBezTo>
                      <a:pt x="456" y="0"/>
                      <a:pt x="0" y="947"/>
                      <a:pt x="0" y="947"/>
                    </a:cubicBezTo>
                    <a:lnTo>
                      <a:pt x="5511" y="3727"/>
                    </a:lnTo>
                    <a:cubicBezTo>
                      <a:pt x="5317" y="3582"/>
                      <a:pt x="3079" y="910"/>
                      <a:pt x="1892" y="196"/>
                    </a:cubicBezTo>
                    <a:cubicBezTo>
                      <a:pt x="1659" y="57"/>
                      <a:pt x="1445" y="0"/>
                      <a:pt x="1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4"/>
              <p:cNvSpPr/>
              <p:nvPr/>
            </p:nvSpPr>
            <p:spPr>
              <a:xfrm>
                <a:off x="1986910" y="1143658"/>
                <a:ext cx="369966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7992" extrusionOk="0">
                    <a:moveTo>
                      <a:pt x="7203" y="1"/>
                    </a:moveTo>
                    <a:cubicBezTo>
                      <a:pt x="7124" y="1"/>
                      <a:pt x="7044" y="2"/>
                      <a:pt x="6961" y="5"/>
                    </a:cubicBezTo>
                    <a:cubicBezTo>
                      <a:pt x="4550" y="91"/>
                      <a:pt x="1332" y="2829"/>
                      <a:pt x="666" y="4158"/>
                    </a:cubicBezTo>
                    <a:cubicBezTo>
                      <a:pt x="0" y="5486"/>
                      <a:pt x="166" y="7992"/>
                      <a:pt x="166" y="7992"/>
                    </a:cubicBezTo>
                    <a:cubicBezTo>
                      <a:pt x="166" y="7992"/>
                      <a:pt x="5923" y="4936"/>
                      <a:pt x="5993" y="4876"/>
                    </a:cubicBezTo>
                    <a:cubicBezTo>
                      <a:pt x="6063" y="4815"/>
                      <a:pt x="10050" y="1128"/>
                      <a:pt x="10050" y="1128"/>
                    </a:cubicBezTo>
                    <a:cubicBezTo>
                      <a:pt x="10050" y="1128"/>
                      <a:pt x="9418" y="1"/>
                      <a:pt x="72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4"/>
              <p:cNvSpPr/>
              <p:nvPr/>
            </p:nvSpPr>
            <p:spPr>
              <a:xfrm>
                <a:off x="1948662" y="1107324"/>
                <a:ext cx="64054" cy="101529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2758" extrusionOk="0">
                    <a:moveTo>
                      <a:pt x="1126" y="1"/>
                    </a:moveTo>
                    <a:lnTo>
                      <a:pt x="1" y="2425"/>
                    </a:lnTo>
                    <a:lnTo>
                      <a:pt x="152" y="2758"/>
                    </a:lnTo>
                    <a:lnTo>
                      <a:pt x="1739" y="191"/>
                    </a:lnTo>
                    <a:lnTo>
                      <a:pt x="11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4"/>
              <p:cNvSpPr/>
              <p:nvPr/>
            </p:nvSpPr>
            <p:spPr>
              <a:xfrm>
                <a:off x="1996297" y="658427"/>
                <a:ext cx="313642" cy="437590"/>
              </a:xfrm>
              <a:custGeom>
                <a:avLst/>
                <a:gdLst/>
                <a:ahLst/>
                <a:cxnLst/>
                <a:rect l="l" t="t" r="r" b="b"/>
                <a:pathLst>
                  <a:path w="8520" h="11887" extrusionOk="0">
                    <a:moveTo>
                      <a:pt x="7920" y="1"/>
                    </a:moveTo>
                    <a:cubicBezTo>
                      <a:pt x="7917" y="1"/>
                      <a:pt x="7915" y="1"/>
                      <a:pt x="7912" y="1"/>
                    </a:cubicBezTo>
                    <a:cubicBezTo>
                      <a:pt x="7296" y="44"/>
                      <a:pt x="5659" y="1498"/>
                      <a:pt x="3494" y="3898"/>
                    </a:cubicBezTo>
                    <a:cubicBezTo>
                      <a:pt x="1328" y="6298"/>
                      <a:pt x="1" y="11886"/>
                      <a:pt x="1" y="11886"/>
                    </a:cubicBezTo>
                    <a:cubicBezTo>
                      <a:pt x="1" y="11886"/>
                      <a:pt x="3334" y="8783"/>
                      <a:pt x="5445" y="6818"/>
                    </a:cubicBezTo>
                    <a:cubicBezTo>
                      <a:pt x="7548" y="4859"/>
                      <a:pt x="8519" y="1"/>
                      <a:pt x="79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4"/>
              <p:cNvSpPr/>
              <p:nvPr/>
            </p:nvSpPr>
            <p:spPr>
              <a:xfrm>
                <a:off x="2025490" y="937101"/>
                <a:ext cx="506614" cy="330613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981" extrusionOk="0">
                    <a:moveTo>
                      <a:pt x="10290" y="1"/>
                    </a:moveTo>
                    <a:cubicBezTo>
                      <a:pt x="9368" y="1"/>
                      <a:pt x="8439" y="128"/>
                      <a:pt x="7676" y="365"/>
                    </a:cubicBezTo>
                    <a:cubicBezTo>
                      <a:pt x="5796" y="949"/>
                      <a:pt x="3189" y="1896"/>
                      <a:pt x="1595" y="3659"/>
                    </a:cubicBezTo>
                    <a:cubicBezTo>
                      <a:pt x="1" y="5423"/>
                      <a:pt x="485" y="8980"/>
                      <a:pt x="485" y="8980"/>
                    </a:cubicBezTo>
                    <a:cubicBezTo>
                      <a:pt x="858" y="8066"/>
                      <a:pt x="3826" y="6337"/>
                      <a:pt x="3826" y="6337"/>
                    </a:cubicBezTo>
                    <a:lnTo>
                      <a:pt x="13761" y="876"/>
                    </a:lnTo>
                    <a:cubicBezTo>
                      <a:pt x="12974" y="273"/>
                      <a:pt x="11639" y="1"/>
                      <a:pt x="102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4"/>
              <p:cNvSpPr/>
              <p:nvPr/>
            </p:nvSpPr>
            <p:spPr>
              <a:xfrm>
                <a:off x="1467334" y="1228880"/>
                <a:ext cx="373721" cy="192235"/>
              </a:xfrm>
              <a:custGeom>
                <a:avLst/>
                <a:gdLst/>
                <a:ahLst/>
                <a:cxnLst/>
                <a:rect l="l" t="t" r="r" b="b"/>
                <a:pathLst>
                  <a:path w="10152" h="5222" extrusionOk="0">
                    <a:moveTo>
                      <a:pt x="1412" y="1"/>
                    </a:moveTo>
                    <a:cubicBezTo>
                      <a:pt x="534" y="1"/>
                      <a:pt x="1" y="104"/>
                      <a:pt x="1" y="104"/>
                    </a:cubicBezTo>
                    <a:lnTo>
                      <a:pt x="3893" y="1701"/>
                    </a:lnTo>
                    <a:lnTo>
                      <a:pt x="10152" y="5221"/>
                    </a:lnTo>
                    <a:cubicBezTo>
                      <a:pt x="9829" y="3653"/>
                      <a:pt x="7932" y="1487"/>
                      <a:pt x="5083" y="579"/>
                    </a:cubicBezTo>
                    <a:cubicBezTo>
                      <a:pt x="3626" y="114"/>
                      <a:pt x="2331" y="1"/>
                      <a:pt x="14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4"/>
              <p:cNvSpPr/>
              <p:nvPr/>
            </p:nvSpPr>
            <p:spPr>
              <a:xfrm>
                <a:off x="1385793" y="1169133"/>
                <a:ext cx="451689" cy="124537"/>
              </a:xfrm>
              <a:custGeom>
                <a:avLst/>
                <a:gdLst/>
                <a:ahLst/>
                <a:cxnLst/>
                <a:rect l="l" t="t" r="r" b="b"/>
                <a:pathLst>
                  <a:path w="12270" h="3383" extrusionOk="0">
                    <a:moveTo>
                      <a:pt x="2089" y="0"/>
                    </a:moveTo>
                    <a:cubicBezTo>
                      <a:pt x="1040" y="0"/>
                      <a:pt x="544" y="169"/>
                      <a:pt x="367" y="294"/>
                    </a:cubicBezTo>
                    <a:cubicBezTo>
                      <a:pt x="106" y="480"/>
                      <a:pt x="0" y="924"/>
                      <a:pt x="0" y="924"/>
                    </a:cubicBezTo>
                    <a:cubicBezTo>
                      <a:pt x="80" y="861"/>
                      <a:pt x="245" y="826"/>
                      <a:pt x="474" y="826"/>
                    </a:cubicBezTo>
                    <a:cubicBezTo>
                      <a:pt x="781" y="826"/>
                      <a:pt x="1202" y="889"/>
                      <a:pt x="1683" y="1033"/>
                    </a:cubicBezTo>
                    <a:cubicBezTo>
                      <a:pt x="2526" y="1284"/>
                      <a:pt x="6547" y="1899"/>
                      <a:pt x="8090" y="2333"/>
                    </a:cubicBezTo>
                    <a:cubicBezTo>
                      <a:pt x="9415" y="2706"/>
                      <a:pt x="11549" y="3213"/>
                      <a:pt x="12123" y="3349"/>
                    </a:cubicBezTo>
                    <a:lnTo>
                      <a:pt x="12123" y="3349"/>
                    </a:lnTo>
                    <a:cubicBezTo>
                      <a:pt x="11504" y="3153"/>
                      <a:pt x="10186" y="2238"/>
                      <a:pt x="8795" y="1466"/>
                    </a:cubicBezTo>
                    <a:cubicBezTo>
                      <a:pt x="7283" y="626"/>
                      <a:pt x="6377" y="443"/>
                      <a:pt x="3980" y="137"/>
                    </a:cubicBezTo>
                    <a:cubicBezTo>
                      <a:pt x="3208" y="39"/>
                      <a:pt x="2586" y="0"/>
                      <a:pt x="2089" y="0"/>
                    </a:cubicBezTo>
                    <a:close/>
                    <a:moveTo>
                      <a:pt x="12123" y="3349"/>
                    </a:moveTo>
                    <a:cubicBezTo>
                      <a:pt x="12177" y="3366"/>
                      <a:pt x="12226" y="3377"/>
                      <a:pt x="12269" y="3383"/>
                    </a:cubicBezTo>
                    <a:cubicBezTo>
                      <a:pt x="12269" y="3383"/>
                      <a:pt x="12217" y="3371"/>
                      <a:pt x="12123" y="334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4"/>
              <p:cNvSpPr/>
              <p:nvPr/>
            </p:nvSpPr>
            <p:spPr>
              <a:xfrm>
                <a:off x="1603284" y="995781"/>
                <a:ext cx="344013" cy="24484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6651" extrusionOk="0">
                    <a:moveTo>
                      <a:pt x="0" y="1"/>
                    </a:moveTo>
                    <a:cubicBezTo>
                      <a:pt x="0" y="1"/>
                      <a:pt x="265" y="181"/>
                      <a:pt x="555" y="392"/>
                    </a:cubicBezTo>
                    <a:cubicBezTo>
                      <a:pt x="846" y="602"/>
                      <a:pt x="7386" y="6651"/>
                      <a:pt x="7386" y="6651"/>
                    </a:cubicBezTo>
                    <a:cubicBezTo>
                      <a:pt x="7386" y="6651"/>
                      <a:pt x="7947" y="6546"/>
                      <a:pt x="8291" y="6439"/>
                    </a:cubicBezTo>
                    <a:cubicBezTo>
                      <a:pt x="8634" y="6333"/>
                      <a:pt x="9344" y="5788"/>
                      <a:pt x="8896" y="4545"/>
                    </a:cubicBezTo>
                    <a:cubicBezTo>
                      <a:pt x="8447" y="3302"/>
                      <a:pt x="6356" y="2012"/>
                      <a:pt x="4364" y="1137"/>
                    </a:cubicBezTo>
                    <a:cubicBezTo>
                      <a:pt x="2372" y="26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4"/>
              <p:cNvSpPr/>
              <p:nvPr/>
            </p:nvSpPr>
            <p:spPr>
              <a:xfrm>
                <a:off x="1949729" y="1154702"/>
                <a:ext cx="461224" cy="342577"/>
              </a:xfrm>
              <a:custGeom>
                <a:avLst/>
                <a:gdLst/>
                <a:ahLst/>
                <a:cxnLst/>
                <a:rect l="l" t="t" r="r" b="b"/>
                <a:pathLst>
                  <a:path w="12529" h="9306" extrusionOk="0">
                    <a:moveTo>
                      <a:pt x="9357" y="0"/>
                    </a:moveTo>
                    <a:cubicBezTo>
                      <a:pt x="9144" y="0"/>
                      <a:pt x="8908" y="12"/>
                      <a:pt x="8647" y="39"/>
                    </a:cubicBezTo>
                    <a:cubicBezTo>
                      <a:pt x="6443" y="271"/>
                      <a:pt x="4504" y="1966"/>
                      <a:pt x="2252" y="4643"/>
                    </a:cubicBezTo>
                    <a:cubicBezTo>
                      <a:pt x="0" y="7322"/>
                      <a:pt x="1714" y="9306"/>
                      <a:pt x="1714" y="9306"/>
                    </a:cubicBezTo>
                    <a:cubicBezTo>
                      <a:pt x="1714" y="9306"/>
                      <a:pt x="5646" y="5789"/>
                      <a:pt x="7667" y="4165"/>
                    </a:cubicBezTo>
                    <a:cubicBezTo>
                      <a:pt x="9688" y="2542"/>
                      <a:pt x="12528" y="192"/>
                      <a:pt x="12528" y="192"/>
                    </a:cubicBezTo>
                    <a:lnTo>
                      <a:pt x="12528" y="192"/>
                    </a:lnTo>
                    <a:cubicBezTo>
                      <a:pt x="12219" y="310"/>
                      <a:pt x="11964" y="353"/>
                      <a:pt x="11727" y="353"/>
                    </a:cubicBezTo>
                    <a:cubicBezTo>
                      <a:pt x="11052" y="353"/>
                      <a:pt x="10530" y="0"/>
                      <a:pt x="93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4"/>
              <p:cNvSpPr/>
              <p:nvPr/>
            </p:nvSpPr>
            <p:spPr>
              <a:xfrm>
                <a:off x="1910892" y="1288222"/>
                <a:ext cx="99762" cy="470132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12771" extrusionOk="0">
                    <a:moveTo>
                      <a:pt x="1369" y="1"/>
                    </a:moveTo>
                    <a:lnTo>
                      <a:pt x="1" y="468"/>
                    </a:lnTo>
                    <a:cubicBezTo>
                      <a:pt x="1" y="468"/>
                      <a:pt x="374" y="4935"/>
                      <a:pt x="418" y="7627"/>
                    </a:cubicBezTo>
                    <a:cubicBezTo>
                      <a:pt x="445" y="9310"/>
                      <a:pt x="411" y="11113"/>
                      <a:pt x="381" y="12770"/>
                    </a:cubicBezTo>
                    <a:lnTo>
                      <a:pt x="1288" y="12770"/>
                    </a:lnTo>
                    <a:cubicBezTo>
                      <a:pt x="1288" y="12769"/>
                      <a:pt x="1288" y="12766"/>
                      <a:pt x="1288" y="12764"/>
                    </a:cubicBezTo>
                    <a:cubicBezTo>
                      <a:pt x="1222" y="12169"/>
                      <a:pt x="1191" y="12299"/>
                      <a:pt x="1198" y="11599"/>
                    </a:cubicBezTo>
                    <a:cubicBezTo>
                      <a:pt x="1205" y="10900"/>
                      <a:pt x="1257" y="11100"/>
                      <a:pt x="1149" y="10480"/>
                    </a:cubicBezTo>
                    <a:cubicBezTo>
                      <a:pt x="1041" y="9860"/>
                      <a:pt x="1215" y="7277"/>
                      <a:pt x="1158" y="6268"/>
                    </a:cubicBezTo>
                    <a:cubicBezTo>
                      <a:pt x="1101" y="5258"/>
                      <a:pt x="990" y="3996"/>
                      <a:pt x="1094" y="3172"/>
                    </a:cubicBezTo>
                    <a:cubicBezTo>
                      <a:pt x="1198" y="2349"/>
                      <a:pt x="2709" y="819"/>
                      <a:pt x="2709" y="819"/>
                    </a:cubicBezTo>
                    <a:lnTo>
                      <a:pt x="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4"/>
              <p:cNvSpPr/>
              <p:nvPr/>
            </p:nvSpPr>
            <p:spPr>
              <a:xfrm>
                <a:off x="1986910" y="1143658"/>
                <a:ext cx="369966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7992" extrusionOk="0">
                    <a:moveTo>
                      <a:pt x="7203" y="1"/>
                    </a:moveTo>
                    <a:cubicBezTo>
                      <a:pt x="7124" y="1"/>
                      <a:pt x="7044" y="2"/>
                      <a:pt x="6961" y="5"/>
                    </a:cubicBezTo>
                    <a:cubicBezTo>
                      <a:pt x="4550" y="91"/>
                      <a:pt x="1332" y="2829"/>
                      <a:pt x="666" y="4158"/>
                    </a:cubicBezTo>
                    <a:cubicBezTo>
                      <a:pt x="0" y="5486"/>
                      <a:pt x="166" y="7992"/>
                      <a:pt x="166" y="7992"/>
                    </a:cubicBezTo>
                    <a:cubicBezTo>
                      <a:pt x="166" y="7992"/>
                      <a:pt x="5923" y="4936"/>
                      <a:pt x="5993" y="4876"/>
                    </a:cubicBezTo>
                    <a:cubicBezTo>
                      <a:pt x="6063" y="4815"/>
                      <a:pt x="10050" y="1128"/>
                      <a:pt x="10050" y="1128"/>
                    </a:cubicBezTo>
                    <a:cubicBezTo>
                      <a:pt x="10050" y="1128"/>
                      <a:pt x="9418" y="1"/>
                      <a:pt x="7203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4"/>
              <p:cNvSpPr/>
              <p:nvPr/>
            </p:nvSpPr>
            <p:spPr>
              <a:xfrm>
                <a:off x="1948662" y="1107324"/>
                <a:ext cx="64054" cy="101529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2758" extrusionOk="0">
                    <a:moveTo>
                      <a:pt x="1126" y="1"/>
                    </a:moveTo>
                    <a:lnTo>
                      <a:pt x="1" y="2425"/>
                    </a:lnTo>
                    <a:lnTo>
                      <a:pt x="152" y="2758"/>
                    </a:lnTo>
                    <a:lnTo>
                      <a:pt x="1739" y="191"/>
                    </a:lnTo>
                    <a:lnTo>
                      <a:pt x="1126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4"/>
              <p:cNvSpPr/>
              <p:nvPr/>
            </p:nvSpPr>
            <p:spPr>
              <a:xfrm>
                <a:off x="1996297" y="658427"/>
                <a:ext cx="313642" cy="437590"/>
              </a:xfrm>
              <a:custGeom>
                <a:avLst/>
                <a:gdLst/>
                <a:ahLst/>
                <a:cxnLst/>
                <a:rect l="l" t="t" r="r" b="b"/>
                <a:pathLst>
                  <a:path w="8520" h="11887" extrusionOk="0">
                    <a:moveTo>
                      <a:pt x="7920" y="1"/>
                    </a:moveTo>
                    <a:cubicBezTo>
                      <a:pt x="7917" y="1"/>
                      <a:pt x="7915" y="1"/>
                      <a:pt x="7912" y="1"/>
                    </a:cubicBezTo>
                    <a:cubicBezTo>
                      <a:pt x="7296" y="44"/>
                      <a:pt x="5659" y="1498"/>
                      <a:pt x="3494" y="3898"/>
                    </a:cubicBezTo>
                    <a:cubicBezTo>
                      <a:pt x="1328" y="6298"/>
                      <a:pt x="1" y="11886"/>
                      <a:pt x="1" y="11886"/>
                    </a:cubicBezTo>
                    <a:cubicBezTo>
                      <a:pt x="1" y="11886"/>
                      <a:pt x="3334" y="8783"/>
                      <a:pt x="5445" y="6818"/>
                    </a:cubicBezTo>
                    <a:cubicBezTo>
                      <a:pt x="7548" y="4859"/>
                      <a:pt x="8519" y="1"/>
                      <a:pt x="7920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4"/>
              <p:cNvSpPr/>
              <p:nvPr/>
            </p:nvSpPr>
            <p:spPr>
              <a:xfrm>
                <a:off x="2025490" y="937101"/>
                <a:ext cx="506614" cy="330613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981" extrusionOk="0">
                    <a:moveTo>
                      <a:pt x="10290" y="1"/>
                    </a:moveTo>
                    <a:cubicBezTo>
                      <a:pt x="9368" y="1"/>
                      <a:pt x="8439" y="128"/>
                      <a:pt x="7676" y="365"/>
                    </a:cubicBezTo>
                    <a:cubicBezTo>
                      <a:pt x="5796" y="949"/>
                      <a:pt x="3189" y="1896"/>
                      <a:pt x="1595" y="3659"/>
                    </a:cubicBezTo>
                    <a:cubicBezTo>
                      <a:pt x="1" y="5423"/>
                      <a:pt x="485" y="8980"/>
                      <a:pt x="485" y="8980"/>
                    </a:cubicBezTo>
                    <a:cubicBezTo>
                      <a:pt x="858" y="8066"/>
                      <a:pt x="3826" y="6337"/>
                      <a:pt x="3826" y="6337"/>
                    </a:cubicBezTo>
                    <a:lnTo>
                      <a:pt x="13761" y="876"/>
                    </a:lnTo>
                    <a:cubicBezTo>
                      <a:pt x="12974" y="273"/>
                      <a:pt x="11639" y="1"/>
                      <a:pt x="10290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4"/>
              <p:cNvSpPr/>
              <p:nvPr/>
            </p:nvSpPr>
            <p:spPr>
              <a:xfrm>
                <a:off x="1467334" y="1228880"/>
                <a:ext cx="373721" cy="192235"/>
              </a:xfrm>
              <a:custGeom>
                <a:avLst/>
                <a:gdLst/>
                <a:ahLst/>
                <a:cxnLst/>
                <a:rect l="l" t="t" r="r" b="b"/>
                <a:pathLst>
                  <a:path w="10152" h="5222" extrusionOk="0">
                    <a:moveTo>
                      <a:pt x="1412" y="1"/>
                    </a:moveTo>
                    <a:cubicBezTo>
                      <a:pt x="534" y="1"/>
                      <a:pt x="1" y="104"/>
                      <a:pt x="1" y="104"/>
                    </a:cubicBezTo>
                    <a:lnTo>
                      <a:pt x="3893" y="1701"/>
                    </a:lnTo>
                    <a:lnTo>
                      <a:pt x="10152" y="5221"/>
                    </a:lnTo>
                    <a:cubicBezTo>
                      <a:pt x="9829" y="3653"/>
                      <a:pt x="7932" y="1487"/>
                      <a:pt x="5083" y="579"/>
                    </a:cubicBezTo>
                    <a:cubicBezTo>
                      <a:pt x="3626" y="114"/>
                      <a:pt x="2331" y="1"/>
                      <a:pt x="1412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4"/>
              <p:cNvSpPr/>
              <p:nvPr/>
            </p:nvSpPr>
            <p:spPr>
              <a:xfrm>
                <a:off x="1385793" y="1169133"/>
                <a:ext cx="451689" cy="124537"/>
              </a:xfrm>
              <a:custGeom>
                <a:avLst/>
                <a:gdLst/>
                <a:ahLst/>
                <a:cxnLst/>
                <a:rect l="l" t="t" r="r" b="b"/>
                <a:pathLst>
                  <a:path w="12270" h="3383" extrusionOk="0">
                    <a:moveTo>
                      <a:pt x="2089" y="0"/>
                    </a:moveTo>
                    <a:cubicBezTo>
                      <a:pt x="1040" y="0"/>
                      <a:pt x="544" y="169"/>
                      <a:pt x="367" y="294"/>
                    </a:cubicBezTo>
                    <a:cubicBezTo>
                      <a:pt x="106" y="480"/>
                      <a:pt x="0" y="924"/>
                      <a:pt x="0" y="924"/>
                    </a:cubicBezTo>
                    <a:cubicBezTo>
                      <a:pt x="80" y="861"/>
                      <a:pt x="245" y="826"/>
                      <a:pt x="474" y="826"/>
                    </a:cubicBezTo>
                    <a:cubicBezTo>
                      <a:pt x="781" y="826"/>
                      <a:pt x="1202" y="889"/>
                      <a:pt x="1683" y="1033"/>
                    </a:cubicBezTo>
                    <a:cubicBezTo>
                      <a:pt x="2526" y="1284"/>
                      <a:pt x="6547" y="1899"/>
                      <a:pt x="8090" y="2333"/>
                    </a:cubicBezTo>
                    <a:cubicBezTo>
                      <a:pt x="9415" y="2706"/>
                      <a:pt x="11549" y="3213"/>
                      <a:pt x="12123" y="3349"/>
                    </a:cubicBezTo>
                    <a:lnTo>
                      <a:pt x="12123" y="3349"/>
                    </a:lnTo>
                    <a:cubicBezTo>
                      <a:pt x="11504" y="3153"/>
                      <a:pt x="10186" y="2238"/>
                      <a:pt x="8795" y="1466"/>
                    </a:cubicBezTo>
                    <a:cubicBezTo>
                      <a:pt x="7283" y="626"/>
                      <a:pt x="6377" y="443"/>
                      <a:pt x="3980" y="137"/>
                    </a:cubicBezTo>
                    <a:cubicBezTo>
                      <a:pt x="3208" y="39"/>
                      <a:pt x="2586" y="0"/>
                      <a:pt x="2089" y="0"/>
                    </a:cubicBezTo>
                    <a:close/>
                    <a:moveTo>
                      <a:pt x="12123" y="3349"/>
                    </a:moveTo>
                    <a:cubicBezTo>
                      <a:pt x="12177" y="3366"/>
                      <a:pt x="12226" y="3377"/>
                      <a:pt x="12269" y="3383"/>
                    </a:cubicBezTo>
                    <a:cubicBezTo>
                      <a:pt x="12269" y="3383"/>
                      <a:pt x="12217" y="3371"/>
                      <a:pt x="12123" y="3349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4"/>
              <p:cNvSpPr/>
              <p:nvPr/>
            </p:nvSpPr>
            <p:spPr>
              <a:xfrm>
                <a:off x="1603284" y="995781"/>
                <a:ext cx="344013" cy="24484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6651" extrusionOk="0">
                    <a:moveTo>
                      <a:pt x="0" y="1"/>
                    </a:moveTo>
                    <a:cubicBezTo>
                      <a:pt x="0" y="1"/>
                      <a:pt x="265" y="181"/>
                      <a:pt x="555" y="392"/>
                    </a:cubicBezTo>
                    <a:cubicBezTo>
                      <a:pt x="846" y="602"/>
                      <a:pt x="7386" y="6651"/>
                      <a:pt x="7386" y="6651"/>
                    </a:cubicBezTo>
                    <a:cubicBezTo>
                      <a:pt x="7386" y="6651"/>
                      <a:pt x="7947" y="6546"/>
                      <a:pt x="8291" y="6439"/>
                    </a:cubicBezTo>
                    <a:cubicBezTo>
                      <a:pt x="8634" y="6333"/>
                      <a:pt x="9344" y="5788"/>
                      <a:pt x="8896" y="4545"/>
                    </a:cubicBezTo>
                    <a:cubicBezTo>
                      <a:pt x="8447" y="3302"/>
                      <a:pt x="6356" y="2012"/>
                      <a:pt x="4364" y="1137"/>
                    </a:cubicBezTo>
                    <a:cubicBezTo>
                      <a:pt x="2372" y="26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4"/>
              <p:cNvSpPr/>
              <p:nvPr/>
            </p:nvSpPr>
            <p:spPr>
              <a:xfrm>
                <a:off x="1949729" y="1154702"/>
                <a:ext cx="461224" cy="342577"/>
              </a:xfrm>
              <a:custGeom>
                <a:avLst/>
                <a:gdLst/>
                <a:ahLst/>
                <a:cxnLst/>
                <a:rect l="l" t="t" r="r" b="b"/>
                <a:pathLst>
                  <a:path w="12529" h="9306" extrusionOk="0">
                    <a:moveTo>
                      <a:pt x="9357" y="0"/>
                    </a:moveTo>
                    <a:cubicBezTo>
                      <a:pt x="9144" y="0"/>
                      <a:pt x="8908" y="12"/>
                      <a:pt x="8647" y="39"/>
                    </a:cubicBezTo>
                    <a:cubicBezTo>
                      <a:pt x="6443" y="271"/>
                      <a:pt x="4504" y="1966"/>
                      <a:pt x="2252" y="4643"/>
                    </a:cubicBezTo>
                    <a:cubicBezTo>
                      <a:pt x="0" y="7322"/>
                      <a:pt x="1714" y="9306"/>
                      <a:pt x="1714" y="9306"/>
                    </a:cubicBezTo>
                    <a:cubicBezTo>
                      <a:pt x="1714" y="9306"/>
                      <a:pt x="5646" y="5789"/>
                      <a:pt x="7667" y="4165"/>
                    </a:cubicBezTo>
                    <a:cubicBezTo>
                      <a:pt x="9688" y="2542"/>
                      <a:pt x="12528" y="192"/>
                      <a:pt x="12528" y="192"/>
                    </a:cubicBezTo>
                    <a:lnTo>
                      <a:pt x="12528" y="192"/>
                    </a:lnTo>
                    <a:cubicBezTo>
                      <a:pt x="12219" y="310"/>
                      <a:pt x="11964" y="353"/>
                      <a:pt x="11727" y="353"/>
                    </a:cubicBezTo>
                    <a:cubicBezTo>
                      <a:pt x="11052" y="353"/>
                      <a:pt x="10530" y="0"/>
                      <a:pt x="9357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4"/>
              <p:cNvSpPr/>
              <p:nvPr/>
            </p:nvSpPr>
            <p:spPr>
              <a:xfrm>
                <a:off x="1910892" y="1288222"/>
                <a:ext cx="99762" cy="470132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12771" extrusionOk="0">
                    <a:moveTo>
                      <a:pt x="1369" y="1"/>
                    </a:moveTo>
                    <a:lnTo>
                      <a:pt x="1" y="468"/>
                    </a:lnTo>
                    <a:cubicBezTo>
                      <a:pt x="1" y="468"/>
                      <a:pt x="374" y="4935"/>
                      <a:pt x="418" y="7627"/>
                    </a:cubicBezTo>
                    <a:cubicBezTo>
                      <a:pt x="445" y="9310"/>
                      <a:pt x="411" y="11113"/>
                      <a:pt x="381" y="12770"/>
                    </a:cubicBezTo>
                    <a:lnTo>
                      <a:pt x="1288" y="12770"/>
                    </a:lnTo>
                    <a:cubicBezTo>
                      <a:pt x="1288" y="12769"/>
                      <a:pt x="1288" y="12766"/>
                      <a:pt x="1288" y="12764"/>
                    </a:cubicBezTo>
                    <a:cubicBezTo>
                      <a:pt x="1222" y="12169"/>
                      <a:pt x="1191" y="12299"/>
                      <a:pt x="1198" y="11599"/>
                    </a:cubicBezTo>
                    <a:cubicBezTo>
                      <a:pt x="1205" y="10900"/>
                      <a:pt x="1257" y="11100"/>
                      <a:pt x="1149" y="10480"/>
                    </a:cubicBezTo>
                    <a:cubicBezTo>
                      <a:pt x="1041" y="9860"/>
                      <a:pt x="1215" y="7277"/>
                      <a:pt x="1158" y="6268"/>
                    </a:cubicBezTo>
                    <a:cubicBezTo>
                      <a:pt x="1101" y="5258"/>
                      <a:pt x="990" y="3996"/>
                      <a:pt x="1094" y="3172"/>
                    </a:cubicBezTo>
                    <a:cubicBezTo>
                      <a:pt x="1198" y="2349"/>
                      <a:pt x="2709" y="819"/>
                      <a:pt x="2709" y="819"/>
                    </a:cubicBezTo>
                    <a:lnTo>
                      <a:pt x="1369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4"/>
              <p:cNvSpPr/>
              <p:nvPr/>
            </p:nvSpPr>
            <p:spPr>
              <a:xfrm>
                <a:off x="2023355" y="969349"/>
                <a:ext cx="508749" cy="329067"/>
              </a:xfrm>
              <a:custGeom>
                <a:avLst/>
                <a:gdLst/>
                <a:ahLst/>
                <a:cxnLst/>
                <a:rect l="l" t="t" r="r" b="b"/>
                <a:pathLst>
                  <a:path w="13820" h="8939" extrusionOk="0">
                    <a:moveTo>
                      <a:pt x="13819" y="0"/>
                    </a:moveTo>
                    <a:cubicBezTo>
                      <a:pt x="13819" y="1"/>
                      <a:pt x="4661" y="4403"/>
                      <a:pt x="4520" y="4546"/>
                    </a:cubicBezTo>
                    <a:cubicBezTo>
                      <a:pt x="4378" y="4689"/>
                      <a:pt x="442" y="7397"/>
                      <a:pt x="392" y="7480"/>
                    </a:cubicBezTo>
                    <a:cubicBezTo>
                      <a:pt x="342" y="7564"/>
                      <a:pt x="0" y="8938"/>
                      <a:pt x="0" y="8938"/>
                    </a:cubicBezTo>
                    <a:lnTo>
                      <a:pt x="543" y="8104"/>
                    </a:lnTo>
                    <a:cubicBezTo>
                      <a:pt x="543" y="8104"/>
                      <a:pt x="3670" y="6299"/>
                      <a:pt x="5691" y="4982"/>
                    </a:cubicBezTo>
                    <a:cubicBezTo>
                      <a:pt x="7711" y="3664"/>
                      <a:pt x="9450" y="3223"/>
                      <a:pt x="11129" y="2385"/>
                    </a:cubicBezTo>
                    <a:cubicBezTo>
                      <a:pt x="12809" y="1545"/>
                      <a:pt x="13819" y="1"/>
                      <a:pt x="138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4"/>
              <p:cNvSpPr/>
              <p:nvPr/>
            </p:nvSpPr>
            <p:spPr>
              <a:xfrm>
                <a:off x="1730509" y="677423"/>
                <a:ext cx="208985" cy="530468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4410" extrusionOk="0">
                    <a:moveTo>
                      <a:pt x="15" y="1"/>
                    </a:moveTo>
                    <a:cubicBezTo>
                      <a:pt x="0" y="1"/>
                      <a:pt x="0" y="12"/>
                      <a:pt x="11" y="25"/>
                    </a:cubicBezTo>
                    <a:cubicBezTo>
                      <a:pt x="73" y="95"/>
                      <a:pt x="1030" y="2549"/>
                      <a:pt x="1358" y="4038"/>
                    </a:cubicBezTo>
                    <a:cubicBezTo>
                      <a:pt x="1685" y="5528"/>
                      <a:pt x="3951" y="11334"/>
                      <a:pt x="3951" y="11334"/>
                    </a:cubicBezTo>
                    <a:lnTo>
                      <a:pt x="5344" y="14410"/>
                    </a:lnTo>
                    <a:cubicBezTo>
                      <a:pt x="5344" y="14410"/>
                      <a:pt x="5677" y="11352"/>
                      <a:pt x="4954" y="8085"/>
                    </a:cubicBezTo>
                    <a:cubicBezTo>
                      <a:pt x="4650" y="6710"/>
                      <a:pt x="2518" y="3116"/>
                      <a:pt x="1367" y="1524"/>
                    </a:cubicBezTo>
                    <a:cubicBezTo>
                      <a:pt x="427" y="224"/>
                      <a:pt x="79" y="1"/>
                      <a:pt x="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4"/>
              <p:cNvSpPr/>
              <p:nvPr/>
            </p:nvSpPr>
            <p:spPr>
              <a:xfrm>
                <a:off x="1418373" y="1225420"/>
                <a:ext cx="439026" cy="236079"/>
              </a:xfrm>
              <a:custGeom>
                <a:avLst/>
                <a:gdLst/>
                <a:ahLst/>
                <a:cxnLst/>
                <a:rect l="l" t="t" r="r" b="b"/>
                <a:pathLst>
                  <a:path w="11926" h="6413" extrusionOk="0">
                    <a:moveTo>
                      <a:pt x="2281" y="1"/>
                    </a:moveTo>
                    <a:cubicBezTo>
                      <a:pt x="886" y="1"/>
                      <a:pt x="1" y="437"/>
                      <a:pt x="1" y="437"/>
                    </a:cubicBezTo>
                    <a:cubicBezTo>
                      <a:pt x="11" y="434"/>
                      <a:pt x="24" y="432"/>
                      <a:pt x="41" y="432"/>
                    </a:cubicBezTo>
                    <a:cubicBezTo>
                      <a:pt x="538" y="432"/>
                      <a:pt x="3989" y="1736"/>
                      <a:pt x="6430" y="3211"/>
                    </a:cubicBezTo>
                    <a:cubicBezTo>
                      <a:pt x="8957" y="4737"/>
                      <a:pt x="11926" y="6412"/>
                      <a:pt x="11926" y="6412"/>
                    </a:cubicBezTo>
                    <a:cubicBezTo>
                      <a:pt x="11837" y="6231"/>
                      <a:pt x="11454" y="4482"/>
                      <a:pt x="10039" y="3111"/>
                    </a:cubicBezTo>
                    <a:cubicBezTo>
                      <a:pt x="8623" y="1738"/>
                      <a:pt x="6583" y="934"/>
                      <a:pt x="4155" y="260"/>
                    </a:cubicBezTo>
                    <a:cubicBezTo>
                      <a:pt x="3466" y="69"/>
                      <a:pt x="2833" y="1"/>
                      <a:pt x="22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4"/>
              <p:cNvSpPr/>
              <p:nvPr/>
            </p:nvSpPr>
            <p:spPr>
              <a:xfrm>
                <a:off x="1924218" y="830307"/>
                <a:ext cx="335840" cy="309188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8399" extrusionOk="0">
                    <a:moveTo>
                      <a:pt x="5999" y="0"/>
                    </a:moveTo>
                    <a:cubicBezTo>
                      <a:pt x="5611" y="0"/>
                      <a:pt x="5147" y="33"/>
                      <a:pt x="4614" y="128"/>
                    </a:cubicBezTo>
                    <a:cubicBezTo>
                      <a:pt x="2880" y="438"/>
                      <a:pt x="345" y="2785"/>
                      <a:pt x="173" y="4614"/>
                    </a:cubicBezTo>
                    <a:cubicBezTo>
                      <a:pt x="0" y="6444"/>
                      <a:pt x="1746" y="8374"/>
                      <a:pt x="1746" y="8374"/>
                    </a:cubicBezTo>
                    <a:cubicBezTo>
                      <a:pt x="1821" y="8390"/>
                      <a:pt x="1903" y="8398"/>
                      <a:pt x="1992" y="8398"/>
                    </a:cubicBezTo>
                    <a:cubicBezTo>
                      <a:pt x="3017" y="8398"/>
                      <a:pt x="4907" y="7335"/>
                      <a:pt x="6673" y="5582"/>
                    </a:cubicBezTo>
                    <a:cubicBezTo>
                      <a:pt x="8591" y="3676"/>
                      <a:pt x="9123" y="1080"/>
                      <a:pt x="8900" y="482"/>
                    </a:cubicBezTo>
                    <a:cubicBezTo>
                      <a:pt x="8785" y="175"/>
                      <a:pt x="8385" y="100"/>
                      <a:pt x="8021" y="100"/>
                    </a:cubicBezTo>
                    <a:cubicBezTo>
                      <a:pt x="7675" y="100"/>
                      <a:pt x="7363" y="168"/>
                      <a:pt x="7363" y="168"/>
                    </a:cubicBezTo>
                    <a:cubicBezTo>
                      <a:pt x="7363" y="168"/>
                      <a:pt x="6876" y="0"/>
                      <a:pt x="59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4"/>
              <p:cNvSpPr/>
              <p:nvPr/>
            </p:nvSpPr>
            <p:spPr>
              <a:xfrm>
                <a:off x="1893553" y="1177636"/>
                <a:ext cx="289935" cy="212666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5777" extrusionOk="0">
                    <a:moveTo>
                      <a:pt x="1184" y="0"/>
                    </a:moveTo>
                    <a:cubicBezTo>
                      <a:pt x="283" y="0"/>
                      <a:pt x="0" y="837"/>
                      <a:pt x="56" y="1299"/>
                    </a:cubicBezTo>
                    <a:cubicBezTo>
                      <a:pt x="119" y="1829"/>
                      <a:pt x="143" y="3288"/>
                      <a:pt x="633" y="4359"/>
                    </a:cubicBezTo>
                    <a:cubicBezTo>
                      <a:pt x="1123" y="5430"/>
                      <a:pt x="1463" y="5776"/>
                      <a:pt x="1463" y="5776"/>
                    </a:cubicBezTo>
                    <a:lnTo>
                      <a:pt x="1716" y="5502"/>
                    </a:lnTo>
                    <a:cubicBezTo>
                      <a:pt x="1716" y="5502"/>
                      <a:pt x="1890" y="5551"/>
                      <a:pt x="2175" y="5551"/>
                    </a:cubicBezTo>
                    <a:cubicBezTo>
                      <a:pt x="2401" y="5551"/>
                      <a:pt x="2698" y="5520"/>
                      <a:pt x="3035" y="5409"/>
                    </a:cubicBezTo>
                    <a:cubicBezTo>
                      <a:pt x="3796" y="5159"/>
                      <a:pt x="5162" y="4035"/>
                      <a:pt x="6415" y="3659"/>
                    </a:cubicBezTo>
                    <a:cubicBezTo>
                      <a:pt x="7666" y="3285"/>
                      <a:pt x="7876" y="2206"/>
                      <a:pt x="6669" y="1565"/>
                    </a:cubicBezTo>
                    <a:cubicBezTo>
                      <a:pt x="6284" y="1360"/>
                      <a:pt x="5913" y="1295"/>
                      <a:pt x="5583" y="1295"/>
                    </a:cubicBezTo>
                    <a:cubicBezTo>
                      <a:pt x="5027" y="1295"/>
                      <a:pt x="4585" y="1478"/>
                      <a:pt x="4375" y="1478"/>
                    </a:cubicBezTo>
                    <a:cubicBezTo>
                      <a:pt x="4319" y="1478"/>
                      <a:pt x="4280" y="1465"/>
                      <a:pt x="4259" y="1432"/>
                    </a:cubicBezTo>
                    <a:cubicBezTo>
                      <a:pt x="4116" y="1202"/>
                      <a:pt x="2865" y="368"/>
                      <a:pt x="1619" y="58"/>
                    </a:cubicBezTo>
                    <a:cubicBezTo>
                      <a:pt x="1460" y="18"/>
                      <a:pt x="1315" y="0"/>
                      <a:pt x="1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8" name="Google Shape;238;p24"/>
          <p:cNvSpPr txBox="1">
            <a:spLocks noGrp="1"/>
          </p:cNvSpPr>
          <p:nvPr>
            <p:ph type="title" idx="16"/>
          </p:nvPr>
        </p:nvSpPr>
        <p:spPr>
          <a:xfrm>
            <a:off x="720000" y="3325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9" name="Google Shape;239;p24"/>
          <p:cNvGrpSpPr/>
          <p:nvPr/>
        </p:nvGrpSpPr>
        <p:grpSpPr>
          <a:xfrm>
            <a:off x="4970181" y="3291204"/>
            <a:ext cx="4355564" cy="1852296"/>
            <a:chOff x="1699660" y="3778418"/>
            <a:chExt cx="2314696" cy="984373"/>
          </a:xfrm>
        </p:grpSpPr>
        <p:sp>
          <p:nvSpPr>
            <p:cNvPr id="240" name="Google Shape;240;p24"/>
            <p:cNvSpPr/>
            <p:nvPr/>
          </p:nvSpPr>
          <p:spPr>
            <a:xfrm>
              <a:off x="1773801" y="4275279"/>
              <a:ext cx="1084533" cy="351780"/>
            </a:xfrm>
            <a:custGeom>
              <a:avLst/>
              <a:gdLst/>
              <a:ahLst/>
              <a:cxnLst/>
              <a:rect l="l" t="t" r="r" b="b"/>
              <a:pathLst>
                <a:path w="29461" h="9556" extrusionOk="0">
                  <a:moveTo>
                    <a:pt x="20407" y="1"/>
                  </a:moveTo>
                  <a:cubicBezTo>
                    <a:pt x="16701" y="1"/>
                    <a:pt x="13813" y="2303"/>
                    <a:pt x="10742" y="3763"/>
                  </a:cubicBezTo>
                  <a:cubicBezTo>
                    <a:pt x="7596" y="5260"/>
                    <a:pt x="4681" y="5604"/>
                    <a:pt x="4681" y="5604"/>
                  </a:cubicBezTo>
                  <a:lnTo>
                    <a:pt x="1" y="8713"/>
                  </a:lnTo>
                  <a:lnTo>
                    <a:pt x="269" y="9555"/>
                  </a:lnTo>
                  <a:lnTo>
                    <a:pt x="2148" y="8981"/>
                  </a:lnTo>
                  <a:cubicBezTo>
                    <a:pt x="2148" y="8981"/>
                    <a:pt x="11739" y="8060"/>
                    <a:pt x="12122" y="8021"/>
                  </a:cubicBezTo>
                  <a:cubicBezTo>
                    <a:pt x="12157" y="8018"/>
                    <a:pt x="12328" y="8016"/>
                    <a:pt x="12609" y="8016"/>
                  </a:cubicBezTo>
                  <a:cubicBezTo>
                    <a:pt x="15428" y="8016"/>
                    <a:pt x="29345" y="8176"/>
                    <a:pt x="29345" y="8176"/>
                  </a:cubicBezTo>
                  <a:lnTo>
                    <a:pt x="29461" y="6219"/>
                  </a:lnTo>
                  <a:cubicBezTo>
                    <a:pt x="28234" y="2229"/>
                    <a:pt x="24512" y="119"/>
                    <a:pt x="20677" y="5"/>
                  </a:cubicBezTo>
                  <a:cubicBezTo>
                    <a:pt x="20586" y="2"/>
                    <a:pt x="20497" y="1"/>
                    <a:pt x="204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4"/>
            <p:cNvSpPr/>
            <p:nvPr/>
          </p:nvSpPr>
          <p:spPr>
            <a:xfrm>
              <a:off x="2850944" y="4275279"/>
              <a:ext cx="1084533" cy="351780"/>
            </a:xfrm>
            <a:custGeom>
              <a:avLst/>
              <a:gdLst/>
              <a:ahLst/>
              <a:cxnLst/>
              <a:rect l="l" t="t" r="r" b="b"/>
              <a:pathLst>
                <a:path w="29461" h="9556" extrusionOk="0">
                  <a:moveTo>
                    <a:pt x="9056" y="1"/>
                  </a:moveTo>
                  <a:cubicBezTo>
                    <a:pt x="8966" y="1"/>
                    <a:pt x="8876" y="2"/>
                    <a:pt x="8786" y="5"/>
                  </a:cubicBezTo>
                  <a:cubicBezTo>
                    <a:pt x="4949" y="119"/>
                    <a:pt x="1229" y="2229"/>
                    <a:pt x="1" y="6219"/>
                  </a:cubicBezTo>
                  <a:lnTo>
                    <a:pt x="116" y="8176"/>
                  </a:lnTo>
                  <a:cubicBezTo>
                    <a:pt x="116" y="8176"/>
                    <a:pt x="14033" y="8016"/>
                    <a:pt x="16852" y="8016"/>
                  </a:cubicBezTo>
                  <a:cubicBezTo>
                    <a:pt x="17134" y="8016"/>
                    <a:pt x="17305" y="8018"/>
                    <a:pt x="17340" y="8021"/>
                  </a:cubicBezTo>
                  <a:cubicBezTo>
                    <a:pt x="17723" y="8060"/>
                    <a:pt x="27314" y="8981"/>
                    <a:pt x="27314" y="8981"/>
                  </a:cubicBezTo>
                  <a:lnTo>
                    <a:pt x="29193" y="9555"/>
                  </a:lnTo>
                  <a:lnTo>
                    <a:pt x="29461" y="8713"/>
                  </a:lnTo>
                  <a:lnTo>
                    <a:pt x="24781" y="5604"/>
                  </a:lnTo>
                  <a:cubicBezTo>
                    <a:pt x="24781" y="5604"/>
                    <a:pt x="21867" y="5260"/>
                    <a:pt x="18721" y="3763"/>
                  </a:cubicBezTo>
                  <a:cubicBezTo>
                    <a:pt x="15650" y="2303"/>
                    <a:pt x="12761" y="1"/>
                    <a:pt x="9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4"/>
            <p:cNvSpPr/>
            <p:nvPr/>
          </p:nvSpPr>
          <p:spPr>
            <a:xfrm>
              <a:off x="1773801" y="4275279"/>
              <a:ext cx="1084533" cy="351780"/>
            </a:xfrm>
            <a:custGeom>
              <a:avLst/>
              <a:gdLst/>
              <a:ahLst/>
              <a:cxnLst/>
              <a:rect l="l" t="t" r="r" b="b"/>
              <a:pathLst>
                <a:path w="29461" h="9556" extrusionOk="0">
                  <a:moveTo>
                    <a:pt x="20407" y="1"/>
                  </a:moveTo>
                  <a:cubicBezTo>
                    <a:pt x="16701" y="1"/>
                    <a:pt x="13813" y="2303"/>
                    <a:pt x="10742" y="3763"/>
                  </a:cubicBezTo>
                  <a:cubicBezTo>
                    <a:pt x="7596" y="5260"/>
                    <a:pt x="4681" y="5604"/>
                    <a:pt x="4681" y="5604"/>
                  </a:cubicBezTo>
                  <a:lnTo>
                    <a:pt x="1" y="8713"/>
                  </a:lnTo>
                  <a:lnTo>
                    <a:pt x="269" y="9555"/>
                  </a:lnTo>
                  <a:lnTo>
                    <a:pt x="2148" y="8981"/>
                  </a:lnTo>
                  <a:cubicBezTo>
                    <a:pt x="2148" y="8981"/>
                    <a:pt x="11739" y="8060"/>
                    <a:pt x="12122" y="8021"/>
                  </a:cubicBezTo>
                  <a:cubicBezTo>
                    <a:pt x="12157" y="8018"/>
                    <a:pt x="12328" y="8016"/>
                    <a:pt x="12609" y="8016"/>
                  </a:cubicBezTo>
                  <a:cubicBezTo>
                    <a:pt x="15428" y="8016"/>
                    <a:pt x="29345" y="8176"/>
                    <a:pt x="29345" y="8176"/>
                  </a:cubicBezTo>
                  <a:lnTo>
                    <a:pt x="29461" y="6219"/>
                  </a:lnTo>
                  <a:cubicBezTo>
                    <a:pt x="28234" y="2229"/>
                    <a:pt x="24512" y="119"/>
                    <a:pt x="20677" y="5"/>
                  </a:cubicBezTo>
                  <a:cubicBezTo>
                    <a:pt x="20586" y="2"/>
                    <a:pt x="20497" y="1"/>
                    <a:pt x="20407" y="1"/>
                  </a:cubicBezTo>
                  <a:close/>
                </a:path>
              </a:pathLst>
            </a:custGeom>
            <a:solidFill>
              <a:srgbClr val="191919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4"/>
            <p:cNvSpPr/>
            <p:nvPr/>
          </p:nvSpPr>
          <p:spPr>
            <a:xfrm>
              <a:off x="1917849" y="3778418"/>
              <a:ext cx="948953" cy="750018"/>
            </a:xfrm>
            <a:custGeom>
              <a:avLst/>
              <a:gdLst/>
              <a:ahLst/>
              <a:cxnLst/>
              <a:rect l="l" t="t" r="r" b="b"/>
              <a:pathLst>
                <a:path w="25778" h="20374" extrusionOk="0">
                  <a:moveTo>
                    <a:pt x="7749" y="1"/>
                  </a:moveTo>
                  <a:lnTo>
                    <a:pt x="1" y="7480"/>
                  </a:lnTo>
                  <a:cubicBezTo>
                    <a:pt x="1" y="7480"/>
                    <a:pt x="1726" y="10933"/>
                    <a:pt x="6904" y="11412"/>
                  </a:cubicBezTo>
                  <a:cubicBezTo>
                    <a:pt x="12083" y="11892"/>
                    <a:pt x="16431" y="12269"/>
                    <a:pt x="18900" y="13650"/>
                  </a:cubicBezTo>
                  <a:cubicBezTo>
                    <a:pt x="21549" y="15134"/>
                    <a:pt x="24699" y="20374"/>
                    <a:pt x="24699" y="20374"/>
                  </a:cubicBezTo>
                  <a:lnTo>
                    <a:pt x="25452" y="19730"/>
                  </a:lnTo>
                  <a:cubicBezTo>
                    <a:pt x="25452" y="19730"/>
                    <a:pt x="25778" y="16897"/>
                    <a:pt x="25202" y="14557"/>
                  </a:cubicBezTo>
                  <a:cubicBezTo>
                    <a:pt x="24626" y="12217"/>
                    <a:pt x="22345" y="10434"/>
                    <a:pt x="19737" y="9265"/>
                  </a:cubicBezTo>
                  <a:cubicBezTo>
                    <a:pt x="17128" y="8095"/>
                    <a:pt x="9399" y="4239"/>
                    <a:pt x="77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4"/>
            <p:cNvSpPr/>
            <p:nvPr/>
          </p:nvSpPr>
          <p:spPr>
            <a:xfrm>
              <a:off x="1724398" y="4412223"/>
              <a:ext cx="1128119" cy="323582"/>
            </a:xfrm>
            <a:custGeom>
              <a:avLst/>
              <a:gdLst/>
              <a:ahLst/>
              <a:cxnLst/>
              <a:rect l="l" t="t" r="r" b="b"/>
              <a:pathLst>
                <a:path w="30645" h="8790" extrusionOk="0">
                  <a:moveTo>
                    <a:pt x="20451" y="1"/>
                  </a:moveTo>
                  <a:cubicBezTo>
                    <a:pt x="16578" y="1"/>
                    <a:pt x="13525" y="2097"/>
                    <a:pt x="9398" y="3688"/>
                  </a:cubicBezTo>
                  <a:cubicBezTo>
                    <a:pt x="6385" y="4849"/>
                    <a:pt x="3913" y="5056"/>
                    <a:pt x="2534" y="5056"/>
                  </a:cubicBezTo>
                  <a:cubicBezTo>
                    <a:pt x="1771" y="5056"/>
                    <a:pt x="1343" y="4993"/>
                    <a:pt x="1343" y="4993"/>
                  </a:cubicBezTo>
                  <a:lnTo>
                    <a:pt x="0" y="8790"/>
                  </a:lnTo>
                  <a:cubicBezTo>
                    <a:pt x="0" y="8790"/>
                    <a:pt x="15881" y="8214"/>
                    <a:pt x="17799" y="7907"/>
                  </a:cubicBezTo>
                  <a:cubicBezTo>
                    <a:pt x="19716" y="7601"/>
                    <a:pt x="21020" y="6871"/>
                    <a:pt x="23169" y="6565"/>
                  </a:cubicBezTo>
                  <a:cubicBezTo>
                    <a:pt x="23466" y="6523"/>
                    <a:pt x="23748" y="6505"/>
                    <a:pt x="24015" y="6505"/>
                  </a:cubicBezTo>
                  <a:cubicBezTo>
                    <a:pt x="25682" y="6505"/>
                    <a:pt x="26736" y="7217"/>
                    <a:pt x="26736" y="7217"/>
                  </a:cubicBezTo>
                  <a:lnTo>
                    <a:pt x="27389" y="7178"/>
                  </a:lnTo>
                  <a:cubicBezTo>
                    <a:pt x="27389" y="7178"/>
                    <a:pt x="28233" y="6795"/>
                    <a:pt x="28731" y="6297"/>
                  </a:cubicBezTo>
                  <a:cubicBezTo>
                    <a:pt x="29230" y="5797"/>
                    <a:pt x="30644" y="4600"/>
                    <a:pt x="30644" y="4600"/>
                  </a:cubicBezTo>
                  <a:cubicBezTo>
                    <a:pt x="30644" y="4600"/>
                    <a:pt x="26736" y="811"/>
                    <a:pt x="22056" y="120"/>
                  </a:cubicBezTo>
                  <a:cubicBezTo>
                    <a:pt x="21503" y="39"/>
                    <a:pt x="20970" y="1"/>
                    <a:pt x="204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4"/>
            <p:cNvSpPr/>
            <p:nvPr/>
          </p:nvSpPr>
          <p:spPr>
            <a:xfrm>
              <a:off x="2293303" y="4585502"/>
              <a:ext cx="440130" cy="96596"/>
            </a:xfrm>
            <a:custGeom>
              <a:avLst/>
              <a:gdLst/>
              <a:ahLst/>
              <a:cxnLst/>
              <a:rect l="l" t="t" r="r" b="b"/>
              <a:pathLst>
                <a:path w="11956" h="2624" extrusionOk="0">
                  <a:moveTo>
                    <a:pt x="11924" y="1201"/>
                  </a:moveTo>
                  <a:cubicBezTo>
                    <a:pt x="11933" y="1208"/>
                    <a:pt x="11941" y="1214"/>
                    <a:pt x="11950" y="1221"/>
                  </a:cubicBezTo>
                  <a:cubicBezTo>
                    <a:pt x="11950" y="1221"/>
                    <a:pt x="11956" y="1217"/>
                    <a:pt x="11924" y="1201"/>
                  </a:cubicBezTo>
                  <a:close/>
                  <a:moveTo>
                    <a:pt x="8432" y="0"/>
                  </a:moveTo>
                  <a:cubicBezTo>
                    <a:pt x="7761" y="0"/>
                    <a:pt x="7063" y="110"/>
                    <a:pt x="6342" y="329"/>
                  </a:cubicBezTo>
                  <a:cubicBezTo>
                    <a:pt x="4238" y="966"/>
                    <a:pt x="924" y="2273"/>
                    <a:pt x="924" y="2273"/>
                  </a:cubicBezTo>
                  <a:cubicBezTo>
                    <a:pt x="924" y="2273"/>
                    <a:pt x="1" y="2624"/>
                    <a:pt x="28" y="2624"/>
                  </a:cubicBezTo>
                  <a:cubicBezTo>
                    <a:pt x="28" y="2624"/>
                    <a:pt x="30" y="2623"/>
                    <a:pt x="32" y="2623"/>
                  </a:cubicBezTo>
                  <a:cubicBezTo>
                    <a:pt x="117" y="2603"/>
                    <a:pt x="1742" y="2167"/>
                    <a:pt x="2518" y="1890"/>
                  </a:cubicBezTo>
                  <a:cubicBezTo>
                    <a:pt x="3294" y="1614"/>
                    <a:pt x="6979" y="573"/>
                    <a:pt x="7585" y="573"/>
                  </a:cubicBezTo>
                  <a:cubicBezTo>
                    <a:pt x="7915" y="573"/>
                    <a:pt x="8210" y="497"/>
                    <a:pt x="8681" y="497"/>
                  </a:cubicBezTo>
                  <a:cubicBezTo>
                    <a:pt x="9073" y="497"/>
                    <a:pt x="9588" y="550"/>
                    <a:pt x="10346" y="743"/>
                  </a:cubicBezTo>
                  <a:cubicBezTo>
                    <a:pt x="11536" y="1046"/>
                    <a:pt x="11845" y="1160"/>
                    <a:pt x="11924" y="1201"/>
                  </a:cubicBezTo>
                  <a:lnTo>
                    <a:pt x="11924" y="1201"/>
                  </a:lnTo>
                  <a:cubicBezTo>
                    <a:pt x="10883" y="398"/>
                    <a:pt x="9707" y="0"/>
                    <a:pt x="8432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4"/>
            <p:cNvSpPr/>
            <p:nvPr/>
          </p:nvSpPr>
          <p:spPr>
            <a:xfrm>
              <a:off x="1803472" y="4486659"/>
              <a:ext cx="678123" cy="162343"/>
            </a:xfrm>
            <a:custGeom>
              <a:avLst/>
              <a:gdLst/>
              <a:ahLst/>
              <a:cxnLst/>
              <a:rect l="l" t="t" r="r" b="b"/>
              <a:pathLst>
                <a:path w="18421" h="4410" extrusionOk="0">
                  <a:moveTo>
                    <a:pt x="17599" y="1"/>
                  </a:moveTo>
                  <a:cubicBezTo>
                    <a:pt x="17143" y="1"/>
                    <a:pt x="16453" y="33"/>
                    <a:pt x="15425" y="145"/>
                  </a:cubicBezTo>
                  <a:cubicBezTo>
                    <a:pt x="12940" y="417"/>
                    <a:pt x="9704" y="2425"/>
                    <a:pt x="6804" y="3316"/>
                  </a:cubicBezTo>
                  <a:cubicBezTo>
                    <a:pt x="3905" y="4209"/>
                    <a:pt x="1" y="4289"/>
                    <a:pt x="1" y="4289"/>
                  </a:cubicBezTo>
                  <a:cubicBezTo>
                    <a:pt x="1" y="4289"/>
                    <a:pt x="1209" y="4409"/>
                    <a:pt x="2342" y="4409"/>
                  </a:cubicBezTo>
                  <a:cubicBezTo>
                    <a:pt x="2510" y="4409"/>
                    <a:pt x="2677" y="4407"/>
                    <a:pt x="2838" y="4401"/>
                  </a:cubicBezTo>
                  <a:cubicBezTo>
                    <a:pt x="4080" y="4352"/>
                    <a:pt x="5992" y="4018"/>
                    <a:pt x="7394" y="3523"/>
                  </a:cubicBezTo>
                  <a:cubicBezTo>
                    <a:pt x="8797" y="3029"/>
                    <a:pt x="8844" y="3205"/>
                    <a:pt x="10023" y="2695"/>
                  </a:cubicBezTo>
                  <a:cubicBezTo>
                    <a:pt x="11203" y="2185"/>
                    <a:pt x="14056" y="672"/>
                    <a:pt x="15043" y="481"/>
                  </a:cubicBezTo>
                  <a:cubicBezTo>
                    <a:pt x="16031" y="289"/>
                    <a:pt x="18421" y="67"/>
                    <a:pt x="18421" y="67"/>
                  </a:cubicBezTo>
                  <a:cubicBezTo>
                    <a:pt x="18421" y="67"/>
                    <a:pt x="18246" y="1"/>
                    <a:pt x="17599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4"/>
            <p:cNvSpPr/>
            <p:nvPr/>
          </p:nvSpPr>
          <p:spPr>
            <a:xfrm>
              <a:off x="2850944" y="4275279"/>
              <a:ext cx="1084533" cy="351780"/>
            </a:xfrm>
            <a:custGeom>
              <a:avLst/>
              <a:gdLst/>
              <a:ahLst/>
              <a:cxnLst/>
              <a:rect l="l" t="t" r="r" b="b"/>
              <a:pathLst>
                <a:path w="29461" h="9556" extrusionOk="0">
                  <a:moveTo>
                    <a:pt x="9056" y="1"/>
                  </a:moveTo>
                  <a:cubicBezTo>
                    <a:pt x="8966" y="1"/>
                    <a:pt x="8876" y="2"/>
                    <a:pt x="8786" y="5"/>
                  </a:cubicBezTo>
                  <a:cubicBezTo>
                    <a:pt x="4949" y="119"/>
                    <a:pt x="1229" y="2229"/>
                    <a:pt x="1" y="6219"/>
                  </a:cubicBezTo>
                  <a:lnTo>
                    <a:pt x="116" y="8176"/>
                  </a:lnTo>
                  <a:cubicBezTo>
                    <a:pt x="116" y="8176"/>
                    <a:pt x="14033" y="8016"/>
                    <a:pt x="16852" y="8016"/>
                  </a:cubicBezTo>
                  <a:cubicBezTo>
                    <a:pt x="17134" y="8016"/>
                    <a:pt x="17305" y="8018"/>
                    <a:pt x="17340" y="8021"/>
                  </a:cubicBezTo>
                  <a:cubicBezTo>
                    <a:pt x="17723" y="8060"/>
                    <a:pt x="27314" y="8981"/>
                    <a:pt x="27314" y="8981"/>
                  </a:cubicBezTo>
                  <a:lnTo>
                    <a:pt x="29193" y="9555"/>
                  </a:lnTo>
                  <a:lnTo>
                    <a:pt x="29461" y="8713"/>
                  </a:lnTo>
                  <a:lnTo>
                    <a:pt x="24781" y="5604"/>
                  </a:lnTo>
                  <a:cubicBezTo>
                    <a:pt x="24781" y="5604"/>
                    <a:pt x="21867" y="5260"/>
                    <a:pt x="18721" y="3763"/>
                  </a:cubicBezTo>
                  <a:cubicBezTo>
                    <a:pt x="15650" y="2303"/>
                    <a:pt x="12761" y="1"/>
                    <a:pt x="9056" y="1"/>
                  </a:cubicBezTo>
                  <a:close/>
                </a:path>
              </a:pathLst>
            </a:custGeom>
            <a:solidFill>
              <a:srgbClr val="191919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4"/>
            <p:cNvSpPr/>
            <p:nvPr/>
          </p:nvSpPr>
          <p:spPr>
            <a:xfrm>
              <a:off x="2842477" y="3778418"/>
              <a:ext cx="948953" cy="750018"/>
            </a:xfrm>
            <a:custGeom>
              <a:avLst/>
              <a:gdLst/>
              <a:ahLst/>
              <a:cxnLst/>
              <a:rect l="l" t="t" r="r" b="b"/>
              <a:pathLst>
                <a:path w="25778" h="20374" extrusionOk="0">
                  <a:moveTo>
                    <a:pt x="18030" y="1"/>
                  </a:moveTo>
                  <a:cubicBezTo>
                    <a:pt x="16380" y="4239"/>
                    <a:pt x="8652" y="8095"/>
                    <a:pt x="6043" y="9265"/>
                  </a:cubicBezTo>
                  <a:cubicBezTo>
                    <a:pt x="3435" y="10434"/>
                    <a:pt x="1152" y="12217"/>
                    <a:pt x="576" y="14557"/>
                  </a:cubicBezTo>
                  <a:cubicBezTo>
                    <a:pt x="1" y="16897"/>
                    <a:pt x="326" y="19730"/>
                    <a:pt x="326" y="19730"/>
                  </a:cubicBezTo>
                  <a:lnTo>
                    <a:pt x="1079" y="20374"/>
                  </a:lnTo>
                  <a:cubicBezTo>
                    <a:pt x="1079" y="20374"/>
                    <a:pt x="4229" y="15134"/>
                    <a:pt x="6880" y="13650"/>
                  </a:cubicBezTo>
                  <a:cubicBezTo>
                    <a:pt x="9347" y="12269"/>
                    <a:pt x="13696" y="11892"/>
                    <a:pt x="18874" y="11412"/>
                  </a:cubicBezTo>
                  <a:cubicBezTo>
                    <a:pt x="24052" y="10933"/>
                    <a:pt x="25778" y="7480"/>
                    <a:pt x="25778" y="7480"/>
                  </a:cubicBezTo>
                  <a:lnTo>
                    <a:pt x="180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4"/>
            <p:cNvSpPr/>
            <p:nvPr/>
          </p:nvSpPr>
          <p:spPr>
            <a:xfrm>
              <a:off x="2852491" y="4412223"/>
              <a:ext cx="1132426" cy="323582"/>
            </a:xfrm>
            <a:custGeom>
              <a:avLst/>
              <a:gdLst/>
              <a:ahLst/>
              <a:cxnLst/>
              <a:rect l="l" t="t" r="r" b="b"/>
              <a:pathLst>
                <a:path w="30762" h="8790" extrusionOk="0">
                  <a:moveTo>
                    <a:pt x="10311" y="1"/>
                  </a:moveTo>
                  <a:cubicBezTo>
                    <a:pt x="9792" y="1"/>
                    <a:pt x="9258" y="39"/>
                    <a:pt x="8705" y="120"/>
                  </a:cubicBezTo>
                  <a:cubicBezTo>
                    <a:pt x="4026" y="811"/>
                    <a:pt x="0" y="4600"/>
                    <a:pt x="0" y="4600"/>
                  </a:cubicBezTo>
                  <a:cubicBezTo>
                    <a:pt x="0" y="4600"/>
                    <a:pt x="1531" y="5797"/>
                    <a:pt x="2030" y="6297"/>
                  </a:cubicBezTo>
                  <a:cubicBezTo>
                    <a:pt x="2529" y="6795"/>
                    <a:pt x="3373" y="7178"/>
                    <a:pt x="3373" y="7178"/>
                  </a:cubicBezTo>
                  <a:lnTo>
                    <a:pt x="4026" y="7217"/>
                  </a:lnTo>
                  <a:cubicBezTo>
                    <a:pt x="4026" y="7217"/>
                    <a:pt x="5079" y="6505"/>
                    <a:pt x="6746" y="6505"/>
                  </a:cubicBezTo>
                  <a:cubicBezTo>
                    <a:pt x="7013" y="6505"/>
                    <a:pt x="7296" y="6523"/>
                    <a:pt x="7593" y="6565"/>
                  </a:cubicBezTo>
                  <a:cubicBezTo>
                    <a:pt x="9741" y="6871"/>
                    <a:pt x="11045" y="7601"/>
                    <a:pt x="12962" y="7907"/>
                  </a:cubicBezTo>
                  <a:cubicBezTo>
                    <a:pt x="14881" y="8214"/>
                    <a:pt x="30761" y="8790"/>
                    <a:pt x="30761" y="8790"/>
                  </a:cubicBezTo>
                  <a:lnTo>
                    <a:pt x="29419" y="4993"/>
                  </a:lnTo>
                  <a:cubicBezTo>
                    <a:pt x="29419" y="4993"/>
                    <a:pt x="28990" y="5056"/>
                    <a:pt x="28228" y="5056"/>
                  </a:cubicBezTo>
                  <a:cubicBezTo>
                    <a:pt x="26849" y="5056"/>
                    <a:pt x="24376" y="4849"/>
                    <a:pt x="21363" y="3688"/>
                  </a:cubicBezTo>
                  <a:cubicBezTo>
                    <a:pt x="17236" y="2097"/>
                    <a:pt x="14184" y="1"/>
                    <a:pt x="10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4"/>
            <p:cNvSpPr/>
            <p:nvPr/>
          </p:nvSpPr>
          <p:spPr>
            <a:xfrm>
              <a:off x="2975850" y="4585502"/>
              <a:ext cx="440130" cy="96596"/>
            </a:xfrm>
            <a:custGeom>
              <a:avLst/>
              <a:gdLst/>
              <a:ahLst/>
              <a:cxnLst/>
              <a:rect l="l" t="t" r="r" b="b"/>
              <a:pathLst>
                <a:path w="11956" h="2624" extrusionOk="0">
                  <a:moveTo>
                    <a:pt x="33" y="1201"/>
                  </a:moveTo>
                  <a:lnTo>
                    <a:pt x="33" y="1201"/>
                  </a:lnTo>
                  <a:cubicBezTo>
                    <a:pt x="1" y="1217"/>
                    <a:pt x="6" y="1221"/>
                    <a:pt x="6" y="1221"/>
                  </a:cubicBezTo>
                  <a:cubicBezTo>
                    <a:pt x="15" y="1214"/>
                    <a:pt x="24" y="1208"/>
                    <a:pt x="33" y="1201"/>
                  </a:cubicBezTo>
                  <a:close/>
                  <a:moveTo>
                    <a:pt x="3525" y="0"/>
                  </a:moveTo>
                  <a:cubicBezTo>
                    <a:pt x="2250" y="0"/>
                    <a:pt x="1074" y="398"/>
                    <a:pt x="33" y="1201"/>
                  </a:cubicBezTo>
                  <a:lnTo>
                    <a:pt x="33" y="1201"/>
                  </a:lnTo>
                  <a:cubicBezTo>
                    <a:pt x="112" y="1160"/>
                    <a:pt x="421" y="1046"/>
                    <a:pt x="1610" y="743"/>
                  </a:cubicBezTo>
                  <a:cubicBezTo>
                    <a:pt x="2369" y="550"/>
                    <a:pt x="2883" y="497"/>
                    <a:pt x="3276" y="497"/>
                  </a:cubicBezTo>
                  <a:cubicBezTo>
                    <a:pt x="3747" y="497"/>
                    <a:pt x="4042" y="573"/>
                    <a:pt x="4372" y="573"/>
                  </a:cubicBezTo>
                  <a:cubicBezTo>
                    <a:pt x="4977" y="573"/>
                    <a:pt x="8664" y="1614"/>
                    <a:pt x="9440" y="1890"/>
                  </a:cubicBezTo>
                  <a:cubicBezTo>
                    <a:pt x="10214" y="2167"/>
                    <a:pt x="11840" y="2603"/>
                    <a:pt x="11925" y="2623"/>
                  </a:cubicBezTo>
                  <a:cubicBezTo>
                    <a:pt x="11928" y="2623"/>
                    <a:pt x="11929" y="2624"/>
                    <a:pt x="11930" y="2624"/>
                  </a:cubicBezTo>
                  <a:cubicBezTo>
                    <a:pt x="11956" y="2624"/>
                    <a:pt x="11033" y="2273"/>
                    <a:pt x="11033" y="2273"/>
                  </a:cubicBezTo>
                  <a:cubicBezTo>
                    <a:pt x="11033" y="2273"/>
                    <a:pt x="7719" y="966"/>
                    <a:pt x="5614" y="329"/>
                  </a:cubicBezTo>
                  <a:cubicBezTo>
                    <a:pt x="4894" y="110"/>
                    <a:pt x="4196" y="0"/>
                    <a:pt x="3525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4"/>
            <p:cNvSpPr/>
            <p:nvPr/>
          </p:nvSpPr>
          <p:spPr>
            <a:xfrm>
              <a:off x="3227687" y="4486659"/>
              <a:ext cx="678123" cy="162343"/>
            </a:xfrm>
            <a:custGeom>
              <a:avLst/>
              <a:gdLst/>
              <a:ahLst/>
              <a:cxnLst/>
              <a:rect l="l" t="t" r="r" b="b"/>
              <a:pathLst>
                <a:path w="18421" h="4410" extrusionOk="0">
                  <a:moveTo>
                    <a:pt x="822" y="1"/>
                  </a:moveTo>
                  <a:cubicBezTo>
                    <a:pt x="176" y="1"/>
                    <a:pt x="0" y="67"/>
                    <a:pt x="0" y="67"/>
                  </a:cubicBezTo>
                  <a:cubicBezTo>
                    <a:pt x="0" y="67"/>
                    <a:pt x="2392" y="289"/>
                    <a:pt x="3379" y="481"/>
                  </a:cubicBezTo>
                  <a:cubicBezTo>
                    <a:pt x="4367" y="672"/>
                    <a:pt x="7219" y="2185"/>
                    <a:pt x="8399" y="2695"/>
                  </a:cubicBezTo>
                  <a:cubicBezTo>
                    <a:pt x="9577" y="3205"/>
                    <a:pt x="9626" y="3029"/>
                    <a:pt x="11027" y="3523"/>
                  </a:cubicBezTo>
                  <a:cubicBezTo>
                    <a:pt x="12430" y="4018"/>
                    <a:pt x="14341" y="4352"/>
                    <a:pt x="15584" y="4401"/>
                  </a:cubicBezTo>
                  <a:cubicBezTo>
                    <a:pt x="15745" y="4407"/>
                    <a:pt x="15912" y="4409"/>
                    <a:pt x="16080" y="4409"/>
                  </a:cubicBezTo>
                  <a:cubicBezTo>
                    <a:pt x="17214" y="4409"/>
                    <a:pt x="18421" y="4289"/>
                    <a:pt x="18421" y="4289"/>
                  </a:cubicBezTo>
                  <a:cubicBezTo>
                    <a:pt x="18421" y="4289"/>
                    <a:pt x="14517" y="4209"/>
                    <a:pt x="11617" y="3316"/>
                  </a:cubicBezTo>
                  <a:cubicBezTo>
                    <a:pt x="8717" y="2425"/>
                    <a:pt x="5482" y="417"/>
                    <a:pt x="2996" y="145"/>
                  </a:cubicBezTo>
                  <a:cubicBezTo>
                    <a:pt x="1968" y="33"/>
                    <a:pt x="1278" y="1"/>
                    <a:pt x="822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4"/>
            <p:cNvSpPr/>
            <p:nvPr/>
          </p:nvSpPr>
          <p:spPr>
            <a:xfrm>
              <a:off x="2706969" y="4580900"/>
              <a:ext cx="292586" cy="111174"/>
            </a:xfrm>
            <a:custGeom>
              <a:avLst/>
              <a:gdLst/>
              <a:ahLst/>
              <a:cxnLst/>
              <a:rect l="l" t="t" r="r" b="b"/>
              <a:pathLst>
                <a:path w="7948" h="3020" extrusionOk="0">
                  <a:moveTo>
                    <a:pt x="4016" y="1"/>
                  </a:moveTo>
                  <a:cubicBezTo>
                    <a:pt x="3632" y="1"/>
                    <a:pt x="2967" y="608"/>
                    <a:pt x="2520" y="966"/>
                  </a:cubicBezTo>
                  <a:cubicBezTo>
                    <a:pt x="2072" y="1325"/>
                    <a:pt x="1049" y="2591"/>
                    <a:pt x="1" y="2731"/>
                  </a:cubicBezTo>
                  <a:lnTo>
                    <a:pt x="736" y="3019"/>
                  </a:lnTo>
                  <a:cubicBezTo>
                    <a:pt x="736" y="3019"/>
                    <a:pt x="1235" y="2961"/>
                    <a:pt x="2270" y="2002"/>
                  </a:cubicBezTo>
                  <a:cubicBezTo>
                    <a:pt x="3306" y="1043"/>
                    <a:pt x="3593" y="641"/>
                    <a:pt x="4035" y="602"/>
                  </a:cubicBezTo>
                  <a:cubicBezTo>
                    <a:pt x="4038" y="602"/>
                    <a:pt x="4041" y="602"/>
                    <a:pt x="4045" y="602"/>
                  </a:cubicBezTo>
                  <a:cubicBezTo>
                    <a:pt x="4502" y="602"/>
                    <a:pt x="6454" y="3000"/>
                    <a:pt x="7675" y="3000"/>
                  </a:cubicBezTo>
                  <a:cubicBezTo>
                    <a:pt x="7689" y="3000"/>
                    <a:pt x="7703" y="3000"/>
                    <a:pt x="7717" y="2999"/>
                  </a:cubicBezTo>
                  <a:lnTo>
                    <a:pt x="7947" y="2846"/>
                  </a:lnTo>
                  <a:cubicBezTo>
                    <a:pt x="7947" y="2846"/>
                    <a:pt x="6317" y="1542"/>
                    <a:pt x="5532" y="851"/>
                  </a:cubicBezTo>
                  <a:cubicBezTo>
                    <a:pt x="4745" y="161"/>
                    <a:pt x="4399" y="1"/>
                    <a:pt x="4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4"/>
            <p:cNvSpPr/>
            <p:nvPr/>
          </p:nvSpPr>
          <p:spPr>
            <a:xfrm>
              <a:off x="1699660" y="4676466"/>
              <a:ext cx="2314696" cy="86325"/>
            </a:xfrm>
            <a:custGeom>
              <a:avLst/>
              <a:gdLst/>
              <a:ahLst/>
              <a:cxnLst/>
              <a:rect l="l" t="t" r="r" b="b"/>
              <a:pathLst>
                <a:path w="62878" h="2345" extrusionOk="0">
                  <a:moveTo>
                    <a:pt x="28061" y="0"/>
                  </a:moveTo>
                  <a:lnTo>
                    <a:pt x="71" y="1324"/>
                  </a:lnTo>
                  <a:lnTo>
                    <a:pt x="1" y="2333"/>
                  </a:lnTo>
                  <a:lnTo>
                    <a:pt x="27485" y="1112"/>
                  </a:lnTo>
                  <a:cubicBezTo>
                    <a:pt x="27485" y="1112"/>
                    <a:pt x="29237" y="2344"/>
                    <a:pt x="31239" y="2344"/>
                  </a:cubicBezTo>
                  <a:cubicBezTo>
                    <a:pt x="31306" y="2344"/>
                    <a:pt x="31372" y="2343"/>
                    <a:pt x="31439" y="2340"/>
                  </a:cubicBezTo>
                  <a:cubicBezTo>
                    <a:pt x="31506" y="2343"/>
                    <a:pt x="31572" y="2344"/>
                    <a:pt x="31639" y="2344"/>
                  </a:cubicBezTo>
                  <a:cubicBezTo>
                    <a:pt x="33640" y="2344"/>
                    <a:pt x="35392" y="1112"/>
                    <a:pt x="35392" y="1112"/>
                  </a:cubicBezTo>
                  <a:lnTo>
                    <a:pt x="62877" y="2333"/>
                  </a:lnTo>
                  <a:lnTo>
                    <a:pt x="62877" y="2333"/>
                  </a:lnTo>
                  <a:lnTo>
                    <a:pt x="62806" y="1324"/>
                  </a:lnTo>
                  <a:lnTo>
                    <a:pt x="34816" y="0"/>
                  </a:lnTo>
                  <a:cubicBezTo>
                    <a:pt x="33807" y="1070"/>
                    <a:pt x="32252" y="1178"/>
                    <a:pt x="31662" y="1178"/>
                  </a:cubicBezTo>
                  <a:cubicBezTo>
                    <a:pt x="31565" y="1178"/>
                    <a:pt x="31494" y="1175"/>
                    <a:pt x="31456" y="1173"/>
                  </a:cubicBezTo>
                  <a:lnTo>
                    <a:pt x="31456" y="1170"/>
                  </a:lnTo>
                  <a:cubicBezTo>
                    <a:pt x="31456" y="1170"/>
                    <a:pt x="31446" y="1172"/>
                    <a:pt x="31439" y="1172"/>
                  </a:cubicBezTo>
                  <a:cubicBezTo>
                    <a:pt x="31430" y="1172"/>
                    <a:pt x="31422" y="1170"/>
                    <a:pt x="31422" y="1170"/>
                  </a:cubicBezTo>
                  <a:lnTo>
                    <a:pt x="31422" y="1173"/>
                  </a:lnTo>
                  <a:cubicBezTo>
                    <a:pt x="31384" y="1175"/>
                    <a:pt x="31313" y="1178"/>
                    <a:pt x="31215" y="1178"/>
                  </a:cubicBezTo>
                  <a:cubicBezTo>
                    <a:pt x="30625" y="1178"/>
                    <a:pt x="29069" y="1070"/>
                    <a:pt x="28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4"/>
            <p:cNvSpPr/>
            <p:nvPr/>
          </p:nvSpPr>
          <p:spPr>
            <a:xfrm>
              <a:off x="2493713" y="4487579"/>
              <a:ext cx="88939" cy="179350"/>
            </a:xfrm>
            <a:custGeom>
              <a:avLst/>
              <a:gdLst/>
              <a:ahLst/>
              <a:cxnLst/>
              <a:rect l="l" t="t" r="r" b="b"/>
              <a:pathLst>
                <a:path w="2416" h="4872" extrusionOk="0">
                  <a:moveTo>
                    <a:pt x="575" y="1"/>
                  </a:moveTo>
                  <a:cubicBezTo>
                    <a:pt x="380" y="1"/>
                    <a:pt x="186" y="13"/>
                    <a:pt x="1" y="43"/>
                  </a:cubicBezTo>
                  <a:lnTo>
                    <a:pt x="125" y="4871"/>
                  </a:lnTo>
                  <a:lnTo>
                    <a:pt x="1418" y="3470"/>
                  </a:lnTo>
                  <a:lnTo>
                    <a:pt x="2352" y="4747"/>
                  </a:lnTo>
                  <a:lnTo>
                    <a:pt x="2415" y="276"/>
                  </a:lnTo>
                  <a:cubicBezTo>
                    <a:pt x="2415" y="276"/>
                    <a:pt x="1492" y="1"/>
                    <a:pt x="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4"/>
          <p:cNvGrpSpPr/>
          <p:nvPr/>
        </p:nvGrpSpPr>
        <p:grpSpPr>
          <a:xfrm>
            <a:off x="7890099" y="3751812"/>
            <a:ext cx="832949" cy="1367445"/>
            <a:chOff x="3170406" y="1633711"/>
            <a:chExt cx="373352" cy="612929"/>
          </a:xfrm>
        </p:grpSpPr>
        <p:sp>
          <p:nvSpPr>
            <p:cNvPr id="256" name="Google Shape;256;p24"/>
            <p:cNvSpPr/>
            <p:nvPr/>
          </p:nvSpPr>
          <p:spPr>
            <a:xfrm>
              <a:off x="3188260" y="1712602"/>
              <a:ext cx="338196" cy="534039"/>
            </a:xfrm>
            <a:custGeom>
              <a:avLst/>
              <a:gdLst/>
              <a:ahLst/>
              <a:cxnLst/>
              <a:rect l="l" t="t" r="r" b="b"/>
              <a:pathLst>
                <a:path w="9187" h="14507" extrusionOk="0">
                  <a:moveTo>
                    <a:pt x="0" y="1"/>
                  </a:moveTo>
                  <a:lnTo>
                    <a:pt x="670" y="14073"/>
                  </a:lnTo>
                  <a:cubicBezTo>
                    <a:pt x="681" y="14316"/>
                    <a:pt x="881" y="14507"/>
                    <a:pt x="1124" y="14507"/>
                  </a:cubicBezTo>
                  <a:lnTo>
                    <a:pt x="7794" y="14507"/>
                  </a:lnTo>
                  <a:cubicBezTo>
                    <a:pt x="8034" y="14507"/>
                    <a:pt x="8232" y="14321"/>
                    <a:pt x="8248" y="14081"/>
                  </a:cubicBezTo>
                  <a:lnTo>
                    <a:pt x="9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4"/>
            <p:cNvSpPr/>
            <p:nvPr/>
          </p:nvSpPr>
          <p:spPr>
            <a:xfrm>
              <a:off x="3198200" y="1921110"/>
              <a:ext cx="314379" cy="180565"/>
            </a:xfrm>
            <a:custGeom>
              <a:avLst/>
              <a:gdLst/>
              <a:ahLst/>
              <a:cxnLst/>
              <a:rect l="l" t="t" r="r" b="b"/>
              <a:pathLst>
                <a:path w="8540" h="4905" extrusionOk="0">
                  <a:moveTo>
                    <a:pt x="0" y="1"/>
                  </a:moveTo>
                  <a:lnTo>
                    <a:pt x="233" y="4905"/>
                  </a:lnTo>
                  <a:lnTo>
                    <a:pt x="8212" y="4905"/>
                  </a:lnTo>
                  <a:lnTo>
                    <a:pt x="85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4"/>
            <p:cNvSpPr/>
            <p:nvPr/>
          </p:nvSpPr>
          <p:spPr>
            <a:xfrm>
              <a:off x="3188260" y="1712565"/>
              <a:ext cx="338196" cy="103038"/>
            </a:xfrm>
            <a:custGeom>
              <a:avLst/>
              <a:gdLst/>
              <a:ahLst/>
              <a:cxnLst/>
              <a:rect l="l" t="t" r="r" b="b"/>
              <a:pathLst>
                <a:path w="9187" h="2799" extrusionOk="0">
                  <a:moveTo>
                    <a:pt x="0" y="0"/>
                  </a:moveTo>
                  <a:lnTo>
                    <a:pt x="134" y="2799"/>
                  </a:lnTo>
                  <a:lnTo>
                    <a:pt x="9000" y="2799"/>
                  </a:lnTo>
                  <a:lnTo>
                    <a:pt x="918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4"/>
            <p:cNvSpPr/>
            <p:nvPr/>
          </p:nvSpPr>
          <p:spPr>
            <a:xfrm>
              <a:off x="3418893" y="1712565"/>
              <a:ext cx="107566" cy="534076"/>
            </a:xfrm>
            <a:custGeom>
              <a:avLst/>
              <a:gdLst/>
              <a:ahLst/>
              <a:cxnLst/>
              <a:rect l="l" t="t" r="r" b="b"/>
              <a:pathLst>
                <a:path w="2922" h="14508" extrusionOk="0">
                  <a:moveTo>
                    <a:pt x="1393" y="0"/>
                  </a:moveTo>
                  <a:lnTo>
                    <a:pt x="453" y="14082"/>
                  </a:lnTo>
                  <a:cubicBezTo>
                    <a:pt x="438" y="14322"/>
                    <a:pt x="239" y="14508"/>
                    <a:pt x="0" y="14508"/>
                  </a:cubicBezTo>
                  <a:lnTo>
                    <a:pt x="1529" y="14508"/>
                  </a:lnTo>
                  <a:cubicBezTo>
                    <a:pt x="1769" y="14508"/>
                    <a:pt x="1967" y="14322"/>
                    <a:pt x="1983" y="14082"/>
                  </a:cubicBezTo>
                  <a:lnTo>
                    <a:pt x="2922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4"/>
            <p:cNvSpPr/>
            <p:nvPr/>
          </p:nvSpPr>
          <p:spPr>
            <a:xfrm>
              <a:off x="3235455" y="1712565"/>
              <a:ext cx="61256" cy="534076"/>
            </a:xfrm>
            <a:custGeom>
              <a:avLst/>
              <a:gdLst/>
              <a:ahLst/>
              <a:cxnLst/>
              <a:rect l="l" t="t" r="r" b="b"/>
              <a:pathLst>
                <a:path w="1664" h="14508" extrusionOk="0">
                  <a:moveTo>
                    <a:pt x="701" y="0"/>
                  </a:moveTo>
                  <a:lnTo>
                    <a:pt x="1" y="26"/>
                  </a:lnTo>
                  <a:lnTo>
                    <a:pt x="522" y="14508"/>
                  </a:lnTo>
                  <a:lnTo>
                    <a:pt x="1664" y="1450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4"/>
            <p:cNvSpPr/>
            <p:nvPr/>
          </p:nvSpPr>
          <p:spPr>
            <a:xfrm>
              <a:off x="3220656" y="1633711"/>
              <a:ext cx="272560" cy="91589"/>
            </a:xfrm>
            <a:custGeom>
              <a:avLst/>
              <a:gdLst/>
              <a:ahLst/>
              <a:cxnLst/>
              <a:rect l="l" t="t" r="r" b="b"/>
              <a:pathLst>
                <a:path w="7404" h="2488" extrusionOk="0">
                  <a:moveTo>
                    <a:pt x="851" y="1"/>
                  </a:moveTo>
                  <a:cubicBezTo>
                    <a:pt x="551" y="1"/>
                    <a:pt x="294" y="221"/>
                    <a:pt x="250" y="519"/>
                  </a:cubicBezTo>
                  <a:lnTo>
                    <a:pt x="56" y="1787"/>
                  </a:lnTo>
                  <a:cubicBezTo>
                    <a:pt x="0" y="2157"/>
                    <a:pt x="284" y="2488"/>
                    <a:pt x="659" y="2488"/>
                  </a:cubicBezTo>
                  <a:lnTo>
                    <a:pt x="6728" y="2488"/>
                  </a:lnTo>
                  <a:cubicBezTo>
                    <a:pt x="7115" y="2488"/>
                    <a:pt x="7404" y="2134"/>
                    <a:pt x="7325" y="1755"/>
                  </a:cubicBezTo>
                  <a:lnTo>
                    <a:pt x="7061" y="487"/>
                  </a:lnTo>
                  <a:cubicBezTo>
                    <a:pt x="7003" y="204"/>
                    <a:pt x="6754" y="1"/>
                    <a:pt x="6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4"/>
            <p:cNvSpPr/>
            <p:nvPr/>
          </p:nvSpPr>
          <p:spPr>
            <a:xfrm>
              <a:off x="3220656" y="1679102"/>
              <a:ext cx="272560" cy="46200"/>
            </a:xfrm>
            <a:custGeom>
              <a:avLst/>
              <a:gdLst/>
              <a:ahLst/>
              <a:cxnLst/>
              <a:rect l="l" t="t" r="r" b="b"/>
              <a:pathLst>
                <a:path w="7404" h="1255" extrusionOk="0">
                  <a:moveTo>
                    <a:pt x="140" y="1"/>
                  </a:moveTo>
                  <a:lnTo>
                    <a:pt x="56" y="554"/>
                  </a:lnTo>
                  <a:cubicBezTo>
                    <a:pt x="0" y="924"/>
                    <a:pt x="284" y="1255"/>
                    <a:pt x="659" y="1255"/>
                  </a:cubicBezTo>
                  <a:lnTo>
                    <a:pt x="6728" y="1255"/>
                  </a:lnTo>
                  <a:cubicBezTo>
                    <a:pt x="7115" y="1255"/>
                    <a:pt x="7404" y="901"/>
                    <a:pt x="7325" y="522"/>
                  </a:cubicBezTo>
                  <a:lnTo>
                    <a:pt x="7217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4"/>
            <p:cNvSpPr/>
            <p:nvPr/>
          </p:nvSpPr>
          <p:spPr>
            <a:xfrm>
              <a:off x="3170406" y="1692244"/>
              <a:ext cx="373352" cy="91590"/>
            </a:xfrm>
            <a:custGeom>
              <a:avLst/>
              <a:gdLst/>
              <a:ahLst/>
              <a:cxnLst/>
              <a:rect l="l" t="t" r="r" b="b"/>
              <a:pathLst>
                <a:path w="10142" h="2488" extrusionOk="0">
                  <a:moveTo>
                    <a:pt x="696" y="1"/>
                  </a:moveTo>
                  <a:cubicBezTo>
                    <a:pt x="495" y="1"/>
                    <a:pt x="324" y="147"/>
                    <a:pt x="294" y="345"/>
                  </a:cubicBezTo>
                  <a:lnTo>
                    <a:pt x="38" y="2019"/>
                  </a:lnTo>
                  <a:cubicBezTo>
                    <a:pt x="1" y="2265"/>
                    <a:pt x="191" y="2488"/>
                    <a:pt x="441" y="2488"/>
                  </a:cubicBezTo>
                  <a:lnTo>
                    <a:pt x="9690" y="2488"/>
                  </a:lnTo>
                  <a:cubicBezTo>
                    <a:pt x="9947" y="2488"/>
                    <a:pt x="10142" y="2251"/>
                    <a:pt x="10089" y="1998"/>
                  </a:cubicBezTo>
                  <a:lnTo>
                    <a:pt x="9740" y="324"/>
                  </a:lnTo>
                  <a:cubicBezTo>
                    <a:pt x="9700" y="135"/>
                    <a:pt x="9535" y="1"/>
                    <a:pt x="9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ectangle 13"/>
          <p:cNvSpPr/>
          <p:nvPr/>
        </p:nvSpPr>
        <p:spPr>
          <a:xfrm>
            <a:off x="687980" y="1023020"/>
            <a:ext cx="75711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Kể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vài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khác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khai</a:t>
            </a:r>
            <a:r>
              <a:rPr lang="en-US" sz="2000" dirty="0"/>
              <a:t> </a:t>
            </a:r>
            <a:r>
              <a:rPr lang="en-US" sz="2000" dirty="0" err="1"/>
              <a:t>thác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năng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quá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.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mô</a:t>
            </a:r>
            <a:r>
              <a:rPr lang="en-US" sz="2000" dirty="0"/>
              <a:t> </a:t>
            </a:r>
            <a:r>
              <a:rPr lang="en-US" sz="2000" dirty="0" err="1"/>
              <a:t>tả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ứng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phận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03560" y="3076850"/>
            <a:ext cx="1021206" cy="702487"/>
            <a:chOff x="687980" y="3150592"/>
            <a:chExt cx="1021206" cy="702487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5" name="Oval Callout 14"/>
            <p:cNvSpPr/>
            <p:nvPr/>
          </p:nvSpPr>
          <p:spPr>
            <a:xfrm>
              <a:off x="687980" y="3150592"/>
              <a:ext cx="1021206" cy="702487"/>
            </a:xfrm>
            <a:prstGeom prst="wedgeEllipseCallout">
              <a:avLst>
                <a:gd name="adj1" fmla="val 39336"/>
                <a:gd name="adj2" fmla="val 5510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4173" y="3198413"/>
              <a:ext cx="965771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 dirty="0" smtClean="0">
                  <a:solidFill>
                    <a:schemeClr val="tx1"/>
                  </a:solidFill>
                </a:rPr>
                <a:t>Gợi ý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740538" y="3148070"/>
            <a:ext cx="44471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Dựa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,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chất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mô</a:t>
            </a:r>
            <a:r>
              <a:rPr lang="en-US" sz="2000" dirty="0"/>
              <a:t> </a:t>
            </a:r>
            <a:r>
              <a:rPr lang="en-US" sz="2000" dirty="0" err="1"/>
              <a:t>tả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ứng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phận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 smtClean="0"/>
              <a:t>phẩm</a:t>
            </a:r>
            <a:r>
              <a:rPr lang="vi-VN" sz="2000" dirty="0" smtClean="0"/>
              <a:t>.</a:t>
            </a:r>
            <a:endParaRPr lang="en-US" sz="2000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25"/>
          <p:cNvGrpSpPr/>
          <p:nvPr/>
        </p:nvGrpSpPr>
        <p:grpSpPr>
          <a:xfrm>
            <a:off x="8126548" y="1364400"/>
            <a:ext cx="880564" cy="3538697"/>
            <a:chOff x="2645345" y="2728785"/>
            <a:chExt cx="352776" cy="1418827"/>
          </a:xfrm>
        </p:grpSpPr>
        <p:sp>
          <p:nvSpPr>
            <p:cNvPr id="271" name="Google Shape;271;p25"/>
            <p:cNvSpPr/>
            <p:nvPr/>
          </p:nvSpPr>
          <p:spPr>
            <a:xfrm>
              <a:off x="2645345" y="2728785"/>
              <a:ext cx="352774" cy="1418827"/>
            </a:xfrm>
            <a:custGeom>
              <a:avLst/>
              <a:gdLst/>
              <a:ahLst/>
              <a:cxnLst/>
              <a:rect l="l" t="t" r="r" b="b"/>
              <a:pathLst>
                <a:path w="9583" h="38542" extrusionOk="0">
                  <a:moveTo>
                    <a:pt x="50" y="1"/>
                  </a:moveTo>
                  <a:cubicBezTo>
                    <a:pt x="23" y="1"/>
                    <a:pt x="0" y="22"/>
                    <a:pt x="0" y="49"/>
                  </a:cubicBezTo>
                  <a:lnTo>
                    <a:pt x="0" y="38493"/>
                  </a:lnTo>
                  <a:cubicBezTo>
                    <a:pt x="0" y="38520"/>
                    <a:pt x="23" y="38541"/>
                    <a:pt x="50" y="38541"/>
                  </a:cubicBezTo>
                  <a:lnTo>
                    <a:pt x="9534" y="38541"/>
                  </a:lnTo>
                  <a:cubicBezTo>
                    <a:pt x="9561" y="38541"/>
                    <a:pt x="9583" y="38520"/>
                    <a:pt x="9583" y="38493"/>
                  </a:cubicBezTo>
                  <a:lnTo>
                    <a:pt x="9583" y="49"/>
                  </a:lnTo>
                  <a:cubicBezTo>
                    <a:pt x="9583" y="22"/>
                    <a:pt x="9561" y="1"/>
                    <a:pt x="9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2678034" y="2728785"/>
              <a:ext cx="65195" cy="1418827"/>
            </a:xfrm>
            <a:custGeom>
              <a:avLst/>
              <a:gdLst/>
              <a:ahLst/>
              <a:cxnLst/>
              <a:rect l="l" t="t" r="r" b="b"/>
              <a:pathLst>
                <a:path w="1771" h="38542" extrusionOk="0">
                  <a:moveTo>
                    <a:pt x="1" y="1"/>
                  </a:moveTo>
                  <a:lnTo>
                    <a:pt x="1" y="38541"/>
                  </a:lnTo>
                  <a:lnTo>
                    <a:pt x="1771" y="38541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2645345" y="3614336"/>
              <a:ext cx="352774" cy="43733"/>
            </a:xfrm>
            <a:custGeom>
              <a:avLst/>
              <a:gdLst/>
              <a:ahLst/>
              <a:cxnLst/>
              <a:rect l="l" t="t" r="r" b="b"/>
              <a:pathLst>
                <a:path w="9583" h="1188" extrusionOk="0">
                  <a:moveTo>
                    <a:pt x="0" y="1"/>
                  </a:moveTo>
                  <a:lnTo>
                    <a:pt x="0" y="1188"/>
                  </a:lnTo>
                  <a:lnTo>
                    <a:pt x="9583" y="1188"/>
                  </a:lnTo>
                  <a:lnTo>
                    <a:pt x="95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5"/>
            <p:cNvSpPr/>
            <p:nvPr/>
          </p:nvSpPr>
          <p:spPr>
            <a:xfrm>
              <a:off x="2645345" y="2743145"/>
              <a:ext cx="352774" cy="43733"/>
            </a:xfrm>
            <a:custGeom>
              <a:avLst/>
              <a:gdLst/>
              <a:ahLst/>
              <a:cxnLst/>
              <a:rect l="l" t="t" r="r" b="b"/>
              <a:pathLst>
                <a:path w="9583" h="1188" extrusionOk="0">
                  <a:moveTo>
                    <a:pt x="0" y="0"/>
                  </a:moveTo>
                  <a:lnTo>
                    <a:pt x="0" y="1187"/>
                  </a:lnTo>
                  <a:lnTo>
                    <a:pt x="9583" y="1187"/>
                  </a:lnTo>
                  <a:lnTo>
                    <a:pt x="9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5"/>
            <p:cNvSpPr/>
            <p:nvPr/>
          </p:nvSpPr>
          <p:spPr>
            <a:xfrm>
              <a:off x="2645345" y="3526169"/>
              <a:ext cx="352774" cy="43733"/>
            </a:xfrm>
            <a:custGeom>
              <a:avLst/>
              <a:gdLst/>
              <a:ahLst/>
              <a:cxnLst/>
              <a:rect l="l" t="t" r="r" b="b"/>
              <a:pathLst>
                <a:path w="9583" h="1188" extrusionOk="0">
                  <a:moveTo>
                    <a:pt x="0" y="0"/>
                  </a:moveTo>
                  <a:lnTo>
                    <a:pt x="0" y="1187"/>
                  </a:lnTo>
                  <a:lnTo>
                    <a:pt x="9583" y="1187"/>
                  </a:lnTo>
                  <a:lnTo>
                    <a:pt x="9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2687606" y="3042508"/>
              <a:ext cx="268290" cy="200444"/>
            </a:xfrm>
            <a:custGeom>
              <a:avLst/>
              <a:gdLst/>
              <a:ahLst/>
              <a:cxnLst/>
              <a:rect l="l" t="t" r="r" b="b"/>
              <a:pathLst>
                <a:path w="7288" h="5445" extrusionOk="0">
                  <a:moveTo>
                    <a:pt x="1" y="1"/>
                  </a:moveTo>
                  <a:lnTo>
                    <a:pt x="1" y="5445"/>
                  </a:lnTo>
                  <a:lnTo>
                    <a:pt x="7288" y="5445"/>
                  </a:lnTo>
                  <a:lnTo>
                    <a:pt x="72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2836182" y="2728785"/>
              <a:ext cx="161938" cy="1418827"/>
            </a:xfrm>
            <a:custGeom>
              <a:avLst/>
              <a:gdLst/>
              <a:ahLst/>
              <a:cxnLst/>
              <a:rect l="l" t="t" r="r" b="b"/>
              <a:pathLst>
                <a:path w="4399" h="38542" extrusionOk="0">
                  <a:moveTo>
                    <a:pt x="10" y="1"/>
                  </a:moveTo>
                  <a:lnTo>
                    <a:pt x="0" y="38541"/>
                  </a:lnTo>
                  <a:lnTo>
                    <a:pt x="3853" y="38541"/>
                  </a:lnTo>
                  <a:cubicBezTo>
                    <a:pt x="4154" y="38541"/>
                    <a:pt x="4399" y="38346"/>
                    <a:pt x="4399" y="38104"/>
                  </a:cubicBezTo>
                  <a:lnTo>
                    <a:pt x="4399" y="438"/>
                  </a:lnTo>
                  <a:cubicBezTo>
                    <a:pt x="4399" y="196"/>
                    <a:pt x="4154" y="1"/>
                    <a:pt x="3853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25"/>
          <p:cNvGrpSpPr/>
          <p:nvPr/>
        </p:nvGrpSpPr>
        <p:grpSpPr>
          <a:xfrm>
            <a:off x="7435311" y="2216131"/>
            <a:ext cx="841126" cy="1379703"/>
            <a:chOff x="3170406" y="1633711"/>
            <a:chExt cx="373352" cy="612929"/>
          </a:xfrm>
        </p:grpSpPr>
        <p:sp>
          <p:nvSpPr>
            <p:cNvPr id="279" name="Google Shape;279;p25"/>
            <p:cNvSpPr/>
            <p:nvPr/>
          </p:nvSpPr>
          <p:spPr>
            <a:xfrm>
              <a:off x="3188260" y="1712602"/>
              <a:ext cx="338196" cy="534039"/>
            </a:xfrm>
            <a:custGeom>
              <a:avLst/>
              <a:gdLst/>
              <a:ahLst/>
              <a:cxnLst/>
              <a:rect l="l" t="t" r="r" b="b"/>
              <a:pathLst>
                <a:path w="9187" h="14507" extrusionOk="0">
                  <a:moveTo>
                    <a:pt x="0" y="1"/>
                  </a:moveTo>
                  <a:lnTo>
                    <a:pt x="670" y="14073"/>
                  </a:lnTo>
                  <a:cubicBezTo>
                    <a:pt x="681" y="14316"/>
                    <a:pt x="881" y="14507"/>
                    <a:pt x="1124" y="14507"/>
                  </a:cubicBezTo>
                  <a:lnTo>
                    <a:pt x="7794" y="14507"/>
                  </a:lnTo>
                  <a:cubicBezTo>
                    <a:pt x="8034" y="14507"/>
                    <a:pt x="8232" y="14321"/>
                    <a:pt x="8248" y="14081"/>
                  </a:cubicBezTo>
                  <a:lnTo>
                    <a:pt x="9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5"/>
            <p:cNvSpPr/>
            <p:nvPr/>
          </p:nvSpPr>
          <p:spPr>
            <a:xfrm>
              <a:off x="3198200" y="1921110"/>
              <a:ext cx="314379" cy="180565"/>
            </a:xfrm>
            <a:custGeom>
              <a:avLst/>
              <a:gdLst/>
              <a:ahLst/>
              <a:cxnLst/>
              <a:rect l="l" t="t" r="r" b="b"/>
              <a:pathLst>
                <a:path w="8540" h="4905" extrusionOk="0">
                  <a:moveTo>
                    <a:pt x="0" y="1"/>
                  </a:moveTo>
                  <a:lnTo>
                    <a:pt x="233" y="4905"/>
                  </a:lnTo>
                  <a:lnTo>
                    <a:pt x="8212" y="4905"/>
                  </a:lnTo>
                  <a:lnTo>
                    <a:pt x="85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5"/>
            <p:cNvSpPr/>
            <p:nvPr/>
          </p:nvSpPr>
          <p:spPr>
            <a:xfrm>
              <a:off x="3188260" y="1712565"/>
              <a:ext cx="338196" cy="103038"/>
            </a:xfrm>
            <a:custGeom>
              <a:avLst/>
              <a:gdLst/>
              <a:ahLst/>
              <a:cxnLst/>
              <a:rect l="l" t="t" r="r" b="b"/>
              <a:pathLst>
                <a:path w="9187" h="2799" extrusionOk="0">
                  <a:moveTo>
                    <a:pt x="0" y="0"/>
                  </a:moveTo>
                  <a:lnTo>
                    <a:pt x="134" y="2799"/>
                  </a:lnTo>
                  <a:lnTo>
                    <a:pt x="9000" y="2799"/>
                  </a:lnTo>
                  <a:lnTo>
                    <a:pt x="918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3418893" y="1712565"/>
              <a:ext cx="107566" cy="534076"/>
            </a:xfrm>
            <a:custGeom>
              <a:avLst/>
              <a:gdLst/>
              <a:ahLst/>
              <a:cxnLst/>
              <a:rect l="l" t="t" r="r" b="b"/>
              <a:pathLst>
                <a:path w="2922" h="14508" extrusionOk="0">
                  <a:moveTo>
                    <a:pt x="1393" y="0"/>
                  </a:moveTo>
                  <a:lnTo>
                    <a:pt x="453" y="14082"/>
                  </a:lnTo>
                  <a:cubicBezTo>
                    <a:pt x="438" y="14322"/>
                    <a:pt x="239" y="14508"/>
                    <a:pt x="0" y="14508"/>
                  </a:cubicBezTo>
                  <a:lnTo>
                    <a:pt x="1529" y="14508"/>
                  </a:lnTo>
                  <a:cubicBezTo>
                    <a:pt x="1769" y="14508"/>
                    <a:pt x="1967" y="14322"/>
                    <a:pt x="1983" y="14082"/>
                  </a:cubicBezTo>
                  <a:lnTo>
                    <a:pt x="2922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3235455" y="1712565"/>
              <a:ext cx="61256" cy="534076"/>
            </a:xfrm>
            <a:custGeom>
              <a:avLst/>
              <a:gdLst/>
              <a:ahLst/>
              <a:cxnLst/>
              <a:rect l="l" t="t" r="r" b="b"/>
              <a:pathLst>
                <a:path w="1664" h="14508" extrusionOk="0">
                  <a:moveTo>
                    <a:pt x="701" y="0"/>
                  </a:moveTo>
                  <a:lnTo>
                    <a:pt x="1" y="26"/>
                  </a:lnTo>
                  <a:lnTo>
                    <a:pt x="522" y="14508"/>
                  </a:lnTo>
                  <a:lnTo>
                    <a:pt x="1664" y="1450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5"/>
            <p:cNvSpPr/>
            <p:nvPr/>
          </p:nvSpPr>
          <p:spPr>
            <a:xfrm>
              <a:off x="3220656" y="1633711"/>
              <a:ext cx="272560" cy="91589"/>
            </a:xfrm>
            <a:custGeom>
              <a:avLst/>
              <a:gdLst/>
              <a:ahLst/>
              <a:cxnLst/>
              <a:rect l="l" t="t" r="r" b="b"/>
              <a:pathLst>
                <a:path w="7404" h="2488" extrusionOk="0">
                  <a:moveTo>
                    <a:pt x="851" y="1"/>
                  </a:moveTo>
                  <a:cubicBezTo>
                    <a:pt x="551" y="1"/>
                    <a:pt x="294" y="221"/>
                    <a:pt x="250" y="519"/>
                  </a:cubicBezTo>
                  <a:lnTo>
                    <a:pt x="56" y="1787"/>
                  </a:lnTo>
                  <a:cubicBezTo>
                    <a:pt x="0" y="2157"/>
                    <a:pt x="284" y="2488"/>
                    <a:pt x="659" y="2488"/>
                  </a:cubicBezTo>
                  <a:lnTo>
                    <a:pt x="6728" y="2488"/>
                  </a:lnTo>
                  <a:cubicBezTo>
                    <a:pt x="7115" y="2488"/>
                    <a:pt x="7404" y="2134"/>
                    <a:pt x="7325" y="1755"/>
                  </a:cubicBezTo>
                  <a:lnTo>
                    <a:pt x="7061" y="487"/>
                  </a:lnTo>
                  <a:cubicBezTo>
                    <a:pt x="7003" y="204"/>
                    <a:pt x="6754" y="1"/>
                    <a:pt x="6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5"/>
            <p:cNvSpPr/>
            <p:nvPr/>
          </p:nvSpPr>
          <p:spPr>
            <a:xfrm>
              <a:off x="3220656" y="1679102"/>
              <a:ext cx="272560" cy="46200"/>
            </a:xfrm>
            <a:custGeom>
              <a:avLst/>
              <a:gdLst/>
              <a:ahLst/>
              <a:cxnLst/>
              <a:rect l="l" t="t" r="r" b="b"/>
              <a:pathLst>
                <a:path w="7404" h="1255" extrusionOk="0">
                  <a:moveTo>
                    <a:pt x="140" y="1"/>
                  </a:moveTo>
                  <a:lnTo>
                    <a:pt x="56" y="554"/>
                  </a:lnTo>
                  <a:cubicBezTo>
                    <a:pt x="0" y="924"/>
                    <a:pt x="284" y="1255"/>
                    <a:pt x="659" y="1255"/>
                  </a:cubicBezTo>
                  <a:lnTo>
                    <a:pt x="6728" y="1255"/>
                  </a:lnTo>
                  <a:cubicBezTo>
                    <a:pt x="7115" y="1255"/>
                    <a:pt x="7404" y="901"/>
                    <a:pt x="7325" y="522"/>
                  </a:cubicBezTo>
                  <a:lnTo>
                    <a:pt x="7217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5"/>
            <p:cNvSpPr/>
            <p:nvPr/>
          </p:nvSpPr>
          <p:spPr>
            <a:xfrm>
              <a:off x="3170406" y="1692244"/>
              <a:ext cx="373352" cy="91590"/>
            </a:xfrm>
            <a:custGeom>
              <a:avLst/>
              <a:gdLst/>
              <a:ahLst/>
              <a:cxnLst/>
              <a:rect l="l" t="t" r="r" b="b"/>
              <a:pathLst>
                <a:path w="10142" h="2488" extrusionOk="0">
                  <a:moveTo>
                    <a:pt x="696" y="1"/>
                  </a:moveTo>
                  <a:cubicBezTo>
                    <a:pt x="495" y="1"/>
                    <a:pt x="324" y="147"/>
                    <a:pt x="294" y="345"/>
                  </a:cubicBezTo>
                  <a:lnTo>
                    <a:pt x="38" y="2019"/>
                  </a:lnTo>
                  <a:cubicBezTo>
                    <a:pt x="1" y="2265"/>
                    <a:pt x="191" y="2488"/>
                    <a:pt x="441" y="2488"/>
                  </a:cubicBezTo>
                  <a:lnTo>
                    <a:pt x="9690" y="2488"/>
                  </a:lnTo>
                  <a:cubicBezTo>
                    <a:pt x="9947" y="2488"/>
                    <a:pt x="10142" y="2251"/>
                    <a:pt x="10089" y="1998"/>
                  </a:cubicBezTo>
                  <a:lnTo>
                    <a:pt x="9740" y="324"/>
                  </a:lnTo>
                  <a:cubicBezTo>
                    <a:pt x="9700" y="135"/>
                    <a:pt x="9535" y="1"/>
                    <a:pt x="9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25"/>
          <p:cNvGrpSpPr/>
          <p:nvPr/>
        </p:nvGrpSpPr>
        <p:grpSpPr>
          <a:xfrm rot="5400000">
            <a:off x="6564813" y="3107619"/>
            <a:ext cx="735659" cy="2855050"/>
            <a:chOff x="2354597" y="2930670"/>
            <a:chExt cx="294723" cy="1144722"/>
          </a:xfrm>
        </p:grpSpPr>
        <p:sp>
          <p:nvSpPr>
            <p:cNvPr id="288" name="Google Shape;288;p25"/>
            <p:cNvSpPr/>
            <p:nvPr/>
          </p:nvSpPr>
          <p:spPr>
            <a:xfrm>
              <a:off x="2381507" y="2954488"/>
              <a:ext cx="246460" cy="1097160"/>
            </a:xfrm>
            <a:custGeom>
              <a:avLst/>
              <a:gdLst/>
              <a:ahLst/>
              <a:cxnLst/>
              <a:rect l="l" t="t" r="r" b="b"/>
              <a:pathLst>
                <a:path w="6695" h="29804" extrusionOk="0">
                  <a:moveTo>
                    <a:pt x="6694" y="1"/>
                  </a:moveTo>
                  <a:cubicBezTo>
                    <a:pt x="5422" y="659"/>
                    <a:pt x="4195" y="869"/>
                    <a:pt x="3147" y="869"/>
                  </a:cubicBezTo>
                  <a:cubicBezTo>
                    <a:pt x="1294" y="869"/>
                    <a:pt x="1" y="212"/>
                    <a:pt x="1" y="212"/>
                  </a:cubicBezTo>
                  <a:lnTo>
                    <a:pt x="1" y="29590"/>
                  </a:lnTo>
                  <a:cubicBezTo>
                    <a:pt x="1" y="29590"/>
                    <a:pt x="1294" y="28934"/>
                    <a:pt x="3145" y="28934"/>
                  </a:cubicBezTo>
                  <a:cubicBezTo>
                    <a:pt x="4194" y="28934"/>
                    <a:pt x="5421" y="29144"/>
                    <a:pt x="6694" y="29803"/>
                  </a:cubicBezTo>
                  <a:lnTo>
                    <a:pt x="66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5"/>
            <p:cNvSpPr/>
            <p:nvPr/>
          </p:nvSpPr>
          <p:spPr>
            <a:xfrm>
              <a:off x="2606581" y="2930670"/>
              <a:ext cx="42739" cy="1144722"/>
            </a:xfrm>
            <a:custGeom>
              <a:avLst/>
              <a:gdLst/>
              <a:ahLst/>
              <a:cxnLst/>
              <a:rect l="l" t="t" r="r" b="b"/>
              <a:pathLst>
                <a:path w="1161" h="31096" extrusionOk="0">
                  <a:moveTo>
                    <a:pt x="1" y="0"/>
                  </a:moveTo>
                  <a:lnTo>
                    <a:pt x="1" y="31096"/>
                  </a:lnTo>
                  <a:lnTo>
                    <a:pt x="1160" y="3109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5"/>
            <p:cNvSpPr/>
            <p:nvPr/>
          </p:nvSpPr>
          <p:spPr>
            <a:xfrm>
              <a:off x="2354597" y="2930670"/>
              <a:ext cx="42739" cy="1144722"/>
            </a:xfrm>
            <a:custGeom>
              <a:avLst/>
              <a:gdLst/>
              <a:ahLst/>
              <a:cxnLst/>
              <a:rect l="l" t="t" r="r" b="b"/>
              <a:pathLst>
                <a:path w="1161" h="31096" extrusionOk="0">
                  <a:moveTo>
                    <a:pt x="0" y="0"/>
                  </a:moveTo>
                  <a:lnTo>
                    <a:pt x="0" y="31096"/>
                  </a:lnTo>
                  <a:lnTo>
                    <a:pt x="1160" y="3109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5"/>
            <p:cNvSpPr/>
            <p:nvPr/>
          </p:nvSpPr>
          <p:spPr>
            <a:xfrm>
              <a:off x="2556294" y="3053843"/>
              <a:ext cx="11191" cy="363119"/>
            </a:xfrm>
            <a:custGeom>
              <a:avLst/>
              <a:gdLst/>
              <a:ahLst/>
              <a:cxnLst/>
              <a:rect l="l" t="t" r="r" b="b"/>
              <a:pathLst>
                <a:path w="304" h="9864" extrusionOk="0">
                  <a:moveTo>
                    <a:pt x="304" y="0"/>
                  </a:moveTo>
                  <a:lnTo>
                    <a:pt x="1" y="71"/>
                  </a:lnTo>
                  <a:lnTo>
                    <a:pt x="304" y="986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5"/>
            <p:cNvSpPr/>
            <p:nvPr/>
          </p:nvSpPr>
          <p:spPr>
            <a:xfrm>
              <a:off x="2516868" y="3156391"/>
              <a:ext cx="17118" cy="792242"/>
            </a:xfrm>
            <a:custGeom>
              <a:avLst/>
              <a:gdLst/>
              <a:ahLst/>
              <a:cxnLst/>
              <a:rect l="l" t="t" r="r" b="b"/>
              <a:pathLst>
                <a:path w="465" h="21521" extrusionOk="0">
                  <a:moveTo>
                    <a:pt x="91" y="0"/>
                  </a:moveTo>
                  <a:cubicBezTo>
                    <a:pt x="1" y="7400"/>
                    <a:pt x="232" y="21520"/>
                    <a:pt x="232" y="21520"/>
                  </a:cubicBezTo>
                  <a:cubicBezTo>
                    <a:pt x="465" y="18985"/>
                    <a:pt x="223" y="739"/>
                    <a:pt x="91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5"/>
            <p:cNvSpPr/>
            <p:nvPr/>
          </p:nvSpPr>
          <p:spPr>
            <a:xfrm>
              <a:off x="2436395" y="3346898"/>
              <a:ext cx="15682" cy="614253"/>
            </a:xfrm>
            <a:custGeom>
              <a:avLst/>
              <a:gdLst/>
              <a:ahLst/>
              <a:cxnLst/>
              <a:rect l="l" t="t" r="r" b="b"/>
              <a:pathLst>
                <a:path w="426" h="16686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5737"/>
                    <a:pt x="212" y="16685"/>
                    <a:pt x="212" y="16685"/>
                  </a:cubicBezTo>
                  <a:cubicBezTo>
                    <a:pt x="425" y="14718"/>
                    <a:pt x="205" y="575"/>
                    <a:pt x="84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5"/>
            <p:cNvSpPr/>
            <p:nvPr/>
          </p:nvSpPr>
          <p:spPr>
            <a:xfrm>
              <a:off x="2484436" y="3062347"/>
              <a:ext cx="17155" cy="548506"/>
            </a:xfrm>
            <a:custGeom>
              <a:avLst/>
              <a:gdLst/>
              <a:ahLst/>
              <a:cxnLst/>
              <a:rect l="l" t="t" r="r" b="b"/>
              <a:pathLst>
                <a:path w="466" h="14900" extrusionOk="0">
                  <a:moveTo>
                    <a:pt x="92" y="0"/>
                  </a:moveTo>
                  <a:lnTo>
                    <a:pt x="92" y="0"/>
                  </a:lnTo>
                  <a:cubicBezTo>
                    <a:pt x="0" y="5123"/>
                    <a:pt x="233" y="14900"/>
                    <a:pt x="233" y="14900"/>
                  </a:cubicBezTo>
                  <a:cubicBezTo>
                    <a:pt x="466" y="13143"/>
                    <a:pt x="224" y="515"/>
                    <a:pt x="92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295;p25"/>
          <p:cNvGrpSpPr/>
          <p:nvPr/>
        </p:nvGrpSpPr>
        <p:grpSpPr>
          <a:xfrm rot="-5400000" flipH="1">
            <a:off x="6854978" y="2738576"/>
            <a:ext cx="571498" cy="2286009"/>
            <a:chOff x="2354597" y="2930670"/>
            <a:chExt cx="294723" cy="1144722"/>
          </a:xfrm>
        </p:grpSpPr>
        <p:sp>
          <p:nvSpPr>
            <p:cNvPr id="296" name="Google Shape;296;p25"/>
            <p:cNvSpPr/>
            <p:nvPr/>
          </p:nvSpPr>
          <p:spPr>
            <a:xfrm>
              <a:off x="2381507" y="2954488"/>
              <a:ext cx="246460" cy="1097160"/>
            </a:xfrm>
            <a:custGeom>
              <a:avLst/>
              <a:gdLst/>
              <a:ahLst/>
              <a:cxnLst/>
              <a:rect l="l" t="t" r="r" b="b"/>
              <a:pathLst>
                <a:path w="6695" h="29804" extrusionOk="0">
                  <a:moveTo>
                    <a:pt x="6694" y="1"/>
                  </a:moveTo>
                  <a:cubicBezTo>
                    <a:pt x="5422" y="659"/>
                    <a:pt x="4195" y="869"/>
                    <a:pt x="3147" y="869"/>
                  </a:cubicBezTo>
                  <a:cubicBezTo>
                    <a:pt x="1294" y="869"/>
                    <a:pt x="1" y="212"/>
                    <a:pt x="1" y="212"/>
                  </a:cubicBezTo>
                  <a:lnTo>
                    <a:pt x="1" y="29590"/>
                  </a:lnTo>
                  <a:cubicBezTo>
                    <a:pt x="1" y="29590"/>
                    <a:pt x="1294" y="28934"/>
                    <a:pt x="3145" y="28934"/>
                  </a:cubicBezTo>
                  <a:cubicBezTo>
                    <a:pt x="4194" y="28934"/>
                    <a:pt x="5421" y="29144"/>
                    <a:pt x="6694" y="29803"/>
                  </a:cubicBezTo>
                  <a:lnTo>
                    <a:pt x="66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5"/>
            <p:cNvSpPr/>
            <p:nvPr/>
          </p:nvSpPr>
          <p:spPr>
            <a:xfrm>
              <a:off x="2606581" y="2930670"/>
              <a:ext cx="42739" cy="1144722"/>
            </a:xfrm>
            <a:custGeom>
              <a:avLst/>
              <a:gdLst/>
              <a:ahLst/>
              <a:cxnLst/>
              <a:rect l="l" t="t" r="r" b="b"/>
              <a:pathLst>
                <a:path w="1161" h="31096" extrusionOk="0">
                  <a:moveTo>
                    <a:pt x="1" y="0"/>
                  </a:moveTo>
                  <a:lnTo>
                    <a:pt x="1" y="31096"/>
                  </a:lnTo>
                  <a:lnTo>
                    <a:pt x="1160" y="3109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2354597" y="2930670"/>
              <a:ext cx="42739" cy="1144722"/>
            </a:xfrm>
            <a:custGeom>
              <a:avLst/>
              <a:gdLst/>
              <a:ahLst/>
              <a:cxnLst/>
              <a:rect l="l" t="t" r="r" b="b"/>
              <a:pathLst>
                <a:path w="1161" h="31096" extrusionOk="0">
                  <a:moveTo>
                    <a:pt x="0" y="0"/>
                  </a:moveTo>
                  <a:lnTo>
                    <a:pt x="0" y="31096"/>
                  </a:lnTo>
                  <a:lnTo>
                    <a:pt x="1160" y="3109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5"/>
            <p:cNvSpPr/>
            <p:nvPr/>
          </p:nvSpPr>
          <p:spPr>
            <a:xfrm>
              <a:off x="2556294" y="3053843"/>
              <a:ext cx="11191" cy="363119"/>
            </a:xfrm>
            <a:custGeom>
              <a:avLst/>
              <a:gdLst/>
              <a:ahLst/>
              <a:cxnLst/>
              <a:rect l="l" t="t" r="r" b="b"/>
              <a:pathLst>
                <a:path w="304" h="9864" extrusionOk="0">
                  <a:moveTo>
                    <a:pt x="304" y="0"/>
                  </a:moveTo>
                  <a:lnTo>
                    <a:pt x="1" y="71"/>
                  </a:lnTo>
                  <a:lnTo>
                    <a:pt x="304" y="986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5"/>
            <p:cNvSpPr/>
            <p:nvPr/>
          </p:nvSpPr>
          <p:spPr>
            <a:xfrm>
              <a:off x="2516868" y="3156391"/>
              <a:ext cx="17118" cy="792242"/>
            </a:xfrm>
            <a:custGeom>
              <a:avLst/>
              <a:gdLst/>
              <a:ahLst/>
              <a:cxnLst/>
              <a:rect l="l" t="t" r="r" b="b"/>
              <a:pathLst>
                <a:path w="465" h="21521" extrusionOk="0">
                  <a:moveTo>
                    <a:pt x="91" y="0"/>
                  </a:moveTo>
                  <a:cubicBezTo>
                    <a:pt x="1" y="7400"/>
                    <a:pt x="232" y="21520"/>
                    <a:pt x="232" y="21520"/>
                  </a:cubicBezTo>
                  <a:cubicBezTo>
                    <a:pt x="465" y="18985"/>
                    <a:pt x="223" y="739"/>
                    <a:pt x="91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5"/>
            <p:cNvSpPr/>
            <p:nvPr/>
          </p:nvSpPr>
          <p:spPr>
            <a:xfrm>
              <a:off x="2436395" y="3346898"/>
              <a:ext cx="15682" cy="614253"/>
            </a:xfrm>
            <a:custGeom>
              <a:avLst/>
              <a:gdLst/>
              <a:ahLst/>
              <a:cxnLst/>
              <a:rect l="l" t="t" r="r" b="b"/>
              <a:pathLst>
                <a:path w="426" h="16686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5737"/>
                    <a:pt x="212" y="16685"/>
                    <a:pt x="212" y="16685"/>
                  </a:cubicBezTo>
                  <a:cubicBezTo>
                    <a:pt x="425" y="14718"/>
                    <a:pt x="205" y="575"/>
                    <a:pt x="84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5"/>
            <p:cNvSpPr/>
            <p:nvPr/>
          </p:nvSpPr>
          <p:spPr>
            <a:xfrm>
              <a:off x="2484436" y="3062347"/>
              <a:ext cx="17155" cy="548506"/>
            </a:xfrm>
            <a:custGeom>
              <a:avLst/>
              <a:gdLst/>
              <a:ahLst/>
              <a:cxnLst/>
              <a:rect l="l" t="t" r="r" b="b"/>
              <a:pathLst>
                <a:path w="466" h="14900" extrusionOk="0">
                  <a:moveTo>
                    <a:pt x="92" y="0"/>
                  </a:moveTo>
                  <a:lnTo>
                    <a:pt x="92" y="0"/>
                  </a:lnTo>
                  <a:cubicBezTo>
                    <a:pt x="0" y="5123"/>
                    <a:pt x="233" y="14900"/>
                    <a:pt x="233" y="14900"/>
                  </a:cubicBezTo>
                  <a:cubicBezTo>
                    <a:pt x="466" y="13143"/>
                    <a:pt x="224" y="515"/>
                    <a:pt x="92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238;p24"/>
          <p:cNvSpPr txBox="1">
            <a:spLocks noGrp="1"/>
          </p:cNvSpPr>
          <p:nvPr>
            <p:ph type="title" idx="4294967295"/>
          </p:nvPr>
        </p:nvSpPr>
        <p:spPr>
          <a:xfrm>
            <a:off x="720000" y="3325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2362" y="1389819"/>
            <a:ext cx="2938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 smtClean="0"/>
              <a:t>Ôn tập kiến thức đã học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892361" y="2331503"/>
            <a:ext cx="3010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 smtClean="0"/>
              <a:t>Hoàn thành bài tập phần Vận dụng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892361" y="3687984"/>
            <a:ext cx="301033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 smtClean="0"/>
              <a:t>Chuẩn bị bài sau </a:t>
            </a:r>
            <a:r>
              <a:rPr lang="vi-VN" sz="2000" b="1" dirty="0" smtClean="0"/>
              <a:t>- Bài 5: Gia công cơ khí</a:t>
            </a:r>
            <a:endParaRPr lang="en-US" sz="2000" b="1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876344" y="1685336"/>
            <a:ext cx="4445666" cy="772"/>
          </a:xfrm>
          <a:prstGeom prst="line">
            <a:avLst/>
          </a:prstGeom>
          <a:ln w="28575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43" idx="3"/>
          </p:cNvCxnSpPr>
          <p:nvPr/>
        </p:nvCxnSpPr>
        <p:spPr>
          <a:xfrm>
            <a:off x="3902691" y="2839335"/>
            <a:ext cx="3595237" cy="3644"/>
          </a:xfrm>
          <a:prstGeom prst="line">
            <a:avLst/>
          </a:prstGeom>
          <a:ln w="28575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44" idx="3"/>
          </p:cNvCxnSpPr>
          <p:nvPr/>
        </p:nvCxnSpPr>
        <p:spPr>
          <a:xfrm flipV="1">
            <a:off x="3902691" y="4167191"/>
            <a:ext cx="1661646" cy="123"/>
          </a:xfrm>
          <a:prstGeom prst="line">
            <a:avLst/>
          </a:prstGeom>
          <a:ln w="28575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/>
      <p:bldP spid="4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0"/>
          <p:cNvSpPr txBox="1">
            <a:spLocks noGrp="1"/>
          </p:cNvSpPr>
          <p:nvPr>
            <p:ph type="title"/>
          </p:nvPr>
        </p:nvSpPr>
        <p:spPr>
          <a:xfrm>
            <a:off x="1142890" y="1638498"/>
            <a:ext cx="6751572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5" name="Google Shape;545;p30"/>
          <p:cNvGrpSpPr/>
          <p:nvPr/>
        </p:nvGrpSpPr>
        <p:grpSpPr>
          <a:xfrm>
            <a:off x="5652511" y="4454524"/>
            <a:ext cx="2273948" cy="587899"/>
            <a:chOff x="6376584" y="2589889"/>
            <a:chExt cx="893918" cy="231111"/>
          </a:xfrm>
        </p:grpSpPr>
        <p:sp>
          <p:nvSpPr>
            <p:cNvPr id="546" name="Google Shape;546;p30"/>
            <p:cNvSpPr/>
            <p:nvPr/>
          </p:nvSpPr>
          <p:spPr>
            <a:xfrm>
              <a:off x="6376584" y="2589889"/>
              <a:ext cx="893918" cy="231109"/>
            </a:xfrm>
            <a:custGeom>
              <a:avLst/>
              <a:gdLst/>
              <a:ahLst/>
              <a:cxnLst/>
              <a:rect l="l" t="t" r="r" b="b"/>
              <a:pathLst>
                <a:path w="24283" h="6278" extrusionOk="0">
                  <a:moveTo>
                    <a:pt x="36" y="0"/>
                  </a:moveTo>
                  <a:cubicBezTo>
                    <a:pt x="16" y="0"/>
                    <a:pt x="1" y="16"/>
                    <a:pt x="1" y="36"/>
                  </a:cubicBezTo>
                  <a:lnTo>
                    <a:pt x="1" y="6241"/>
                  </a:lnTo>
                  <a:cubicBezTo>
                    <a:pt x="1" y="6261"/>
                    <a:pt x="16" y="6277"/>
                    <a:pt x="36" y="6277"/>
                  </a:cubicBezTo>
                  <a:lnTo>
                    <a:pt x="24246" y="6277"/>
                  </a:lnTo>
                  <a:cubicBezTo>
                    <a:pt x="24266" y="6277"/>
                    <a:pt x="24282" y="6261"/>
                    <a:pt x="24282" y="6241"/>
                  </a:cubicBezTo>
                  <a:lnTo>
                    <a:pt x="24282" y="36"/>
                  </a:lnTo>
                  <a:cubicBezTo>
                    <a:pt x="24282" y="16"/>
                    <a:pt x="24266" y="0"/>
                    <a:pt x="24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7217978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7114056" y="2589889"/>
              <a:ext cx="86068" cy="231109"/>
            </a:xfrm>
            <a:custGeom>
              <a:avLst/>
              <a:gdLst/>
              <a:ahLst/>
              <a:cxnLst/>
              <a:rect l="l" t="t" r="r" b="b"/>
              <a:pathLst>
                <a:path w="2338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2338" y="6277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7223721" y="2589889"/>
              <a:ext cx="17523" cy="231109"/>
            </a:xfrm>
            <a:custGeom>
              <a:avLst/>
              <a:gdLst/>
              <a:ahLst/>
              <a:cxnLst/>
              <a:rect l="l" t="t" r="r" b="b"/>
              <a:pathLst>
                <a:path w="476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7068408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477" y="6277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7074150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7119798" y="2589889"/>
              <a:ext cx="86068" cy="231109"/>
            </a:xfrm>
            <a:custGeom>
              <a:avLst/>
              <a:gdLst/>
              <a:ahLst/>
              <a:cxnLst/>
              <a:rect l="l" t="t" r="r" b="b"/>
              <a:pathLst>
                <a:path w="2338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2338" y="6277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6555384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6451461" y="2589889"/>
              <a:ext cx="86068" cy="231109"/>
            </a:xfrm>
            <a:custGeom>
              <a:avLst/>
              <a:gdLst/>
              <a:ahLst/>
              <a:cxnLst/>
              <a:rect l="l" t="t" r="r" b="b"/>
              <a:pathLst>
                <a:path w="2338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2338" y="6277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6561127" y="2589889"/>
              <a:ext cx="17523" cy="231109"/>
            </a:xfrm>
            <a:custGeom>
              <a:avLst/>
              <a:gdLst/>
              <a:ahLst/>
              <a:cxnLst/>
              <a:rect l="l" t="t" r="r" b="b"/>
              <a:pathLst>
                <a:path w="476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6405813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477" y="6277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6411556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6457204" y="2589889"/>
              <a:ext cx="86068" cy="231109"/>
            </a:xfrm>
            <a:custGeom>
              <a:avLst/>
              <a:gdLst/>
              <a:ahLst/>
              <a:cxnLst/>
              <a:rect l="l" t="t" r="r" b="b"/>
              <a:pathLst>
                <a:path w="2338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2337" y="6277"/>
                  </a:lnTo>
                  <a:lnTo>
                    <a:pt x="2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6376584" y="2616026"/>
              <a:ext cx="893918" cy="25069"/>
            </a:xfrm>
            <a:custGeom>
              <a:avLst/>
              <a:gdLst/>
              <a:ahLst/>
              <a:cxnLst/>
              <a:rect l="l" t="t" r="r" b="b"/>
              <a:pathLst>
                <a:path w="24283" h="681" extrusionOk="0">
                  <a:moveTo>
                    <a:pt x="1" y="0"/>
                  </a:moveTo>
                  <a:lnTo>
                    <a:pt x="1" y="680"/>
                  </a:lnTo>
                  <a:lnTo>
                    <a:pt x="24282" y="680"/>
                  </a:lnTo>
                  <a:lnTo>
                    <a:pt x="24282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6902713" y="2643636"/>
              <a:ext cx="156416" cy="123616"/>
            </a:xfrm>
            <a:custGeom>
              <a:avLst/>
              <a:gdLst/>
              <a:ahLst/>
              <a:cxnLst/>
              <a:rect l="l" t="t" r="r" b="b"/>
              <a:pathLst>
                <a:path w="4249" h="3358" extrusionOk="0">
                  <a:moveTo>
                    <a:pt x="2125" y="0"/>
                  </a:moveTo>
                  <a:lnTo>
                    <a:pt x="1" y="1679"/>
                  </a:lnTo>
                  <a:lnTo>
                    <a:pt x="2125" y="3357"/>
                  </a:lnTo>
                  <a:lnTo>
                    <a:pt x="4249" y="1679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6587926" y="2643636"/>
              <a:ext cx="156453" cy="123616"/>
            </a:xfrm>
            <a:custGeom>
              <a:avLst/>
              <a:gdLst/>
              <a:ahLst/>
              <a:cxnLst/>
              <a:rect l="l" t="t" r="r" b="b"/>
              <a:pathLst>
                <a:path w="4250" h="3358" extrusionOk="0">
                  <a:moveTo>
                    <a:pt x="2125" y="0"/>
                  </a:moveTo>
                  <a:lnTo>
                    <a:pt x="1" y="1679"/>
                  </a:lnTo>
                  <a:lnTo>
                    <a:pt x="2125" y="3357"/>
                  </a:lnTo>
                  <a:lnTo>
                    <a:pt x="4249" y="1679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6746258" y="2643636"/>
              <a:ext cx="156453" cy="123616"/>
            </a:xfrm>
            <a:custGeom>
              <a:avLst/>
              <a:gdLst/>
              <a:ahLst/>
              <a:cxnLst/>
              <a:rect l="l" t="t" r="r" b="b"/>
              <a:pathLst>
                <a:path w="4250" h="3358" extrusionOk="0">
                  <a:moveTo>
                    <a:pt x="2125" y="0"/>
                  </a:moveTo>
                  <a:lnTo>
                    <a:pt x="1" y="1679"/>
                  </a:lnTo>
                  <a:lnTo>
                    <a:pt x="2125" y="3357"/>
                  </a:lnTo>
                  <a:lnTo>
                    <a:pt x="4249" y="1679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6376584" y="2740122"/>
              <a:ext cx="893918" cy="80877"/>
            </a:xfrm>
            <a:custGeom>
              <a:avLst/>
              <a:gdLst/>
              <a:ahLst/>
              <a:cxnLst/>
              <a:rect l="l" t="t" r="r" b="b"/>
              <a:pathLst>
                <a:path w="24283" h="2197" extrusionOk="0">
                  <a:moveTo>
                    <a:pt x="1" y="1"/>
                  </a:moveTo>
                  <a:lnTo>
                    <a:pt x="1" y="1906"/>
                  </a:lnTo>
                  <a:cubicBezTo>
                    <a:pt x="1" y="2066"/>
                    <a:pt x="148" y="2196"/>
                    <a:pt x="331" y="2196"/>
                  </a:cubicBezTo>
                  <a:lnTo>
                    <a:pt x="23952" y="2196"/>
                  </a:lnTo>
                  <a:cubicBezTo>
                    <a:pt x="24135" y="2196"/>
                    <a:pt x="24282" y="2066"/>
                    <a:pt x="24282" y="1906"/>
                  </a:cubicBezTo>
                  <a:lnTo>
                    <a:pt x="24282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0234" y="2424400"/>
            <a:ext cx="1762245" cy="2487654"/>
            <a:chOff x="60234" y="434877"/>
            <a:chExt cx="3171616" cy="4477177"/>
          </a:xfrm>
        </p:grpSpPr>
        <p:grpSp>
          <p:nvGrpSpPr>
            <p:cNvPr id="526" name="Google Shape;526;p30"/>
            <p:cNvGrpSpPr/>
            <p:nvPr/>
          </p:nvGrpSpPr>
          <p:grpSpPr>
            <a:xfrm flipH="1">
              <a:off x="60234" y="4243251"/>
              <a:ext cx="3171616" cy="668803"/>
              <a:chOff x="6036728" y="3173699"/>
              <a:chExt cx="1246803" cy="262915"/>
            </a:xfrm>
          </p:grpSpPr>
          <p:sp>
            <p:nvSpPr>
              <p:cNvPr id="527" name="Google Shape;527;p30"/>
              <p:cNvSpPr/>
              <p:nvPr/>
            </p:nvSpPr>
            <p:spPr>
              <a:xfrm>
                <a:off x="6050349" y="3202413"/>
                <a:ext cx="1205131" cy="205561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5584" extrusionOk="0">
                    <a:moveTo>
                      <a:pt x="0" y="1"/>
                    </a:moveTo>
                    <a:cubicBezTo>
                      <a:pt x="787" y="2176"/>
                      <a:pt x="833" y="2959"/>
                      <a:pt x="133" y="5166"/>
                    </a:cubicBezTo>
                    <a:lnTo>
                      <a:pt x="0" y="5583"/>
                    </a:lnTo>
                    <a:lnTo>
                      <a:pt x="31878" y="5583"/>
                    </a:lnTo>
                    <a:cubicBezTo>
                      <a:pt x="32353" y="5583"/>
                      <a:pt x="32737" y="5189"/>
                      <a:pt x="32737" y="4702"/>
                    </a:cubicBezTo>
                    <a:lnTo>
                      <a:pt x="32737" y="881"/>
                    </a:lnTo>
                    <a:cubicBezTo>
                      <a:pt x="32737" y="395"/>
                      <a:pt x="32353" y="1"/>
                      <a:pt x="318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0"/>
              <p:cNvSpPr/>
              <p:nvPr/>
            </p:nvSpPr>
            <p:spPr>
              <a:xfrm>
                <a:off x="6036728" y="3173699"/>
                <a:ext cx="1246803" cy="262915"/>
              </a:xfrm>
              <a:custGeom>
                <a:avLst/>
                <a:gdLst/>
                <a:ahLst/>
                <a:cxnLst/>
                <a:rect l="l" t="t" r="r" b="b"/>
                <a:pathLst>
                  <a:path w="33869" h="7142" extrusionOk="0">
                    <a:moveTo>
                      <a:pt x="0" y="1"/>
                    </a:moveTo>
                    <a:lnTo>
                      <a:pt x="0" y="781"/>
                    </a:lnTo>
                    <a:lnTo>
                      <a:pt x="32248" y="781"/>
                    </a:lnTo>
                    <a:cubicBezTo>
                      <a:pt x="32723" y="781"/>
                      <a:pt x="33107" y="1175"/>
                      <a:pt x="33107" y="1661"/>
                    </a:cubicBezTo>
                    <a:lnTo>
                      <a:pt x="33107" y="5482"/>
                    </a:lnTo>
                    <a:cubicBezTo>
                      <a:pt x="33107" y="5968"/>
                      <a:pt x="32723" y="6363"/>
                      <a:pt x="32248" y="6363"/>
                    </a:cubicBezTo>
                    <a:lnTo>
                      <a:pt x="0" y="6363"/>
                    </a:lnTo>
                    <a:lnTo>
                      <a:pt x="0" y="7142"/>
                    </a:lnTo>
                    <a:lnTo>
                      <a:pt x="32248" y="7142"/>
                    </a:lnTo>
                    <a:cubicBezTo>
                      <a:pt x="33141" y="7142"/>
                      <a:pt x="33868" y="6398"/>
                      <a:pt x="33868" y="5482"/>
                    </a:cubicBezTo>
                    <a:lnTo>
                      <a:pt x="33868" y="1661"/>
                    </a:lnTo>
                    <a:cubicBezTo>
                      <a:pt x="33868" y="746"/>
                      <a:pt x="33141" y="1"/>
                      <a:pt x="322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0"/>
              <p:cNvSpPr/>
              <p:nvPr/>
            </p:nvSpPr>
            <p:spPr>
              <a:xfrm>
                <a:off x="7202480" y="3202413"/>
                <a:ext cx="53010" cy="205561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5584" extrusionOk="0">
                    <a:moveTo>
                      <a:pt x="0" y="1"/>
                    </a:moveTo>
                    <a:cubicBezTo>
                      <a:pt x="474" y="1"/>
                      <a:pt x="859" y="395"/>
                      <a:pt x="859" y="881"/>
                    </a:cubicBezTo>
                    <a:lnTo>
                      <a:pt x="859" y="4702"/>
                    </a:lnTo>
                    <a:cubicBezTo>
                      <a:pt x="859" y="5189"/>
                      <a:pt x="474" y="5583"/>
                      <a:pt x="0" y="5583"/>
                    </a:cubicBezTo>
                    <a:lnTo>
                      <a:pt x="581" y="5583"/>
                    </a:lnTo>
                    <a:cubicBezTo>
                      <a:pt x="1056" y="5583"/>
                      <a:pt x="1440" y="5189"/>
                      <a:pt x="1440" y="4702"/>
                    </a:cubicBezTo>
                    <a:lnTo>
                      <a:pt x="1440" y="881"/>
                    </a:lnTo>
                    <a:cubicBezTo>
                      <a:pt x="1440" y="395"/>
                      <a:pt x="1056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0"/>
              <p:cNvSpPr/>
              <p:nvPr/>
            </p:nvSpPr>
            <p:spPr>
              <a:xfrm>
                <a:off x="6116133" y="3240625"/>
                <a:ext cx="1087625" cy="8835"/>
              </a:xfrm>
              <a:custGeom>
                <a:avLst/>
                <a:gdLst/>
                <a:ahLst/>
                <a:cxnLst/>
                <a:rect l="l" t="t" r="r" b="b"/>
                <a:pathLst>
                  <a:path w="29545" h="240" extrusionOk="0">
                    <a:moveTo>
                      <a:pt x="14876" y="0"/>
                    </a:moveTo>
                    <a:cubicBezTo>
                      <a:pt x="9830" y="0"/>
                      <a:pt x="4783" y="41"/>
                      <a:pt x="0" y="120"/>
                    </a:cubicBezTo>
                    <a:cubicBezTo>
                      <a:pt x="4782" y="199"/>
                      <a:pt x="9830" y="239"/>
                      <a:pt x="14876" y="239"/>
                    </a:cubicBezTo>
                    <a:cubicBezTo>
                      <a:pt x="19854" y="239"/>
                      <a:pt x="24830" y="200"/>
                      <a:pt x="29544" y="120"/>
                    </a:cubicBezTo>
                    <a:cubicBezTo>
                      <a:pt x="24829" y="40"/>
                      <a:pt x="19853" y="0"/>
                      <a:pt x="14876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0"/>
              <p:cNvSpPr/>
              <p:nvPr/>
            </p:nvSpPr>
            <p:spPr>
              <a:xfrm>
                <a:off x="6099420" y="3284506"/>
                <a:ext cx="1087552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9543" h="239" extrusionOk="0">
                    <a:moveTo>
                      <a:pt x="14841" y="0"/>
                    </a:moveTo>
                    <a:cubicBezTo>
                      <a:pt x="9807" y="0"/>
                      <a:pt x="4771" y="40"/>
                      <a:pt x="0" y="119"/>
                    </a:cubicBezTo>
                    <a:cubicBezTo>
                      <a:pt x="4781" y="198"/>
                      <a:pt x="9829" y="239"/>
                      <a:pt x="14875" y="239"/>
                    </a:cubicBezTo>
                    <a:cubicBezTo>
                      <a:pt x="19853" y="239"/>
                      <a:pt x="24828" y="199"/>
                      <a:pt x="29543" y="119"/>
                    </a:cubicBezTo>
                    <a:cubicBezTo>
                      <a:pt x="24817" y="39"/>
                      <a:pt x="19830" y="0"/>
                      <a:pt x="14841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0"/>
              <p:cNvSpPr/>
              <p:nvPr/>
            </p:nvSpPr>
            <p:spPr>
              <a:xfrm>
                <a:off x="6193072" y="3336523"/>
                <a:ext cx="1021841" cy="8835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40" extrusionOk="0">
                    <a:moveTo>
                      <a:pt x="13976" y="1"/>
                    </a:moveTo>
                    <a:cubicBezTo>
                      <a:pt x="9236" y="1"/>
                      <a:pt x="4494" y="41"/>
                      <a:pt x="0" y="120"/>
                    </a:cubicBezTo>
                    <a:cubicBezTo>
                      <a:pt x="4483" y="199"/>
                      <a:pt x="9215" y="239"/>
                      <a:pt x="13945" y="239"/>
                    </a:cubicBezTo>
                    <a:cubicBezTo>
                      <a:pt x="18633" y="239"/>
                      <a:pt x="23318" y="200"/>
                      <a:pt x="27757" y="120"/>
                    </a:cubicBezTo>
                    <a:cubicBezTo>
                      <a:pt x="23327" y="40"/>
                      <a:pt x="18653" y="1"/>
                      <a:pt x="13976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0"/>
              <p:cNvSpPr/>
              <p:nvPr/>
            </p:nvSpPr>
            <p:spPr>
              <a:xfrm>
                <a:off x="6187476" y="3375323"/>
                <a:ext cx="1021841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39" extrusionOk="0">
                    <a:moveTo>
                      <a:pt x="13946" y="0"/>
                    </a:moveTo>
                    <a:cubicBezTo>
                      <a:pt x="9216" y="0"/>
                      <a:pt x="4484" y="40"/>
                      <a:pt x="1" y="119"/>
                    </a:cubicBezTo>
                    <a:cubicBezTo>
                      <a:pt x="4493" y="198"/>
                      <a:pt x="9236" y="239"/>
                      <a:pt x="13976" y="239"/>
                    </a:cubicBezTo>
                    <a:cubicBezTo>
                      <a:pt x="18654" y="239"/>
                      <a:pt x="23329" y="199"/>
                      <a:pt x="27758" y="119"/>
                    </a:cubicBezTo>
                    <a:cubicBezTo>
                      <a:pt x="23318" y="39"/>
                      <a:pt x="18633" y="0"/>
                      <a:pt x="13946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0"/>
              <p:cNvSpPr/>
              <p:nvPr/>
            </p:nvSpPr>
            <p:spPr>
              <a:xfrm>
                <a:off x="6109286" y="3315171"/>
                <a:ext cx="1021841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39" extrusionOk="0">
                    <a:moveTo>
                      <a:pt x="13945" y="0"/>
                    </a:moveTo>
                    <a:cubicBezTo>
                      <a:pt x="9216" y="0"/>
                      <a:pt x="4484" y="40"/>
                      <a:pt x="1" y="119"/>
                    </a:cubicBezTo>
                    <a:cubicBezTo>
                      <a:pt x="4493" y="198"/>
                      <a:pt x="9236" y="238"/>
                      <a:pt x="13977" y="238"/>
                    </a:cubicBezTo>
                    <a:cubicBezTo>
                      <a:pt x="18654" y="238"/>
                      <a:pt x="23329" y="199"/>
                      <a:pt x="27758" y="119"/>
                    </a:cubicBezTo>
                    <a:cubicBezTo>
                      <a:pt x="23318" y="39"/>
                      <a:pt x="18633" y="0"/>
                      <a:pt x="13945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0"/>
              <p:cNvSpPr/>
              <p:nvPr/>
            </p:nvSpPr>
            <p:spPr>
              <a:xfrm>
                <a:off x="6050349" y="3202413"/>
                <a:ext cx="1183448" cy="27793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755" extrusionOk="0">
                    <a:moveTo>
                      <a:pt x="0" y="1"/>
                    </a:moveTo>
                    <a:cubicBezTo>
                      <a:pt x="60" y="164"/>
                      <a:pt x="113" y="328"/>
                      <a:pt x="163" y="492"/>
                    </a:cubicBezTo>
                    <a:lnTo>
                      <a:pt x="31534" y="492"/>
                    </a:lnTo>
                    <a:cubicBezTo>
                      <a:pt x="31774" y="492"/>
                      <a:pt x="31990" y="594"/>
                      <a:pt x="32147" y="755"/>
                    </a:cubicBezTo>
                    <a:cubicBezTo>
                      <a:pt x="32087" y="329"/>
                      <a:pt x="31730" y="1"/>
                      <a:pt x="31297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0"/>
              <p:cNvSpPr/>
              <p:nvPr/>
            </p:nvSpPr>
            <p:spPr>
              <a:xfrm>
                <a:off x="7202480" y="3202413"/>
                <a:ext cx="53010" cy="199929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5431" extrusionOk="0">
                    <a:moveTo>
                      <a:pt x="0" y="1"/>
                    </a:moveTo>
                    <a:cubicBezTo>
                      <a:pt x="433" y="1"/>
                      <a:pt x="790" y="329"/>
                      <a:pt x="850" y="755"/>
                    </a:cubicBezTo>
                    <a:cubicBezTo>
                      <a:pt x="1003" y="915"/>
                      <a:pt x="1097" y="1132"/>
                      <a:pt x="1097" y="1373"/>
                    </a:cubicBezTo>
                    <a:lnTo>
                      <a:pt x="1097" y="5195"/>
                    </a:lnTo>
                    <a:cubicBezTo>
                      <a:pt x="1097" y="5276"/>
                      <a:pt x="1086" y="5355"/>
                      <a:pt x="1064" y="5430"/>
                    </a:cubicBezTo>
                    <a:cubicBezTo>
                      <a:pt x="1091" y="5412"/>
                      <a:pt x="1116" y="5392"/>
                      <a:pt x="1140" y="5370"/>
                    </a:cubicBezTo>
                    <a:cubicBezTo>
                      <a:pt x="1146" y="5366"/>
                      <a:pt x="1151" y="5360"/>
                      <a:pt x="1157" y="5355"/>
                    </a:cubicBezTo>
                    <a:cubicBezTo>
                      <a:pt x="1176" y="5338"/>
                      <a:pt x="1193" y="5320"/>
                      <a:pt x="1209" y="5303"/>
                    </a:cubicBezTo>
                    <a:cubicBezTo>
                      <a:pt x="1216" y="5296"/>
                      <a:pt x="1221" y="5289"/>
                      <a:pt x="1227" y="5282"/>
                    </a:cubicBezTo>
                    <a:cubicBezTo>
                      <a:pt x="1243" y="5263"/>
                      <a:pt x="1259" y="5243"/>
                      <a:pt x="1273" y="5223"/>
                    </a:cubicBezTo>
                    <a:cubicBezTo>
                      <a:pt x="1277" y="5218"/>
                      <a:pt x="1283" y="5210"/>
                      <a:pt x="1287" y="5205"/>
                    </a:cubicBezTo>
                    <a:cubicBezTo>
                      <a:pt x="1306" y="5178"/>
                      <a:pt x="1323" y="5149"/>
                      <a:pt x="1337" y="5120"/>
                    </a:cubicBezTo>
                    <a:cubicBezTo>
                      <a:pt x="1339" y="5120"/>
                      <a:pt x="1339" y="5120"/>
                      <a:pt x="1339" y="5119"/>
                    </a:cubicBezTo>
                    <a:cubicBezTo>
                      <a:pt x="1353" y="5092"/>
                      <a:pt x="1366" y="5062"/>
                      <a:pt x="1377" y="5032"/>
                    </a:cubicBezTo>
                    <a:cubicBezTo>
                      <a:pt x="1381" y="5023"/>
                      <a:pt x="1384" y="5013"/>
                      <a:pt x="1387" y="5005"/>
                    </a:cubicBezTo>
                    <a:cubicBezTo>
                      <a:pt x="1396" y="4983"/>
                      <a:pt x="1403" y="4960"/>
                      <a:pt x="1409" y="4938"/>
                    </a:cubicBezTo>
                    <a:cubicBezTo>
                      <a:pt x="1411" y="4928"/>
                      <a:pt x="1414" y="4916"/>
                      <a:pt x="1417" y="4905"/>
                    </a:cubicBezTo>
                    <a:cubicBezTo>
                      <a:pt x="1423" y="4882"/>
                      <a:pt x="1426" y="4859"/>
                      <a:pt x="1430" y="4836"/>
                    </a:cubicBezTo>
                    <a:cubicBezTo>
                      <a:pt x="1431" y="4826"/>
                      <a:pt x="1433" y="4815"/>
                      <a:pt x="1434" y="4805"/>
                    </a:cubicBezTo>
                    <a:cubicBezTo>
                      <a:pt x="1439" y="4772"/>
                      <a:pt x="1440" y="4738"/>
                      <a:pt x="1440" y="4702"/>
                    </a:cubicBezTo>
                    <a:lnTo>
                      <a:pt x="1440" y="881"/>
                    </a:lnTo>
                    <a:cubicBezTo>
                      <a:pt x="1440" y="395"/>
                      <a:pt x="1056" y="1"/>
                      <a:pt x="581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7" name="Google Shape;537;p30"/>
            <p:cNvGrpSpPr/>
            <p:nvPr/>
          </p:nvGrpSpPr>
          <p:grpSpPr>
            <a:xfrm>
              <a:off x="489272" y="3735535"/>
              <a:ext cx="2629139" cy="507739"/>
              <a:chOff x="6109433" y="2440258"/>
              <a:chExt cx="1033548" cy="199599"/>
            </a:xfrm>
          </p:grpSpPr>
          <p:sp>
            <p:nvSpPr>
              <p:cNvPr id="538" name="Google Shape;538;p30"/>
              <p:cNvSpPr/>
              <p:nvPr/>
            </p:nvSpPr>
            <p:spPr>
              <a:xfrm>
                <a:off x="6109433" y="2440258"/>
                <a:ext cx="1033548" cy="199597"/>
              </a:xfrm>
              <a:custGeom>
                <a:avLst/>
                <a:gdLst/>
                <a:ahLst/>
                <a:cxnLst/>
                <a:rect l="l" t="t" r="r" b="b"/>
                <a:pathLst>
                  <a:path w="28076" h="5422" extrusionOk="0">
                    <a:moveTo>
                      <a:pt x="18" y="1"/>
                    </a:moveTo>
                    <a:cubicBezTo>
                      <a:pt x="8" y="1"/>
                      <a:pt x="1" y="8"/>
                      <a:pt x="1" y="18"/>
                    </a:cubicBezTo>
                    <a:lnTo>
                      <a:pt x="1" y="5406"/>
                    </a:lnTo>
                    <a:cubicBezTo>
                      <a:pt x="1" y="5415"/>
                      <a:pt x="8" y="5422"/>
                      <a:pt x="18" y="5422"/>
                    </a:cubicBezTo>
                    <a:lnTo>
                      <a:pt x="28059" y="5422"/>
                    </a:lnTo>
                    <a:cubicBezTo>
                      <a:pt x="28068" y="5422"/>
                      <a:pt x="28075" y="5415"/>
                      <a:pt x="28075" y="5406"/>
                    </a:cubicBezTo>
                    <a:lnTo>
                      <a:pt x="28075" y="18"/>
                    </a:lnTo>
                    <a:cubicBezTo>
                      <a:pt x="28075" y="8"/>
                      <a:pt x="28068" y="1"/>
                      <a:pt x="280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0"/>
              <p:cNvSpPr/>
              <p:nvPr/>
            </p:nvSpPr>
            <p:spPr>
              <a:xfrm>
                <a:off x="6190164" y="2440258"/>
                <a:ext cx="113051" cy="199597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5422" extrusionOk="0">
                    <a:moveTo>
                      <a:pt x="1" y="1"/>
                    </a:moveTo>
                    <a:lnTo>
                      <a:pt x="1" y="5422"/>
                    </a:lnTo>
                    <a:lnTo>
                      <a:pt x="3070" y="5422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0"/>
              <p:cNvSpPr/>
              <p:nvPr/>
            </p:nvSpPr>
            <p:spPr>
              <a:xfrm>
                <a:off x="6331672" y="2440258"/>
                <a:ext cx="16455" cy="19959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5422" extrusionOk="0">
                    <a:moveTo>
                      <a:pt x="1" y="1"/>
                    </a:moveTo>
                    <a:lnTo>
                      <a:pt x="1" y="5422"/>
                    </a:lnTo>
                    <a:lnTo>
                      <a:pt x="446" y="5422"/>
                    </a:lnTo>
                    <a:lnTo>
                      <a:pt x="4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0"/>
              <p:cNvSpPr/>
              <p:nvPr/>
            </p:nvSpPr>
            <p:spPr>
              <a:xfrm>
                <a:off x="6949208" y="2440258"/>
                <a:ext cx="113051" cy="199597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5422" extrusionOk="0">
                    <a:moveTo>
                      <a:pt x="0" y="1"/>
                    </a:moveTo>
                    <a:lnTo>
                      <a:pt x="0" y="5422"/>
                    </a:lnTo>
                    <a:lnTo>
                      <a:pt x="3070" y="5422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0"/>
              <p:cNvSpPr/>
              <p:nvPr/>
            </p:nvSpPr>
            <p:spPr>
              <a:xfrm>
                <a:off x="6904296" y="2440258"/>
                <a:ext cx="16455" cy="19959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5422" extrusionOk="0">
                    <a:moveTo>
                      <a:pt x="1" y="1"/>
                    </a:moveTo>
                    <a:lnTo>
                      <a:pt x="1" y="5422"/>
                    </a:lnTo>
                    <a:lnTo>
                      <a:pt x="446" y="5422"/>
                    </a:lnTo>
                    <a:lnTo>
                      <a:pt x="4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0"/>
              <p:cNvSpPr/>
              <p:nvPr/>
            </p:nvSpPr>
            <p:spPr>
              <a:xfrm>
                <a:off x="6109433" y="2478764"/>
                <a:ext cx="1033548" cy="38469"/>
              </a:xfrm>
              <a:custGeom>
                <a:avLst/>
                <a:gdLst/>
                <a:ahLst/>
                <a:cxnLst/>
                <a:rect l="l" t="t" r="r" b="b"/>
                <a:pathLst>
                  <a:path w="28076" h="1045" extrusionOk="0">
                    <a:moveTo>
                      <a:pt x="1" y="0"/>
                    </a:moveTo>
                    <a:lnTo>
                      <a:pt x="1" y="1045"/>
                    </a:lnTo>
                    <a:lnTo>
                      <a:pt x="28075" y="1045"/>
                    </a:lnTo>
                    <a:lnTo>
                      <a:pt x="28075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0"/>
              <p:cNvSpPr/>
              <p:nvPr/>
            </p:nvSpPr>
            <p:spPr>
              <a:xfrm>
                <a:off x="6109433" y="2571091"/>
                <a:ext cx="1033548" cy="68766"/>
              </a:xfrm>
              <a:custGeom>
                <a:avLst/>
                <a:gdLst/>
                <a:ahLst/>
                <a:cxnLst/>
                <a:rect l="l" t="t" r="r" b="b"/>
                <a:pathLst>
                  <a:path w="28076" h="1868" extrusionOk="0">
                    <a:moveTo>
                      <a:pt x="1" y="1"/>
                    </a:moveTo>
                    <a:lnTo>
                      <a:pt x="1" y="1868"/>
                    </a:lnTo>
                    <a:lnTo>
                      <a:pt x="28075" y="1868"/>
                    </a:lnTo>
                    <a:lnTo>
                      <a:pt x="28075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30"/>
            <p:cNvGrpSpPr/>
            <p:nvPr/>
          </p:nvGrpSpPr>
          <p:grpSpPr>
            <a:xfrm flipH="1">
              <a:off x="76206" y="434877"/>
              <a:ext cx="2391433" cy="3300660"/>
              <a:chOff x="1385793" y="2639627"/>
              <a:chExt cx="1146310" cy="1582140"/>
            </a:xfrm>
          </p:grpSpPr>
          <p:sp>
            <p:nvSpPr>
              <p:cNvPr id="565" name="Google Shape;565;p30"/>
              <p:cNvSpPr/>
              <p:nvPr/>
            </p:nvSpPr>
            <p:spPr>
              <a:xfrm>
                <a:off x="1657178" y="3740407"/>
                <a:ext cx="570667" cy="480918"/>
              </a:xfrm>
              <a:custGeom>
                <a:avLst/>
                <a:gdLst/>
                <a:ahLst/>
                <a:cxnLst/>
                <a:rect l="l" t="t" r="r" b="b"/>
                <a:pathLst>
                  <a:path w="15502" h="13064" extrusionOk="0">
                    <a:moveTo>
                      <a:pt x="1" y="0"/>
                    </a:moveTo>
                    <a:lnTo>
                      <a:pt x="1" y="9451"/>
                    </a:lnTo>
                    <a:cubicBezTo>
                      <a:pt x="1" y="11445"/>
                      <a:pt x="1618" y="13064"/>
                      <a:pt x="3613" y="13064"/>
                    </a:cubicBezTo>
                    <a:lnTo>
                      <a:pt x="11888" y="13064"/>
                    </a:lnTo>
                    <a:cubicBezTo>
                      <a:pt x="13884" y="13064"/>
                      <a:pt x="15501" y="11445"/>
                      <a:pt x="15501" y="9451"/>
                    </a:cubicBezTo>
                    <a:lnTo>
                      <a:pt x="15401" y="12"/>
                    </a:lnTo>
                    <a:cubicBezTo>
                      <a:pt x="15401" y="12"/>
                      <a:pt x="15390" y="12"/>
                      <a:pt x="15370" y="12"/>
                    </a:cubicBezTo>
                    <a:cubicBezTo>
                      <a:pt x="14646" y="12"/>
                      <a:pt x="1716" y="14"/>
                      <a:pt x="1716" y="20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0"/>
              <p:cNvSpPr/>
              <p:nvPr/>
            </p:nvSpPr>
            <p:spPr>
              <a:xfrm>
                <a:off x="1657178" y="3700207"/>
                <a:ext cx="567391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15413" h="2091" extrusionOk="0">
                    <a:moveTo>
                      <a:pt x="7706" y="1"/>
                    </a:moveTo>
                    <a:cubicBezTo>
                      <a:pt x="5663" y="1"/>
                      <a:pt x="3702" y="111"/>
                      <a:pt x="2258" y="307"/>
                    </a:cubicBezTo>
                    <a:cubicBezTo>
                      <a:pt x="812" y="502"/>
                      <a:pt x="1" y="768"/>
                      <a:pt x="1" y="1045"/>
                    </a:cubicBezTo>
                    <a:cubicBezTo>
                      <a:pt x="1" y="1322"/>
                      <a:pt x="812" y="1588"/>
                      <a:pt x="2258" y="1785"/>
                    </a:cubicBezTo>
                    <a:cubicBezTo>
                      <a:pt x="3702" y="1981"/>
                      <a:pt x="5663" y="2091"/>
                      <a:pt x="7706" y="2091"/>
                    </a:cubicBezTo>
                    <a:cubicBezTo>
                      <a:pt x="9750" y="2091"/>
                      <a:pt x="11710" y="1981"/>
                      <a:pt x="13155" y="1785"/>
                    </a:cubicBezTo>
                    <a:cubicBezTo>
                      <a:pt x="14601" y="1588"/>
                      <a:pt x="15413" y="1322"/>
                      <a:pt x="15413" y="1045"/>
                    </a:cubicBezTo>
                    <a:cubicBezTo>
                      <a:pt x="15413" y="768"/>
                      <a:pt x="14601" y="502"/>
                      <a:pt x="13155" y="307"/>
                    </a:cubicBezTo>
                    <a:cubicBezTo>
                      <a:pt x="11710" y="111"/>
                      <a:pt x="9750" y="1"/>
                      <a:pt x="77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0"/>
              <p:cNvSpPr/>
              <p:nvPr/>
            </p:nvSpPr>
            <p:spPr>
              <a:xfrm>
                <a:off x="1657178" y="3700207"/>
                <a:ext cx="567391" cy="48261"/>
              </a:xfrm>
              <a:custGeom>
                <a:avLst/>
                <a:gdLst/>
                <a:ahLst/>
                <a:cxnLst/>
                <a:rect l="l" t="t" r="r" b="b"/>
                <a:pathLst>
                  <a:path w="15413" h="1311" extrusionOk="0">
                    <a:moveTo>
                      <a:pt x="7706" y="1"/>
                    </a:moveTo>
                    <a:cubicBezTo>
                      <a:pt x="3450" y="1"/>
                      <a:pt x="1" y="468"/>
                      <a:pt x="1" y="1045"/>
                    </a:cubicBezTo>
                    <a:cubicBezTo>
                      <a:pt x="1" y="1138"/>
                      <a:pt x="88" y="1227"/>
                      <a:pt x="252" y="1311"/>
                    </a:cubicBezTo>
                    <a:cubicBezTo>
                      <a:pt x="1119" y="862"/>
                      <a:pt x="4127" y="532"/>
                      <a:pt x="7706" y="532"/>
                    </a:cubicBezTo>
                    <a:cubicBezTo>
                      <a:pt x="11286" y="532"/>
                      <a:pt x="14294" y="862"/>
                      <a:pt x="15161" y="1311"/>
                    </a:cubicBezTo>
                    <a:cubicBezTo>
                      <a:pt x="15325" y="1227"/>
                      <a:pt x="15413" y="1138"/>
                      <a:pt x="15413" y="1045"/>
                    </a:cubicBezTo>
                    <a:cubicBezTo>
                      <a:pt x="15413" y="468"/>
                      <a:pt x="11963" y="1"/>
                      <a:pt x="77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0"/>
              <p:cNvSpPr/>
              <p:nvPr/>
            </p:nvSpPr>
            <p:spPr>
              <a:xfrm>
                <a:off x="1653864" y="3740812"/>
                <a:ext cx="573981" cy="480955"/>
              </a:xfrm>
              <a:custGeom>
                <a:avLst/>
                <a:gdLst/>
                <a:ahLst/>
                <a:cxnLst/>
                <a:rect l="l" t="t" r="r" b="b"/>
                <a:pathLst>
                  <a:path w="15592" h="13065" extrusionOk="0">
                    <a:moveTo>
                      <a:pt x="15491" y="1"/>
                    </a:moveTo>
                    <a:cubicBezTo>
                      <a:pt x="15491" y="1"/>
                      <a:pt x="15353" y="234"/>
                      <a:pt x="14860" y="349"/>
                    </a:cubicBezTo>
                    <a:lnTo>
                      <a:pt x="14860" y="7625"/>
                    </a:lnTo>
                    <a:cubicBezTo>
                      <a:pt x="14860" y="9620"/>
                      <a:pt x="13243" y="11237"/>
                      <a:pt x="11247" y="11237"/>
                    </a:cubicBezTo>
                    <a:lnTo>
                      <a:pt x="2970" y="11237"/>
                    </a:lnTo>
                    <a:cubicBezTo>
                      <a:pt x="1739" y="11237"/>
                      <a:pt x="652" y="10620"/>
                      <a:pt x="1" y="9679"/>
                    </a:cubicBezTo>
                    <a:lnTo>
                      <a:pt x="1" y="9679"/>
                    </a:lnTo>
                    <a:cubicBezTo>
                      <a:pt x="118" y="11567"/>
                      <a:pt x="1683" y="13064"/>
                      <a:pt x="3602" y="13064"/>
                    </a:cubicBezTo>
                    <a:lnTo>
                      <a:pt x="11878" y="13064"/>
                    </a:lnTo>
                    <a:cubicBezTo>
                      <a:pt x="13873" y="13064"/>
                      <a:pt x="15560" y="11539"/>
                      <a:pt x="15591" y="9440"/>
                    </a:cubicBezTo>
                    <a:lnTo>
                      <a:pt x="15491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30"/>
              <p:cNvGrpSpPr/>
              <p:nvPr/>
            </p:nvGrpSpPr>
            <p:grpSpPr>
              <a:xfrm>
                <a:off x="1385793" y="2639627"/>
                <a:ext cx="1146310" cy="1099928"/>
                <a:chOff x="1385793" y="658427"/>
                <a:chExt cx="1146310" cy="1099928"/>
              </a:xfrm>
            </p:grpSpPr>
            <p:sp>
              <p:nvSpPr>
                <p:cNvPr id="570" name="Google Shape;570;p30"/>
                <p:cNvSpPr/>
                <p:nvPr/>
              </p:nvSpPr>
              <p:spPr>
                <a:xfrm>
                  <a:off x="1948294" y="1467096"/>
                  <a:ext cx="85295" cy="131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7" h="3575" extrusionOk="0">
                      <a:moveTo>
                        <a:pt x="2199" y="0"/>
                      </a:moveTo>
                      <a:cubicBezTo>
                        <a:pt x="1419" y="700"/>
                        <a:pt x="113" y="2806"/>
                        <a:pt x="113" y="2806"/>
                      </a:cubicBezTo>
                      <a:lnTo>
                        <a:pt x="1" y="2754"/>
                      </a:lnTo>
                      <a:lnTo>
                        <a:pt x="1" y="2754"/>
                      </a:lnTo>
                      <a:lnTo>
                        <a:pt x="38" y="3048"/>
                      </a:lnTo>
                      <a:lnTo>
                        <a:pt x="56" y="3574"/>
                      </a:lnTo>
                      <a:cubicBezTo>
                        <a:pt x="595" y="2200"/>
                        <a:pt x="2316" y="401"/>
                        <a:pt x="2316" y="401"/>
                      </a:cubicBezTo>
                      <a:lnTo>
                        <a:pt x="219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30"/>
                <p:cNvSpPr/>
                <p:nvPr/>
              </p:nvSpPr>
              <p:spPr>
                <a:xfrm>
                  <a:off x="1948294" y="1467096"/>
                  <a:ext cx="85295" cy="131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7" h="3575" extrusionOk="0">
                      <a:moveTo>
                        <a:pt x="2199" y="0"/>
                      </a:moveTo>
                      <a:cubicBezTo>
                        <a:pt x="1419" y="700"/>
                        <a:pt x="113" y="2806"/>
                        <a:pt x="113" y="2806"/>
                      </a:cubicBezTo>
                      <a:lnTo>
                        <a:pt x="1" y="2754"/>
                      </a:lnTo>
                      <a:lnTo>
                        <a:pt x="1" y="2754"/>
                      </a:lnTo>
                      <a:lnTo>
                        <a:pt x="38" y="3048"/>
                      </a:lnTo>
                      <a:lnTo>
                        <a:pt x="56" y="3574"/>
                      </a:lnTo>
                      <a:cubicBezTo>
                        <a:pt x="595" y="2200"/>
                        <a:pt x="2316" y="401"/>
                        <a:pt x="2316" y="401"/>
                      </a:cubicBezTo>
                      <a:lnTo>
                        <a:pt x="2199" y="0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30"/>
                <p:cNvSpPr/>
                <p:nvPr/>
              </p:nvSpPr>
              <p:spPr>
                <a:xfrm>
                  <a:off x="1939827" y="1358682"/>
                  <a:ext cx="97369" cy="1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" h="3688" extrusionOk="0">
                      <a:moveTo>
                        <a:pt x="2645" y="1"/>
                      </a:moveTo>
                      <a:cubicBezTo>
                        <a:pt x="1791" y="108"/>
                        <a:pt x="352" y="2301"/>
                        <a:pt x="56" y="2768"/>
                      </a:cubicBezTo>
                      <a:cubicBezTo>
                        <a:pt x="21" y="2824"/>
                        <a:pt x="1" y="2854"/>
                        <a:pt x="1" y="2854"/>
                      </a:cubicBezTo>
                      <a:lnTo>
                        <a:pt x="232" y="3688"/>
                      </a:lnTo>
                      <a:cubicBezTo>
                        <a:pt x="1252" y="1109"/>
                        <a:pt x="2533" y="737"/>
                        <a:pt x="2533" y="737"/>
                      </a:cubicBezTo>
                      <a:lnTo>
                        <a:pt x="264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30"/>
                <p:cNvSpPr/>
                <p:nvPr/>
              </p:nvSpPr>
              <p:spPr>
                <a:xfrm>
                  <a:off x="1939827" y="1358682"/>
                  <a:ext cx="97369" cy="1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" h="3688" extrusionOk="0">
                      <a:moveTo>
                        <a:pt x="2645" y="1"/>
                      </a:moveTo>
                      <a:cubicBezTo>
                        <a:pt x="1791" y="108"/>
                        <a:pt x="352" y="2301"/>
                        <a:pt x="56" y="2768"/>
                      </a:cubicBezTo>
                      <a:cubicBezTo>
                        <a:pt x="21" y="2824"/>
                        <a:pt x="1" y="2854"/>
                        <a:pt x="1" y="2854"/>
                      </a:cubicBezTo>
                      <a:lnTo>
                        <a:pt x="232" y="3688"/>
                      </a:lnTo>
                      <a:cubicBezTo>
                        <a:pt x="1252" y="1109"/>
                        <a:pt x="2533" y="737"/>
                        <a:pt x="2533" y="737"/>
                      </a:cubicBezTo>
                      <a:lnTo>
                        <a:pt x="2645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30"/>
                <p:cNvSpPr/>
                <p:nvPr/>
              </p:nvSpPr>
              <p:spPr>
                <a:xfrm>
                  <a:off x="1800048" y="1283915"/>
                  <a:ext cx="126561" cy="13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8" h="3647" extrusionOk="0">
                      <a:moveTo>
                        <a:pt x="1" y="1"/>
                      </a:moveTo>
                      <a:cubicBezTo>
                        <a:pt x="1" y="1"/>
                        <a:pt x="1298" y="416"/>
                        <a:pt x="2099" y="1408"/>
                      </a:cubicBezTo>
                      <a:cubicBezTo>
                        <a:pt x="2902" y="2399"/>
                        <a:pt x="3313" y="3145"/>
                        <a:pt x="3393" y="3646"/>
                      </a:cubicBezTo>
                      <a:lnTo>
                        <a:pt x="3438" y="2439"/>
                      </a:lnTo>
                      <a:cubicBezTo>
                        <a:pt x="3438" y="2439"/>
                        <a:pt x="2083" y="226"/>
                        <a:pt x="648" y="12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30"/>
                <p:cNvSpPr/>
                <p:nvPr/>
              </p:nvSpPr>
              <p:spPr>
                <a:xfrm>
                  <a:off x="1800048" y="1283915"/>
                  <a:ext cx="126561" cy="13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8" h="3647" extrusionOk="0">
                      <a:moveTo>
                        <a:pt x="1" y="1"/>
                      </a:moveTo>
                      <a:cubicBezTo>
                        <a:pt x="1" y="1"/>
                        <a:pt x="1298" y="416"/>
                        <a:pt x="2099" y="1408"/>
                      </a:cubicBezTo>
                      <a:cubicBezTo>
                        <a:pt x="2902" y="2399"/>
                        <a:pt x="3313" y="3145"/>
                        <a:pt x="3393" y="3646"/>
                      </a:cubicBezTo>
                      <a:lnTo>
                        <a:pt x="3438" y="2439"/>
                      </a:lnTo>
                      <a:cubicBezTo>
                        <a:pt x="3438" y="2439"/>
                        <a:pt x="2083" y="226"/>
                        <a:pt x="648" y="12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30"/>
                <p:cNvSpPr/>
                <p:nvPr/>
              </p:nvSpPr>
              <p:spPr>
                <a:xfrm>
                  <a:off x="1825560" y="1183674"/>
                  <a:ext cx="113419" cy="158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1" h="4315" extrusionOk="0">
                      <a:moveTo>
                        <a:pt x="746" y="1"/>
                      </a:moveTo>
                      <a:lnTo>
                        <a:pt x="1" y="238"/>
                      </a:lnTo>
                      <a:lnTo>
                        <a:pt x="1149" y="1269"/>
                      </a:lnTo>
                      <a:lnTo>
                        <a:pt x="2735" y="4315"/>
                      </a:lnTo>
                      <a:cubicBezTo>
                        <a:pt x="2735" y="4315"/>
                        <a:pt x="3080" y="3772"/>
                        <a:pt x="2973" y="3634"/>
                      </a:cubicBezTo>
                      <a:cubicBezTo>
                        <a:pt x="2868" y="3495"/>
                        <a:pt x="746" y="1"/>
                        <a:pt x="7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30"/>
                <p:cNvSpPr/>
                <p:nvPr/>
              </p:nvSpPr>
              <p:spPr>
                <a:xfrm>
                  <a:off x="1825560" y="1183674"/>
                  <a:ext cx="113419" cy="158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1" h="4315" extrusionOk="0">
                      <a:moveTo>
                        <a:pt x="746" y="1"/>
                      </a:moveTo>
                      <a:lnTo>
                        <a:pt x="1" y="238"/>
                      </a:lnTo>
                      <a:lnTo>
                        <a:pt x="1149" y="1269"/>
                      </a:lnTo>
                      <a:lnTo>
                        <a:pt x="2735" y="4315"/>
                      </a:lnTo>
                      <a:cubicBezTo>
                        <a:pt x="2735" y="4315"/>
                        <a:pt x="3080" y="3772"/>
                        <a:pt x="2973" y="3634"/>
                      </a:cubicBezTo>
                      <a:cubicBezTo>
                        <a:pt x="2868" y="3495"/>
                        <a:pt x="746" y="1"/>
                        <a:pt x="746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30"/>
                <p:cNvSpPr/>
                <p:nvPr/>
              </p:nvSpPr>
              <p:spPr>
                <a:xfrm>
                  <a:off x="1816835" y="1435584"/>
                  <a:ext cx="118978" cy="11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" h="3070" extrusionOk="0">
                      <a:moveTo>
                        <a:pt x="468" y="0"/>
                      </a:moveTo>
                      <a:lnTo>
                        <a:pt x="0" y="25"/>
                      </a:lnTo>
                      <a:cubicBezTo>
                        <a:pt x="0" y="25"/>
                        <a:pt x="2486" y="2253"/>
                        <a:pt x="2800" y="2796"/>
                      </a:cubicBezTo>
                      <a:cubicBezTo>
                        <a:pt x="2920" y="3003"/>
                        <a:pt x="3010" y="3069"/>
                        <a:pt x="3076" y="3069"/>
                      </a:cubicBezTo>
                      <a:cubicBezTo>
                        <a:pt x="3190" y="3069"/>
                        <a:pt x="3232" y="2872"/>
                        <a:pt x="3232" y="2872"/>
                      </a:cubicBezTo>
                      <a:lnTo>
                        <a:pt x="3226" y="2346"/>
                      </a:lnTo>
                      <a:cubicBezTo>
                        <a:pt x="3226" y="2346"/>
                        <a:pt x="1059" y="292"/>
                        <a:pt x="46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30"/>
                <p:cNvSpPr/>
                <p:nvPr/>
              </p:nvSpPr>
              <p:spPr>
                <a:xfrm>
                  <a:off x="1816835" y="1435584"/>
                  <a:ext cx="118978" cy="11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" h="3070" extrusionOk="0">
                      <a:moveTo>
                        <a:pt x="468" y="0"/>
                      </a:moveTo>
                      <a:lnTo>
                        <a:pt x="0" y="25"/>
                      </a:lnTo>
                      <a:cubicBezTo>
                        <a:pt x="0" y="25"/>
                        <a:pt x="2486" y="2253"/>
                        <a:pt x="2800" y="2796"/>
                      </a:cubicBezTo>
                      <a:cubicBezTo>
                        <a:pt x="2920" y="3003"/>
                        <a:pt x="3010" y="3069"/>
                        <a:pt x="3076" y="3069"/>
                      </a:cubicBezTo>
                      <a:cubicBezTo>
                        <a:pt x="3190" y="3069"/>
                        <a:pt x="3232" y="2872"/>
                        <a:pt x="3232" y="2872"/>
                      </a:cubicBezTo>
                      <a:lnTo>
                        <a:pt x="3226" y="2346"/>
                      </a:lnTo>
                      <a:cubicBezTo>
                        <a:pt x="3226" y="2346"/>
                        <a:pt x="1059" y="292"/>
                        <a:pt x="468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30"/>
                <p:cNvSpPr/>
                <p:nvPr/>
              </p:nvSpPr>
              <p:spPr>
                <a:xfrm>
                  <a:off x="1404641" y="1147303"/>
                  <a:ext cx="437664" cy="146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9" h="3993" extrusionOk="0">
                      <a:moveTo>
                        <a:pt x="4897" y="0"/>
                      </a:moveTo>
                      <a:cubicBezTo>
                        <a:pt x="4193" y="0"/>
                        <a:pt x="3509" y="34"/>
                        <a:pt x="2931" y="93"/>
                      </a:cubicBezTo>
                      <a:cubicBezTo>
                        <a:pt x="1271" y="263"/>
                        <a:pt x="1" y="1087"/>
                        <a:pt x="1" y="1087"/>
                      </a:cubicBezTo>
                      <a:lnTo>
                        <a:pt x="4911" y="1725"/>
                      </a:lnTo>
                      <a:lnTo>
                        <a:pt x="11757" y="3976"/>
                      </a:lnTo>
                      <a:cubicBezTo>
                        <a:pt x="11757" y="3976"/>
                        <a:pt x="11771" y="3993"/>
                        <a:pt x="11788" y="3993"/>
                      </a:cubicBezTo>
                      <a:cubicBezTo>
                        <a:pt x="11829" y="3993"/>
                        <a:pt x="11889" y="3881"/>
                        <a:pt x="11779" y="3087"/>
                      </a:cubicBezTo>
                      <a:cubicBezTo>
                        <a:pt x="11627" y="1983"/>
                        <a:pt x="9886" y="865"/>
                        <a:pt x="8506" y="413"/>
                      </a:cubicBezTo>
                      <a:cubicBezTo>
                        <a:pt x="7606" y="119"/>
                        <a:pt x="6216" y="0"/>
                        <a:pt x="48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30"/>
                <p:cNvSpPr/>
                <p:nvPr/>
              </p:nvSpPr>
              <p:spPr>
                <a:xfrm>
                  <a:off x="1599602" y="960146"/>
                  <a:ext cx="202910" cy="137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2" h="3728" extrusionOk="0">
                      <a:moveTo>
                        <a:pt x="1252" y="0"/>
                      </a:moveTo>
                      <a:cubicBezTo>
                        <a:pt x="456" y="0"/>
                        <a:pt x="0" y="947"/>
                        <a:pt x="0" y="947"/>
                      </a:cubicBezTo>
                      <a:lnTo>
                        <a:pt x="5511" y="3727"/>
                      </a:lnTo>
                      <a:cubicBezTo>
                        <a:pt x="5317" y="3582"/>
                        <a:pt x="3079" y="910"/>
                        <a:pt x="1892" y="196"/>
                      </a:cubicBezTo>
                      <a:cubicBezTo>
                        <a:pt x="1659" y="57"/>
                        <a:pt x="1445" y="0"/>
                        <a:pt x="125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582;p30"/>
                <p:cNvSpPr/>
                <p:nvPr/>
              </p:nvSpPr>
              <p:spPr>
                <a:xfrm>
                  <a:off x="1986910" y="1143658"/>
                  <a:ext cx="369966" cy="294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0" h="7992" extrusionOk="0">
                      <a:moveTo>
                        <a:pt x="7203" y="1"/>
                      </a:moveTo>
                      <a:cubicBezTo>
                        <a:pt x="7124" y="1"/>
                        <a:pt x="7044" y="2"/>
                        <a:pt x="6961" y="5"/>
                      </a:cubicBezTo>
                      <a:cubicBezTo>
                        <a:pt x="4550" y="91"/>
                        <a:pt x="1332" y="2829"/>
                        <a:pt x="666" y="4158"/>
                      </a:cubicBezTo>
                      <a:cubicBezTo>
                        <a:pt x="0" y="5486"/>
                        <a:pt x="166" y="7992"/>
                        <a:pt x="166" y="7992"/>
                      </a:cubicBezTo>
                      <a:cubicBezTo>
                        <a:pt x="166" y="7992"/>
                        <a:pt x="5923" y="4936"/>
                        <a:pt x="5993" y="4876"/>
                      </a:cubicBezTo>
                      <a:cubicBezTo>
                        <a:pt x="6063" y="4815"/>
                        <a:pt x="10050" y="1128"/>
                        <a:pt x="10050" y="1128"/>
                      </a:cubicBezTo>
                      <a:cubicBezTo>
                        <a:pt x="10050" y="1128"/>
                        <a:pt x="9418" y="1"/>
                        <a:pt x="720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30"/>
                <p:cNvSpPr/>
                <p:nvPr/>
              </p:nvSpPr>
              <p:spPr>
                <a:xfrm>
                  <a:off x="1948662" y="1107324"/>
                  <a:ext cx="64054" cy="10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2758" extrusionOk="0">
                      <a:moveTo>
                        <a:pt x="1126" y="1"/>
                      </a:moveTo>
                      <a:lnTo>
                        <a:pt x="1" y="2425"/>
                      </a:lnTo>
                      <a:lnTo>
                        <a:pt x="152" y="2758"/>
                      </a:lnTo>
                      <a:lnTo>
                        <a:pt x="1739" y="191"/>
                      </a:lnTo>
                      <a:lnTo>
                        <a:pt x="112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30"/>
                <p:cNvSpPr/>
                <p:nvPr/>
              </p:nvSpPr>
              <p:spPr>
                <a:xfrm>
                  <a:off x="1996297" y="658427"/>
                  <a:ext cx="313642" cy="43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0" h="11887" extrusionOk="0">
                      <a:moveTo>
                        <a:pt x="7920" y="1"/>
                      </a:moveTo>
                      <a:cubicBezTo>
                        <a:pt x="7917" y="1"/>
                        <a:pt x="7915" y="1"/>
                        <a:pt x="7912" y="1"/>
                      </a:cubicBezTo>
                      <a:cubicBezTo>
                        <a:pt x="7296" y="44"/>
                        <a:pt x="5659" y="1498"/>
                        <a:pt x="3494" y="3898"/>
                      </a:cubicBezTo>
                      <a:cubicBezTo>
                        <a:pt x="1328" y="6298"/>
                        <a:pt x="1" y="11886"/>
                        <a:pt x="1" y="11886"/>
                      </a:cubicBezTo>
                      <a:cubicBezTo>
                        <a:pt x="1" y="11886"/>
                        <a:pt x="3334" y="8783"/>
                        <a:pt x="5445" y="6818"/>
                      </a:cubicBezTo>
                      <a:cubicBezTo>
                        <a:pt x="7548" y="4859"/>
                        <a:pt x="8519" y="1"/>
                        <a:pt x="792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30"/>
                <p:cNvSpPr/>
                <p:nvPr/>
              </p:nvSpPr>
              <p:spPr>
                <a:xfrm>
                  <a:off x="2025490" y="937101"/>
                  <a:ext cx="506614" cy="330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2" h="8981" extrusionOk="0">
                      <a:moveTo>
                        <a:pt x="10290" y="1"/>
                      </a:moveTo>
                      <a:cubicBezTo>
                        <a:pt x="9368" y="1"/>
                        <a:pt x="8439" y="128"/>
                        <a:pt x="7676" y="365"/>
                      </a:cubicBezTo>
                      <a:cubicBezTo>
                        <a:pt x="5796" y="949"/>
                        <a:pt x="3189" y="1896"/>
                        <a:pt x="1595" y="3659"/>
                      </a:cubicBezTo>
                      <a:cubicBezTo>
                        <a:pt x="1" y="5423"/>
                        <a:pt x="485" y="8980"/>
                        <a:pt x="485" y="8980"/>
                      </a:cubicBezTo>
                      <a:cubicBezTo>
                        <a:pt x="858" y="8066"/>
                        <a:pt x="3826" y="6337"/>
                        <a:pt x="3826" y="6337"/>
                      </a:cubicBezTo>
                      <a:lnTo>
                        <a:pt x="13761" y="876"/>
                      </a:lnTo>
                      <a:cubicBezTo>
                        <a:pt x="12974" y="273"/>
                        <a:pt x="11639" y="1"/>
                        <a:pt x="1029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30"/>
                <p:cNvSpPr/>
                <p:nvPr/>
              </p:nvSpPr>
              <p:spPr>
                <a:xfrm>
                  <a:off x="1467334" y="1228880"/>
                  <a:ext cx="373721" cy="192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2" h="5222" extrusionOk="0">
                      <a:moveTo>
                        <a:pt x="1412" y="1"/>
                      </a:moveTo>
                      <a:cubicBezTo>
                        <a:pt x="534" y="1"/>
                        <a:pt x="1" y="104"/>
                        <a:pt x="1" y="104"/>
                      </a:cubicBezTo>
                      <a:lnTo>
                        <a:pt x="3893" y="1701"/>
                      </a:lnTo>
                      <a:lnTo>
                        <a:pt x="10152" y="5221"/>
                      </a:lnTo>
                      <a:cubicBezTo>
                        <a:pt x="9829" y="3653"/>
                        <a:pt x="7932" y="1487"/>
                        <a:pt x="5083" y="579"/>
                      </a:cubicBezTo>
                      <a:cubicBezTo>
                        <a:pt x="3626" y="114"/>
                        <a:pt x="2331" y="1"/>
                        <a:pt x="141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" name="Google Shape;587;p30"/>
                <p:cNvSpPr/>
                <p:nvPr/>
              </p:nvSpPr>
              <p:spPr>
                <a:xfrm>
                  <a:off x="1385793" y="1169133"/>
                  <a:ext cx="451689" cy="124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0" h="3383" extrusionOk="0">
                      <a:moveTo>
                        <a:pt x="2089" y="0"/>
                      </a:moveTo>
                      <a:cubicBezTo>
                        <a:pt x="1040" y="0"/>
                        <a:pt x="544" y="169"/>
                        <a:pt x="367" y="294"/>
                      </a:cubicBezTo>
                      <a:cubicBezTo>
                        <a:pt x="106" y="480"/>
                        <a:pt x="0" y="924"/>
                        <a:pt x="0" y="924"/>
                      </a:cubicBezTo>
                      <a:cubicBezTo>
                        <a:pt x="80" y="861"/>
                        <a:pt x="245" y="826"/>
                        <a:pt x="474" y="826"/>
                      </a:cubicBezTo>
                      <a:cubicBezTo>
                        <a:pt x="781" y="826"/>
                        <a:pt x="1202" y="889"/>
                        <a:pt x="1683" y="1033"/>
                      </a:cubicBezTo>
                      <a:cubicBezTo>
                        <a:pt x="2526" y="1284"/>
                        <a:pt x="6547" y="1899"/>
                        <a:pt x="8090" y="2333"/>
                      </a:cubicBezTo>
                      <a:cubicBezTo>
                        <a:pt x="9415" y="2706"/>
                        <a:pt x="11549" y="3213"/>
                        <a:pt x="12123" y="3349"/>
                      </a:cubicBezTo>
                      <a:lnTo>
                        <a:pt x="12123" y="3349"/>
                      </a:lnTo>
                      <a:cubicBezTo>
                        <a:pt x="11504" y="3153"/>
                        <a:pt x="10186" y="2238"/>
                        <a:pt x="8795" y="1466"/>
                      </a:cubicBezTo>
                      <a:cubicBezTo>
                        <a:pt x="7283" y="626"/>
                        <a:pt x="6377" y="443"/>
                        <a:pt x="3980" y="137"/>
                      </a:cubicBezTo>
                      <a:cubicBezTo>
                        <a:pt x="3208" y="39"/>
                        <a:pt x="2586" y="0"/>
                        <a:pt x="2089" y="0"/>
                      </a:cubicBezTo>
                      <a:close/>
                      <a:moveTo>
                        <a:pt x="12123" y="3349"/>
                      </a:moveTo>
                      <a:cubicBezTo>
                        <a:pt x="12177" y="3366"/>
                        <a:pt x="12226" y="3377"/>
                        <a:pt x="12269" y="3383"/>
                      </a:cubicBezTo>
                      <a:cubicBezTo>
                        <a:pt x="12269" y="3383"/>
                        <a:pt x="12217" y="3371"/>
                        <a:pt x="12123" y="334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30"/>
                <p:cNvSpPr/>
                <p:nvPr/>
              </p:nvSpPr>
              <p:spPr>
                <a:xfrm>
                  <a:off x="1603284" y="995781"/>
                  <a:ext cx="344013" cy="244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5" h="6651" extrusionOk="0">
                      <a:moveTo>
                        <a:pt x="0" y="1"/>
                      </a:moveTo>
                      <a:cubicBezTo>
                        <a:pt x="0" y="1"/>
                        <a:pt x="265" y="181"/>
                        <a:pt x="555" y="392"/>
                      </a:cubicBezTo>
                      <a:cubicBezTo>
                        <a:pt x="846" y="602"/>
                        <a:pt x="7386" y="6651"/>
                        <a:pt x="7386" y="6651"/>
                      </a:cubicBezTo>
                      <a:cubicBezTo>
                        <a:pt x="7386" y="6651"/>
                        <a:pt x="7947" y="6546"/>
                        <a:pt x="8291" y="6439"/>
                      </a:cubicBezTo>
                      <a:cubicBezTo>
                        <a:pt x="8634" y="6333"/>
                        <a:pt x="9344" y="5788"/>
                        <a:pt x="8896" y="4545"/>
                      </a:cubicBezTo>
                      <a:cubicBezTo>
                        <a:pt x="8447" y="3302"/>
                        <a:pt x="6356" y="2012"/>
                        <a:pt x="4364" y="1137"/>
                      </a:cubicBezTo>
                      <a:cubicBezTo>
                        <a:pt x="2372" y="262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30"/>
                <p:cNvSpPr/>
                <p:nvPr/>
              </p:nvSpPr>
              <p:spPr>
                <a:xfrm>
                  <a:off x="1949729" y="1154702"/>
                  <a:ext cx="461224" cy="342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9" h="9306" extrusionOk="0">
                      <a:moveTo>
                        <a:pt x="9357" y="0"/>
                      </a:moveTo>
                      <a:cubicBezTo>
                        <a:pt x="9144" y="0"/>
                        <a:pt x="8908" y="12"/>
                        <a:pt x="8647" y="39"/>
                      </a:cubicBezTo>
                      <a:cubicBezTo>
                        <a:pt x="6443" y="271"/>
                        <a:pt x="4504" y="1966"/>
                        <a:pt x="2252" y="4643"/>
                      </a:cubicBezTo>
                      <a:cubicBezTo>
                        <a:pt x="0" y="7322"/>
                        <a:pt x="1714" y="9306"/>
                        <a:pt x="1714" y="9306"/>
                      </a:cubicBezTo>
                      <a:cubicBezTo>
                        <a:pt x="1714" y="9306"/>
                        <a:pt x="5646" y="5789"/>
                        <a:pt x="7667" y="4165"/>
                      </a:cubicBezTo>
                      <a:cubicBezTo>
                        <a:pt x="9688" y="2542"/>
                        <a:pt x="12528" y="192"/>
                        <a:pt x="12528" y="192"/>
                      </a:cubicBezTo>
                      <a:lnTo>
                        <a:pt x="12528" y="192"/>
                      </a:lnTo>
                      <a:cubicBezTo>
                        <a:pt x="12219" y="310"/>
                        <a:pt x="11964" y="353"/>
                        <a:pt x="11727" y="353"/>
                      </a:cubicBezTo>
                      <a:cubicBezTo>
                        <a:pt x="11052" y="353"/>
                        <a:pt x="10530" y="0"/>
                        <a:pt x="93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p30"/>
                <p:cNvSpPr/>
                <p:nvPr/>
              </p:nvSpPr>
              <p:spPr>
                <a:xfrm>
                  <a:off x="1910892" y="1288222"/>
                  <a:ext cx="99762" cy="470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" h="12771" extrusionOk="0">
                      <a:moveTo>
                        <a:pt x="1369" y="1"/>
                      </a:moveTo>
                      <a:lnTo>
                        <a:pt x="1" y="468"/>
                      </a:lnTo>
                      <a:cubicBezTo>
                        <a:pt x="1" y="468"/>
                        <a:pt x="374" y="4935"/>
                        <a:pt x="418" y="7627"/>
                      </a:cubicBezTo>
                      <a:cubicBezTo>
                        <a:pt x="445" y="9310"/>
                        <a:pt x="411" y="11113"/>
                        <a:pt x="381" y="12770"/>
                      </a:cubicBezTo>
                      <a:lnTo>
                        <a:pt x="1288" y="12770"/>
                      </a:lnTo>
                      <a:cubicBezTo>
                        <a:pt x="1288" y="12769"/>
                        <a:pt x="1288" y="12766"/>
                        <a:pt x="1288" y="12764"/>
                      </a:cubicBezTo>
                      <a:cubicBezTo>
                        <a:pt x="1222" y="12169"/>
                        <a:pt x="1191" y="12299"/>
                        <a:pt x="1198" y="11599"/>
                      </a:cubicBezTo>
                      <a:cubicBezTo>
                        <a:pt x="1205" y="10900"/>
                        <a:pt x="1257" y="11100"/>
                        <a:pt x="1149" y="10480"/>
                      </a:cubicBezTo>
                      <a:cubicBezTo>
                        <a:pt x="1041" y="9860"/>
                        <a:pt x="1215" y="7277"/>
                        <a:pt x="1158" y="6268"/>
                      </a:cubicBezTo>
                      <a:cubicBezTo>
                        <a:pt x="1101" y="5258"/>
                        <a:pt x="990" y="3996"/>
                        <a:pt x="1094" y="3172"/>
                      </a:cubicBezTo>
                      <a:cubicBezTo>
                        <a:pt x="1198" y="2349"/>
                        <a:pt x="2709" y="819"/>
                        <a:pt x="2709" y="819"/>
                      </a:cubicBezTo>
                      <a:lnTo>
                        <a:pt x="136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" name="Google Shape;591;p30"/>
                <p:cNvSpPr/>
                <p:nvPr/>
              </p:nvSpPr>
              <p:spPr>
                <a:xfrm>
                  <a:off x="1986910" y="1143658"/>
                  <a:ext cx="369966" cy="294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0" h="7992" extrusionOk="0">
                      <a:moveTo>
                        <a:pt x="7203" y="1"/>
                      </a:moveTo>
                      <a:cubicBezTo>
                        <a:pt x="7124" y="1"/>
                        <a:pt x="7044" y="2"/>
                        <a:pt x="6961" y="5"/>
                      </a:cubicBezTo>
                      <a:cubicBezTo>
                        <a:pt x="4550" y="91"/>
                        <a:pt x="1332" y="2829"/>
                        <a:pt x="666" y="4158"/>
                      </a:cubicBezTo>
                      <a:cubicBezTo>
                        <a:pt x="0" y="5486"/>
                        <a:pt x="166" y="7992"/>
                        <a:pt x="166" y="7992"/>
                      </a:cubicBezTo>
                      <a:cubicBezTo>
                        <a:pt x="166" y="7992"/>
                        <a:pt x="5923" y="4936"/>
                        <a:pt x="5993" y="4876"/>
                      </a:cubicBezTo>
                      <a:cubicBezTo>
                        <a:pt x="6063" y="4815"/>
                        <a:pt x="10050" y="1128"/>
                        <a:pt x="10050" y="1128"/>
                      </a:cubicBezTo>
                      <a:cubicBezTo>
                        <a:pt x="10050" y="1128"/>
                        <a:pt x="9418" y="1"/>
                        <a:pt x="7203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" name="Google Shape;592;p30"/>
                <p:cNvSpPr/>
                <p:nvPr/>
              </p:nvSpPr>
              <p:spPr>
                <a:xfrm>
                  <a:off x="1948662" y="1107324"/>
                  <a:ext cx="64054" cy="10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2758" extrusionOk="0">
                      <a:moveTo>
                        <a:pt x="1126" y="1"/>
                      </a:moveTo>
                      <a:lnTo>
                        <a:pt x="1" y="2425"/>
                      </a:lnTo>
                      <a:lnTo>
                        <a:pt x="152" y="2758"/>
                      </a:lnTo>
                      <a:lnTo>
                        <a:pt x="1739" y="191"/>
                      </a:lnTo>
                      <a:lnTo>
                        <a:pt x="1126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" name="Google Shape;593;p30"/>
                <p:cNvSpPr/>
                <p:nvPr/>
              </p:nvSpPr>
              <p:spPr>
                <a:xfrm>
                  <a:off x="1996297" y="658427"/>
                  <a:ext cx="313642" cy="43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0" h="11887" extrusionOk="0">
                      <a:moveTo>
                        <a:pt x="7920" y="1"/>
                      </a:moveTo>
                      <a:cubicBezTo>
                        <a:pt x="7917" y="1"/>
                        <a:pt x="7915" y="1"/>
                        <a:pt x="7912" y="1"/>
                      </a:cubicBezTo>
                      <a:cubicBezTo>
                        <a:pt x="7296" y="44"/>
                        <a:pt x="5659" y="1498"/>
                        <a:pt x="3494" y="3898"/>
                      </a:cubicBezTo>
                      <a:cubicBezTo>
                        <a:pt x="1328" y="6298"/>
                        <a:pt x="1" y="11886"/>
                        <a:pt x="1" y="11886"/>
                      </a:cubicBezTo>
                      <a:cubicBezTo>
                        <a:pt x="1" y="11886"/>
                        <a:pt x="3334" y="8783"/>
                        <a:pt x="5445" y="6818"/>
                      </a:cubicBezTo>
                      <a:cubicBezTo>
                        <a:pt x="7548" y="4859"/>
                        <a:pt x="8519" y="1"/>
                        <a:pt x="792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" name="Google Shape;594;p30"/>
                <p:cNvSpPr/>
                <p:nvPr/>
              </p:nvSpPr>
              <p:spPr>
                <a:xfrm>
                  <a:off x="2025490" y="937101"/>
                  <a:ext cx="506614" cy="330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2" h="8981" extrusionOk="0">
                      <a:moveTo>
                        <a:pt x="10290" y="1"/>
                      </a:moveTo>
                      <a:cubicBezTo>
                        <a:pt x="9368" y="1"/>
                        <a:pt x="8439" y="128"/>
                        <a:pt x="7676" y="365"/>
                      </a:cubicBezTo>
                      <a:cubicBezTo>
                        <a:pt x="5796" y="949"/>
                        <a:pt x="3189" y="1896"/>
                        <a:pt x="1595" y="3659"/>
                      </a:cubicBezTo>
                      <a:cubicBezTo>
                        <a:pt x="1" y="5423"/>
                        <a:pt x="485" y="8980"/>
                        <a:pt x="485" y="8980"/>
                      </a:cubicBezTo>
                      <a:cubicBezTo>
                        <a:pt x="858" y="8066"/>
                        <a:pt x="3826" y="6337"/>
                        <a:pt x="3826" y="6337"/>
                      </a:cubicBezTo>
                      <a:lnTo>
                        <a:pt x="13761" y="876"/>
                      </a:lnTo>
                      <a:cubicBezTo>
                        <a:pt x="12974" y="273"/>
                        <a:pt x="11639" y="1"/>
                        <a:pt x="1029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30"/>
                <p:cNvSpPr/>
                <p:nvPr/>
              </p:nvSpPr>
              <p:spPr>
                <a:xfrm>
                  <a:off x="1467334" y="1228880"/>
                  <a:ext cx="373721" cy="192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2" h="5222" extrusionOk="0">
                      <a:moveTo>
                        <a:pt x="1412" y="1"/>
                      </a:moveTo>
                      <a:cubicBezTo>
                        <a:pt x="534" y="1"/>
                        <a:pt x="1" y="104"/>
                        <a:pt x="1" y="104"/>
                      </a:cubicBezTo>
                      <a:lnTo>
                        <a:pt x="3893" y="1701"/>
                      </a:lnTo>
                      <a:lnTo>
                        <a:pt x="10152" y="5221"/>
                      </a:lnTo>
                      <a:cubicBezTo>
                        <a:pt x="9829" y="3653"/>
                        <a:pt x="7932" y="1487"/>
                        <a:pt x="5083" y="579"/>
                      </a:cubicBezTo>
                      <a:cubicBezTo>
                        <a:pt x="3626" y="114"/>
                        <a:pt x="2331" y="1"/>
                        <a:pt x="1412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596;p30"/>
                <p:cNvSpPr/>
                <p:nvPr/>
              </p:nvSpPr>
              <p:spPr>
                <a:xfrm>
                  <a:off x="1385793" y="1169133"/>
                  <a:ext cx="451689" cy="124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0" h="3383" extrusionOk="0">
                      <a:moveTo>
                        <a:pt x="2089" y="0"/>
                      </a:moveTo>
                      <a:cubicBezTo>
                        <a:pt x="1040" y="0"/>
                        <a:pt x="544" y="169"/>
                        <a:pt x="367" y="294"/>
                      </a:cubicBezTo>
                      <a:cubicBezTo>
                        <a:pt x="106" y="480"/>
                        <a:pt x="0" y="924"/>
                        <a:pt x="0" y="924"/>
                      </a:cubicBezTo>
                      <a:cubicBezTo>
                        <a:pt x="80" y="861"/>
                        <a:pt x="245" y="826"/>
                        <a:pt x="474" y="826"/>
                      </a:cubicBezTo>
                      <a:cubicBezTo>
                        <a:pt x="781" y="826"/>
                        <a:pt x="1202" y="889"/>
                        <a:pt x="1683" y="1033"/>
                      </a:cubicBezTo>
                      <a:cubicBezTo>
                        <a:pt x="2526" y="1284"/>
                        <a:pt x="6547" y="1899"/>
                        <a:pt x="8090" y="2333"/>
                      </a:cubicBezTo>
                      <a:cubicBezTo>
                        <a:pt x="9415" y="2706"/>
                        <a:pt x="11549" y="3213"/>
                        <a:pt x="12123" y="3349"/>
                      </a:cubicBezTo>
                      <a:lnTo>
                        <a:pt x="12123" y="3349"/>
                      </a:lnTo>
                      <a:cubicBezTo>
                        <a:pt x="11504" y="3153"/>
                        <a:pt x="10186" y="2238"/>
                        <a:pt x="8795" y="1466"/>
                      </a:cubicBezTo>
                      <a:cubicBezTo>
                        <a:pt x="7283" y="626"/>
                        <a:pt x="6377" y="443"/>
                        <a:pt x="3980" y="137"/>
                      </a:cubicBezTo>
                      <a:cubicBezTo>
                        <a:pt x="3208" y="39"/>
                        <a:pt x="2586" y="0"/>
                        <a:pt x="2089" y="0"/>
                      </a:cubicBezTo>
                      <a:close/>
                      <a:moveTo>
                        <a:pt x="12123" y="3349"/>
                      </a:moveTo>
                      <a:cubicBezTo>
                        <a:pt x="12177" y="3366"/>
                        <a:pt x="12226" y="3377"/>
                        <a:pt x="12269" y="3383"/>
                      </a:cubicBezTo>
                      <a:cubicBezTo>
                        <a:pt x="12269" y="3383"/>
                        <a:pt x="12217" y="3371"/>
                        <a:pt x="12123" y="3349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" name="Google Shape;597;p30"/>
                <p:cNvSpPr/>
                <p:nvPr/>
              </p:nvSpPr>
              <p:spPr>
                <a:xfrm>
                  <a:off x="1603284" y="995781"/>
                  <a:ext cx="344013" cy="244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5" h="6651" extrusionOk="0">
                      <a:moveTo>
                        <a:pt x="0" y="1"/>
                      </a:moveTo>
                      <a:cubicBezTo>
                        <a:pt x="0" y="1"/>
                        <a:pt x="265" y="181"/>
                        <a:pt x="555" y="392"/>
                      </a:cubicBezTo>
                      <a:cubicBezTo>
                        <a:pt x="846" y="602"/>
                        <a:pt x="7386" y="6651"/>
                        <a:pt x="7386" y="6651"/>
                      </a:cubicBezTo>
                      <a:cubicBezTo>
                        <a:pt x="7386" y="6651"/>
                        <a:pt x="7947" y="6546"/>
                        <a:pt x="8291" y="6439"/>
                      </a:cubicBezTo>
                      <a:cubicBezTo>
                        <a:pt x="8634" y="6333"/>
                        <a:pt x="9344" y="5788"/>
                        <a:pt x="8896" y="4545"/>
                      </a:cubicBezTo>
                      <a:cubicBezTo>
                        <a:pt x="8447" y="3302"/>
                        <a:pt x="6356" y="2012"/>
                        <a:pt x="4364" y="1137"/>
                      </a:cubicBezTo>
                      <a:cubicBezTo>
                        <a:pt x="2372" y="262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30"/>
                <p:cNvSpPr/>
                <p:nvPr/>
              </p:nvSpPr>
              <p:spPr>
                <a:xfrm>
                  <a:off x="1949729" y="1154702"/>
                  <a:ext cx="461224" cy="342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9" h="9306" extrusionOk="0">
                      <a:moveTo>
                        <a:pt x="9357" y="0"/>
                      </a:moveTo>
                      <a:cubicBezTo>
                        <a:pt x="9144" y="0"/>
                        <a:pt x="8908" y="12"/>
                        <a:pt x="8647" y="39"/>
                      </a:cubicBezTo>
                      <a:cubicBezTo>
                        <a:pt x="6443" y="271"/>
                        <a:pt x="4504" y="1966"/>
                        <a:pt x="2252" y="4643"/>
                      </a:cubicBezTo>
                      <a:cubicBezTo>
                        <a:pt x="0" y="7322"/>
                        <a:pt x="1714" y="9306"/>
                        <a:pt x="1714" y="9306"/>
                      </a:cubicBezTo>
                      <a:cubicBezTo>
                        <a:pt x="1714" y="9306"/>
                        <a:pt x="5646" y="5789"/>
                        <a:pt x="7667" y="4165"/>
                      </a:cubicBezTo>
                      <a:cubicBezTo>
                        <a:pt x="9688" y="2542"/>
                        <a:pt x="12528" y="192"/>
                        <a:pt x="12528" y="192"/>
                      </a:cubicBezTo>
                      <a:lnTo>
                        <a:pt x="12528" y="192"/>
                      </a:lnTo>
                      <a:cubicBezTo>
                        <a:pt x="12219" y="310"/>
                        <a:pt x="11964" y="353"/>
                        <a:pt x="11727" y="353"/>
                      </a:cubicBezTo>
                      <a:cubicBezTo>
                        <a:pt x="11052" y="353"/>
                        <a:pt x="10530" y="0"/>
                        <a:pt x="9357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30"/>
                <p:cNvSpPr/>
                <p:nvPr/>
              </p:nvSpPr>
              <p:spPr>
                <a:xfrm>
                  <a:off x="1910892" y="1288222"/>
                  <a:ext cx="99762" cy="470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" h="12771" extrusionOk="0">
                      <a:moveTo>
                        <a:pt x="1369" y="1"/>
                      </a:moveTo>
                      <a:lnTo>
                        <a:pt x="1" y="468"/>
                      </a:lnTo>
                      <a:cubicBezTo>
                        <a:pt x="1" y="468"/>
                        <a:pt x="374" y="4935"/>
                        <a:pt x="418" y="7627"/>
                      </a:cubicBezTo>
                      <a:cubicBezTo>
                        <a:pt x="445" y="9310"/>
                        <a:pt x="411" y="11113"/>
                        <a:pt x="381" y="12770"/>
                      </a:cubicBezTo>
                      <a:lnTo>
                        <a:pt x="1288" y="12770"/>
                      </a:lnTo>
                      <a:cubicBezTo>
                        <a:pt x="1288" y="12769"/>
                        <a:pt x="1288" y="12766"/>
                        <a:pt x="1288" y="12764"/>
                      </a:cubicBezTo>
                      <a:cubicBezTo>
                        <a:pt x="1222" y="12169"/>
                        <a:pt x="1191" y="12299"/>
                        <a:pt x="1198" y="11599"/>
                      </a:cubicBezTo>
                      <a:cubicBezTo>
                        <a:pt x="1205" y="10900"/>
                        <a:pt x="1257" y="11100"/>
                        <a:pt x="1149" y="10480"/>
                      </a:cubicBezTo>
                      <a:cubicBezTo>
                        <a:pt x="1041" y="9860"/>
                        <a:pt x="1215" y="7277"/>
                        <a:pt x="1158" y="6268"/>
                      </a:cubicBezTo>
                      <a:cubicBezTo>
                        <a:pt x="1101" y="5258"/>
                        <a:pt x="990" y="3996"/>
                        <a:pt x="1094" y="3172"/>
                      </a:cubicBezTo>
                      <a:cubicBezTo>
                        <a:pt x="1198" y="2349"/>
                        <a:pt x="2709" y="819"/>
                        <a:pt x="2709" y="819"/>
                      </a:cubicBezTo>
                      <a:lnTo>
                        <a:pt x="1369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30"/>
                <p:cNvSpPr/>
                <p:nvPr/>
              </p:nvSpPr>
              <p:spPr>
                <a:xfrm>
                  <a:off x="2023355" y="969349"/>
                  <a:ext cx="508749" cy="329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20" h="8939" extrusionOk="0">
                      <a:moveTo>
                        <a:pt x="13819" y="0"/>
                      </a:moveTo>
                      <a:cubicBezTo>
                        <a:pt x="13819" y="1"/>
                        <a:pt x="4661" y="4403"/>
                        <a:pt x="4520" y="4546"/>
                      </a:cubicBezTo>
                      <a:cubicBezTo>
                        <a:pt x="4378" y="4689"/>
                        <a:pt x="442" y="7397"/>
                        <a:pt x="392" y="7480"/>
                      </a:cubicBezTo>
                      <a:cubicBezTo>
                        <a:pt x="342" y="7564"/>
                        <a:pt x="0" y="8938"/>
                        <a:pt x="0" y="8938"/>
                      </a:cubicBezTo>
                      <a:lnTo>
                        <a:pt x="543" y="8104"/>
                      </a:lnTo>
                      <a:cubicBezTo>
                        <a:pt x="543" y="8104"/>
                        <a:pt x="3670" y="6299"/>
                        <a:pt x="5691" y="4982"/>
                      </a:cubicBezTo>
                      <a:cubicBezTo>
                        <a:pt x="7711" y="3664"/>
                        <a:pt x="9450" y="3223"/>
                        <a:pt x="11129" y="2385"/>
                      </a:cubicBezTo>
                      <a:cubicBezTo>
                        <a:pt x="12809" y="1545"/>
                        <a:pt x="13819" y="1"/>
                        <a:pt x="1381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30"/>
                <p:cNvSpPr/>
                <p:nvPr/>
              </p:nvSpPr>
              <p:spPr>
                <a:xfrm>
                  <a:off x="1730509" y="677423"/>
                  <a:ext cx="208985" cy="530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7" h="14410" extrusionOk="0">
                      <a:moveTo>
                        <a:pt x="15" y="1"/>
                      </a:moveTo>
                      <a:cubicBezTo>
                        <a:pt x="0" y="1"/>
                        <a:pt x="0" y="12"/>
                        <a:pt x="11" y="25"/>
                      </a:cubicBezTo>
                      <a:cubicBezTo>
                        <a:pt x="73" y="95"/>
                        <a:pt x="1030" y="2549"/>
                        <a:pt x="1358" y="4038"/>
                      </a:cubicBezTo>
                      <a:cubicBezTo>
                        <a:pt x="1685" y="5528"/>
                        <a:pt x="3951" y="11334"/>
                        <a:pt x="3951" y="11334"/>
                      </a:cubicBezTo>
                      <a:lnTo>
                        <a:pt x="5344" y="14410"/>
                      </a:lnTo>
                      <a:cubicBezTo>
                        <a:pt x="5344" y="14410"/>
                        <a:pt x="5677" y="11352"/>
                        <a:pt x="4954" y="8085"/>
                      </a:cubicBezTo>
                      <a:cubicBezTo>
                        <a:pt x="4650" y="6710"/>
                        <a:pt x="2518" y="3116"/>
                        <a:pt x="1367" y="1524"/>
                      </a:cubicBezTo>
                      <a:cubicBezTo>
                        <a:pt x="427" y="224"/>
                        <a:pt x="79" y="1"/>
                        <a:pt x="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30"/>
                <p:cNvSpPr/>
                <p:nvPr/>
              </p:nvSpPr>
              <p:spPr>
                <a:xfrm>
                  <a:off x="1418373" y="1225420"/>
                  <a:ext cx="439026" cy="236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6" h="6413" extrusionOk="0">
                      <a:moveTo>
                        <a:pt x="2281" y="1"/>
                      </a:moveTo>
                      <a:cubicBezTo>
                        <a:pt x="886" y="1"/>
                        <a:pt x="1" y="437"/>
                        <a:pt x="1" y="437"/>
                      </a:cubicBezTo>
                      <a:cubicBezTo>
                        <a:pt x="11" y="434"/>
                        <a:pt x="24" y="432"/>
                        <a:pt x="41" y="432"/>
                      </a:cubicBezTo>
                      <a:cubicBezTo>
                        <a:pt x="538" y="432"/>
                        <a:pt x="3989" y="1736"/>
                        <a:pt x="6430" y="3211"/>
                      </a:cubicBezTo>
                      <a:cubicBezTo>
                        <a:pt x="8957" y="4737"/>
                        <a:pt x="11926" y="6412"/>
                        <a:pt x="11926" y="6412"/>
                      </a:cubicBezTo>
                      <a:cubicBezTo>
                        <a:pt x="11837" y="6231"/>
                        <a:pt x="11454" y="4482"/>
                        <a:pt x="10039" y="3111"/>
                      </a:cubicBezTo>
                      <a:cubicBezTo>
                        <a:pt x="8623" y="1738"/>
                        <a:pt x="6583" y="934"/>
                        <a:pt x="4155" y="260"/>
                      </a:cubicBezTo>
                      <a:cubicBezTo>
                        <a:pt x="3466" y="69"/>
                        <a:pt x="2833" y="1"/>
                        <a:pt x="228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" name="Google Shape;603;p30"/>
                <p:cNvSpPr/>
                <p:nvPr/>
              </p:nvSpPr>
              <p:spPr>
                <a:xfrm>
                  <a:off x="1924218" y="830307"/>
                  <a:ext cx="335840" cy="309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3" h="8399" extrusionOk="0">
                      <a:moveTo>
                        <a:pt x="5999" y="0"/>
                      </a:moveTo>
                      <a:cubicBezTo>
                        <a:pt x="5611" y="0"/>
                        <a:pt x="5147" y="33"/>
                        <a:pt x="4614" y="128"/>
                      </a:cubicBezTo>
                      <a:cubicBezTo>
                        <a:pt x="2880" y="438"/>
                        <a:pt x="345" y="2785"/>
                        <a:pt x="173" y="4614"/>
                      </a:cubicBezTo>
                      <a:cubicBezTo>
                        <a:pt x="0" y="6444"/>
                        <a:pt x="1746" y="8374"/>
                        <a:pt x="1746" y="8374"/>
                      </a:cubicBezTo>
                      <a:cubicBezTo>
                        <a:pt x="1821" y="8390"/>
                        <a:pt x="1903" y="8398"/>
                        <a:pt x="1992" y="8398"/>
                      </a:cubicBezTo>
                      <a:cubicBezTo>
                        <a:pt x="3017" y="8398"/>
                        <a:pt x="4907" y="7335"/>
                        <a:pt x="6673" y="5582"/>
                      </a:cubicBezTo>
                      <a:cubicBezTo>
                        <a:pt x="8591" y="3676"/>
                        <a:pt x="9123" y="1080"/>
                        <a:pt x="8900" y="482"/>
                      </a:cubicBezTo>
                      <a:cubicBezTo>
                        <a:pt x="8785" y="175"/>
                        <a:pt x="8385" y="100"/>
                        <a:pt x="8021" y="100"/>
                      </a:cubicBezTo>
                      <a:cubicBezTo>
                        <a:pt x="7675" y="100"/>
                        <a:pt x="7363" y="168"/>
                        <a:pt x="7363" y="168"/>
                      </a:cubicBezTo>
                      <a:cubicBezTo>
                        <a:pt x="7363" y="168"/>
                        <a:pt x="6876" y="0"/>
                        <a:pt x="599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" name="Google Shape;604;p30"/>
                <p:cNvSpPr/>
                <p:nvPr/>
              </p:nvSpPr>
              <p:spPr>
                <a:xfrm>
                  <a:off x="1893553" y="1177636"/>
                  <a:ext cx="289935" cy="212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5777" extrusionOk="0">
                      <a:moveTo>
                        <a:pt x="1184" y="0"/>
                      </a:moveTo>
                      <a:cubicBezTo>
                        <a:pt x="283" y="0"/>
                        <a:pt x="0" y="837"/>
                        <a:pt x="56" y="1299"/>
                      </a:cubicBezTo>
                      <a:cubicBezTo>
                        <a:pt x="119" y="1829"/>
                        <a:pt x="143" y="3288"/>
                        <a:pt x="633" y="4359"/>
                      </a:cubicBezTo>
                      <a:cubicBezTo>
                        <a:pt x="1123" y="5430"/>
                        <a:pt x="1463" y="5776"/>
                        <a:pt x="1463" y="5776"/>
                      </a:cubicBezTo>
                      <a:lnTo>
                        <a:pt x="1716" y="5502"/>
                      </a:lnTo>
                      <a:cubicBezTo>
                        <a:pt x="1716" y="5502"/>
                        <a:pt x="1890" y="5551"/>
                        <a:pt x="2175" y="5551"/>
                      </a:cubicBezTo>
                      <a:cubicBezTo>
                        <a:pt x="2401" y="5551"/>
                        <a:pt x="2698" y="5520"/>
                        <a:pt x="3035" y="5409"/>
                      </a:cubicBezTo>
                      <a:cubicBezTo>
                        <a:pt x="3796" y="5159"/>
                        <a:pt x="5162" y="4035"/>
                        <a:pt x="6415" y="3659"/>
                      </a:cubicBezTo>
                      <a:cubicBezTo>
                        <a:pt x="7666" y="3285"/>
                        <a:pt x="7876" y="2206"/>
                        <a:pt x="6669" y="1565"/>
                      </a:cubicBezTo>
                      <a:cubicBezTo>
                        <a:pt x="6284" y="1360"/>
                        <a:pt x="5913" y="1295"/>
                        <a:pt x="5583" y="1295"/>
                      </a:cubicBezTo>
                      <a:cubicBezTo>
                        <a:pt x="5027" y="1295"/>
                        <a:pt x="4585" y="1478"/>
                        <a:pt x="4375" y="1478"/>
                      </a:cubicBezTo>
                      <a:cubicBezTo>
                        <a:pt x="4319" y="1478"/>
                        <a:pt x="4280" y="1465"/>
                        <a:pt x="4259" y="1432"/>
                      </a:cubicBezTo>
                      <a:cubicBezTo>
                        <a:pt x="4116" y="1202"/>
                        <a:pt x="2865" y="368"/>
                        <a:pt x="1619" y="58"/>
                      </a:cubicBezTo>
                      <a:cubicBezTo>
                        <a:pt x="1460" y="18"/>
                        <a:pt x="1315" y="0"/>
                        <a:pt x="118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605" name="Google Shape;605;p30"/>
          <p:cNvGrpSpPr/>
          <p:nvPr/>
        </p:nvGrpSpPr>
        <p:grpSpPr>
          <a:xfrm>
            <a:off x="7926443" y="2428649"/>
            <a:ext cx="632817" cy="2613774"/>
            <a:chOff x="7289800" y="2721479"/>
            <a:chExt cx="250730" cy="1035609"/>
          </a:xfrm>
        </p:grpSpPr>
        <p:sp>
          <p:nvSpPr>
            <p:cNvPr id="606" name="Google Shape;606;p30"/>
            <p:cNvSpPr/>
            <p:nvPr/>
          </p:nvSpPr>
          <p:spPr>
            <a:xfrm>
              <a:off x="7290536" y="2721479"/>
              <a:ext cx="249257" cy="1035609"/>
            </a:xfrm>
            <a:custGeom>
              <a:avLst/>
              <a:gdLst/>
              <a:ahLst/>
              <a:cxnLst/>
              <a:rect l="l" t="t" r="r" b="b"/>
              <a:pathLst>
                <a:path w="6771" h="28132" extrusionOk="0">
                  <a:moveTo>
                    <a:pt x="38" y="0"/>
                  </a:moveTo>
                  <a:cubicBezTo>
                    <a:pt x="17" y="0"/>
                    <a:pt x="1" y="17"/>
                    <a:pt x="1" y="37"/>
                  </a:cubicBezTo>
                  <a:lnTo>
                    <a:pt x="1" y="28096"/>
                  </a:lnTo>
                  <a:cubicBezTo>
                    <a:pt x="1" y="28116"/>
                    <a:pt x="17" y="28131"/>
                    <a:pt x="38" y="28131"/>
                  </a:cubicBezTo>
                  <a:lnTo>
                    <a:pt x="6733" y="28131"/>
                  </a:lnTo>
                  <a:cubicBezTo>
                    <a:pt x="6755" y="28131"/>
                    <a:pt x="6770" y="28116"/>
                    <a:pt x="6770" y="28096"/>
                  </a:cubicBezTo>
                  <a:lnTo>
                    <a:pt x="6770" y="37"/>
                  </a:lnTo>
                  <a:cubicBezTo>
                    <a:pt x="6770" y="17"/>
                    <a:pt x="6755" y="0"/>
                    <a:pt x="6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0"/>
            <p:cNvSpPr/>
            <p:nvPr/>
          </p:nvSpPr>
          <p:spPr>
            <a:xfrm>
              <a:off x="7289800" y="2759948"/>
              <a:ext cx="250730" cy="31512"/>
            </a:xfrm>
            <a:custGeom>
              <a:avLst/>
              <a:gdLst/>
              <a:ahLst/>
              <a:cxnLst/>
              <a:rect l="l" t="t" r="r" b="b"/>
              <a:pathLst>
                <a:path w="6811" h="856" extrusionOk="0">
                  <a:moveTo>
                    <a:pt x="1" y="1"/>
                  </a:moveTo>
                  <a:lnTo>
                    <a:pt x="1" y="855"/>
                  </a:lnTo>
                  <a:lnTo>
                    <a:pt x="6810" y="855"/>
                  </a:lnTo>
                  <a:lnTo>
                    <a:pt x="6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0"/>
            <p:cNvSpPr/>
            <p:nvPr/>
          </p:nvSpPr>
          <p:spPr>
            <a:xfrm>
              <a:off x="7289800" y="2808725"/>
              <a:ext cx="250730" cy="31401"/>
            </a:xfrm>
            <a:custGeom>
              <a:avLst/>
              <a:gdLst/>
              <a:ahLst/>
              <a:cxnLst/>
              <a:rect l="l" t="t" r="r" b="b"/>
              <a:pathLst>
                <a:path w="6811" h="853" extrusionOk="0">
                  <a:moveTo>
                    <a:pt x="1" y="0"/>
                  </a:moveTo>
                  <a:lnTo>
                    <a:pt x="1" y="853"/>
                  </a:lnTo>
                  <a:lnTo>
                    <a:pt x="6810" y="853"/>
                  </a:lnTo>
                  <a:lnTo>
                    <a:pt x="6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0"/>
            <p:cNvSpPr/>
            <p:nvPr/>
          </p:nvSpPr>
          <p:spPr>
            <a:xfrm>
              <a:off x="7289800" y="2857392"/>
              <a:ext cx="250730" cy="31512"/>
            </a:xfrm>
            <a:custGeom>
              <a:avLst/>
              <a:gdLst/>
              <a:ahLst/>
              <a:cxnLst/>
              <a:rect l="l" t="t" r="r" b="b"/>
              <a:pathLst>
                <a:path w="6811" h="856" extrusionOk="0">
                  <a:moveTo>
                    <a:pt x="1" y="1"/>
                  </a:moveTo>
                  <a:lnTo>
                    <a:pt x="1" y="855"/>
                  </a:lnTo>
                  <a:lnTo>
                    <a:pt x="6810" y="855"/>
                  </a:lnTo>
                  <a:lnTo>
                    <a:pt x="6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7289800" y="3585772"/>
              <a:ext cx="250730" cy="31511"/>
            </a:xfrm>
            <a:custGeom>
              <a:avLst/>
              <a:gdLst/>
              <a:ahLst/>
              <a:cxnLst/>
              <a:rect l="l" t="t" r="r" b="b"/>
              <a:pathLst>
                <a:path w="6811" h="856" extrusionOk="0">
                  <a:moveTo>
                    <a:pt x="1" y="1"/>
                  </a:moveTo>
                  <a:lnTo>
                    <a:pt x="1" y="855"/>
                  </a:lnTo>
                  <a:lnTo>
                    <a:pt x="6810" y="855"/>
                  </a:lnTo>
                  <a:lnTo>
                    <a:pt x="6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7289800" y="3634549"/>
              <a:ext cx="250730" cy="31401"/>
            </a:xfrm>
            <a:custGeom>
              <a:avLst/>
              <a:gdLst/>
              <a:ahLst/>
              <a:cxnLst/>
              <a:rect l="l" t="t" r="r" b="b"/>
              <a:pathLst>
                <a:path w="6811" h="853" extrusionOk="0">
                  <a:moveTo>
                    <a:pt x="1" y="0"/>
                  </a:moveTo>
                  <a:lnTo>
                    <a:pt x="1" y="853"/>
                  </a:lnTo>
                  <a:lnTo>
                    <a:pt x="6810" y="853"/>
                  </a:lnTo>
                  <a:lnTo>
                    <a:pt x="6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0"/>
            <p:cNvSpPr/>
            <p:nvPr/>
          </p:nvSpPr>
          <p:spPr>
            <a:xfrm>
              <a:off x="7289800" y="3683216"/>
              <a:ext cx="250730" cy="31511"/>
            </a:xfrm>
            <a:custGeom>
              <a:avLst/>
              <a:gdLst/>
              <a:ahLst/>
              <a:cxnLst/>
              <a:rect l="l" t="t" r="r" b="b"/>
              <a:pathLst>
                <a:path w="6811" h="856" extrusionOk="0">
                  <a:moveTo>
                    <a:pt x="1" y="1"/>
                  </a:moveTo>
                  <a:lnTo>
                    <a:pt x="1" y="855"/>
                  </a:lnTo>
                  <a:lnTo>
                    <a:pt x="6810" y="855"/>
                  </a:lnTo>
                  <a:lnTo>
                    <a:pt x="6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7319508" y="2937533"/>
              <a:ext cx="191315" cy="258571"/>
            </a:xfrm>
            <a:custGeom>
              <a:avLst/>
              <a:gdLst/>
              <a:ahLst/>
              <a:cxnLst/>
              <a:rect l="l" t="t" r="r" b="b"/>
              <a:pathLst>
                <a:path w="5197" h="7024" extrusionOk="0">
                  <a:moveTo>
                    <a:pt x="17" y="1"/>
                  </a:moveTo>
                  <a:cubicBezTo>
                    <a:pt x="8" y="1"/>
                    <a:pt x="1" y="8"/>
                    <a:pt x="1" y="17"/>
                  </a:cubicBezTo>
                  <a:lnTo>
                    <a:pt x="1" y="7008"/>
                  </a:lnTo>
                  <a:cubicBezTo>
                    <a:pt x="1" y="7016"/>
                    <a:pt x="8" y="7023"/>
                    <a:pt x="17" y="7023"/>
                  </a:cubicBezTo>
                  <a:lnTo>
                    <a:pt x="5181" y="7023"/>
                  </a:lnTo>
                  <a:cubicBezTo>
                    <a:pt x="5189" y="7023"/>
                    <a:pt x="5196" y="7016"/>
                    <a:pt x="5196" y="7008"/>
                  </a:cubicBezTo>
                  <a:lnTo>
                    <a:pt x="5196" y="17"/>
                  </a:lnTo>
                  <a:cubicBezTo>
                    <a:pt x="5196" y="8"/>
                    <a:pt x="5189" y="1"/>
                    <a:pt x="5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7324883" y="2721479"/>
              <a:ext cx="36702" cy="1035609"/>
            </a:xfrm>
            <a:custGeom>
              <a:avLst/>
              <a:gdLst/>
              <a:ahLst/>
              <a:cxnLst/>
              <a:rect l="l" t="t" r="r" b="b"/>
              <a:pathLst>
                <a:path w="997" h="28132" extrusionOk="0">
                  <a:moveTo>
                    <a:pt x="1" y="0"/>
                  </a:moveTo>
                  <a:lnTo>
                    <a:pt x="1" y="28131"/>
                  </a:lnTo>
                  <a:lnTo>
                    <a:pt x="996" y="28131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7415185" y="2721479"/>
              <a:ext cx="124610" cy="1035609"/>
            </a:xfrm>
            <a:custGeom>
              <a:avLst/>
              <a:gdLst/>
              <a:ahLst/>
              <a:cxnLst/>
              <a:rect l="l" t="t" r="r" b="b"/>
              <a:pathLst>
                <a:path w="3385" h="28132" extrusionOk="0">
                  <a:moveTo>
                    <a:pt x="0" y="0"/>
                  </a:moveTo>
                  <a:lnTo>
                    <a:pt x="0" y="28131"/>
                  </a:lnTo>
                  <a:lnTo>
                    <a:pt x="3384" y="28131"/>
                  </a:lnTo>
                  <a:lnTo>
                    <a:pt x="3384" y="37"/>
                  </a:lnTo>
                  <a:cubicBezTo>
                    <a:pt x="3384" y="17"/>
                    <a:pt x="3369" y="0"/>
                    <a:pt x="3347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30"/>
          <p:cNvGrpSpPr/>
          <p:nvPr/>
        </p:nvGrpSpPr>
        <p:grpSpPr>
          <a:xfrm>
            <a:off x="8563726" y="1889672"/>
            <a:ext cx="574565" cy="3152751"/>
            <a:chOff x="7542299" y="2507927"/>
            <a:chExt cx="227650" cy="1249159"/>
          </a:xfrm>
        </p:grpSpPr>
        <p:sp>
          <p:nvSpPr>
            <p:cNvPr id="617" name="Google Shape;617;p30"/>
            <p:cNvSpPr/>
            <p:nvPr/>
          </p:nvSpPr>
          <p:spPr>
            <a:xfrm>
              <a:off x="7542299" y="2507927"/>
              <a:ext cx="227649" cy="1249159"/>
            </a:xfrm>
            <a:custGeom>
              <a:avLst/>
              <a:gdLst/>
              <a:ahLst/>
              <a:cxnLst/>
              <a:rect l="l" t="t" r="r" b="b"/>
              <a:pathLst>
                <a:path w="6184" h="33933" extrusionOk="0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lnTo>
                    <a:pt x="0" y="33897"/>
                  </a:lnTo>
                  <a:cubicBezTo>
                    <a:pt x="0" y="33917"/>
                    <a:pt x="16" y="33932"/>
                    <a:pt x="36" y="33932"/>
                  </a:cubicBezTo>
                  <a:lnTo>
                    <a:pt x="6148" y="33932"/>
                  </a:lnTo>
                  <a:cubicBezTo>
                    <a:pt x="6168" y="33932"/>
                    <a:pt x="6184" y="33917"/>
                    <a:pt x="6184" y="33897"/>
                  </a:cubicBezTo>
                  <a:lnTo>
                    <a:pt x="6184" y="36"/>
                  </a:lnTo>
                  <a:cubicBezTo>
                    <a:pt x="6184" y="16"/>
                    <a:pt x="6168" y="0"/>
                    <a:pt x="6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0"/>
            <p:cNvSpPr/>
            <p:nvPr/>
          </p:nvSpPr>
          <p:spPr>
            <a:xfrm>
              <a:off x="7542299" y="2630587"/>
              <a:ext cx="227649" cy="98952"/>
            </a:xfrm>
            <a:custGeom>
              <a:avLst/>
              <a:gdLst/>
              <a:ahLst/>
              <a:cxnLst/>
              <a:rect l="l" t="t" r="r" b="b"/>
              <a:pathLst>
                <a:path w="6184" h="2688" extrusionOk="0">
                  <a:moveTo>
                    <a:pt x="0" y="1"/>
                  </a:moveTo>
                  <a:lnTo>
                    <a:pt x="0" y="2688"/>
                  </a:lnTo>
                  <a:lnTo>
                    <a:pt x="6184" y="2688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0"/>
            <p:cNvSpPr/>
            <p:nvPr/>
          </p:nvSpPr>
          <p:spPr>
            <a:xfrm>
              <a:off x="7542299" y="2598744"/>
              <a:ext cx="227649" cy="111284"/>
            </a:xfrm>
            <a:custGeom>
              <a:avLst/>
              <a:gdLst/>
              <a:ahLst/>
              <a:cxnLst/>
              <a:rect l="l" t="t" r="r" b="b"/>
              <a:pathLst>
                <a:path w="6184" h="3023" extrusionOk="0">
                  <a:moveTo>
                    <a:pt x="0" y="0"/>
                  </a:moveTo>
                  <a:lnTo>
                    <a:pt x="0" y="3023"/>
                  </a:lnTo>
                  <a:lnTo>
                    <a:pt x="6184" y="302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0"/>
            <p:cNvSpPr/>
            <p:nvPr/>
          </p:nvSpPr>
          <p:spPr>
            <a:xfrm>
              <a:off x="7542299" y="2612880"/>
              <a:ext cx="227649" cy="15866"/>
            </a:xfrm>
            <a:custGeom>
              <a:avLst/>
              <a:gdLst/>
              <a:ahLst/>
              <a:cxnLst/>
              <a:rect l="l" t="t" r="r" b="b"/>
              <a:pathLst>
                <a:path w="6184" h="431" extrusionOk="0">
                  <a:moveTo>
                    <a:pt x="0" y="0"/>
                  </a:moveTo>
                  <a:lnTo>
                    <a:pt x="0" y="430"/>
                  </a:lnTo>
                  <a:lnTo>
                    <a:pt x="6184" y="430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0"/>
            <p:cNvSpPr/>
            <p:nvPr/>
          </p:nvSpPr>
          <p:spPr>
            <a:xfrm>
              <a:off x="7542299" y="2860558"/>
              <a:ext cx="227649" cy="98989"/>
            </a:xfrm>
            <a:custGeom>
              <a:avLst/>
              <a:gdLst/>
              <a:ahLst/>
              <a:cxnLst/>
              <a:rect l="l" t="t" r="r" b="b"/>
              <a:pathLst>
                <a:path w="6184" h="2689" extrusionOk="0">
                  <a:moveTo>
                    <a:pt x="0" y="1"/>
                  </a:moveTo>
                  <a:lnTo>
                    <a:pt x="0" y="2689"/>
                  </a:lnTo>
                  <a:lnTo>
                    <a:pt x="6184" y="2689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0"/>
            <p:cNvSpPr/>
            <p:nvPr/>
          </p:nvSpPr>
          <p:spPr>
            <a:xfrm>
              <a:off x="7542299" y="2828751"/>
              <a:ext cx="227649" cy="111284"/>
            </a:xfrm>
            <a:custGeom>
              <a:avLst/>
              <a:gdLst/>
              <a:ahLst/>
              <a:cxnLst/>
              <a:rect l="l" t="t" r="r" b="b"/>
              <a:pathLst>
                <a:path w="6184" h="3023" extrusionOk="0">
                  <a:moveTo>
                    <a:pt x="0" y="0"/>
                  </a:moveTo>
                  <a:lnTo>
                    <a:pt x="0" y="3023"/>
                  </a:lnTo>
                  <a:lnTo>
                    <a:pt x="6184" y="302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7542299" y="2842887"/>
              <a:ext cx="227649" cy="15866"/>
            </a:xfrm>
            <a:custGeom>
              <a:avLst/>
              <a:gdLst/>
              <a:ahLst/>
              <a:cxnLst/>
              <a:rect l="l" t="t" r="r" b="b"/>
              <a:pathLst>
                <a:path w="6184" h="431" extrusionOk="0">
                  <a:moveTo>
                    <a:pt x="0" y="1"/>
                  </a:moveTo>
                  <a:lnTo>
                    <a:pt x="0" y="431"/>
                  </a:lnTo>
                  <a:lnTo>
                    <a:pt x="6184" y="431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0"/>
            <p:cNvSpPr/>
            <p:nvPr/>
          </p:nvSpPr>
          <p:spPr>
            <a:xfrm>
              <a:off x="7542299" y="3090565"/>
              <a:ext cx="227649" cy="98952"/>
            </a:xfrm>
            <a:custGeom>
              <a:avLst/>
              <a:gdLst/>
              <a:ahLst/>
              <a:cxnLst/>
              <a:rect l="l" t="t" r="r" b="b"/>
              <a:pathLst>
                <a:path w="6184" h="2688" extrusionOk="0">
                  <a:moveTo>
                    <a:pt x="0" y="1"/>
                  </a:moveTo>
                  <a:lnTo>
                    <a:pt x="0" y="2688"/>
                  </a:lnTo>
                  <a:lnTo>
                    <a:pt x="6184" y="2688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0"/>
            <p:cNvSpPr/>
            <p:nvPr/>
          </p:nvSpPr>
          <p:spPr>
            <a:xfrm>
              <a:off x="7542299" y="3058722"/>
              <a:ext cx="227649" cy="111284"/>
            </a:xfrm>
            <a:custGeom>
              <a:avLst/>
              <a:gdLst/>
              <a:ahLst/>
              <a:cxnLst/>
              <a:rect l="l" t="t" r="r" b="b"/>
              <a:pathLst>
                <a:path w="6184" h="3023" extrusionOk="0">
                  <a:moveTo>
                    <a:pt x="0" y="0"/>
                  </a:moveTo>
                  <a:lnTo>
                    <a:pt x="0" y="3023"/>
                  </a:lnTo>
                  <a:lnTo>
                    <a:pt x="6184" y="302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0"/>
            <p:cNvSpPr/>
            <p:nvPr/>
          </p:nvSpPr>
          <p:spPr>
            <a:xfrm>
              <a:off x="7542299" y="3072858"/>
              <a:ext cx="227649" cy="15866"/>
            </a:xfrm>
            <a:custGeom>
              <a:avLst/>
              <a:gdLst/>
              <a:ahLst/>
              <a:cxnLst/>
              <a:rect l="l" t="t" r="r" b="b"/>
              <a:pathLst>
                <a:path w="6184" h="431" extrusionOk="0">
                  <a:moveTo>
                    <a:pt x="0" y="0"/>
                  </a:moveTo>
                  <a:lnTo>
                    <a:pt x="0" y="430"/>
                  </a:lnTo>
                  <a:lnTo>
                    <a:pt x="6184" y="430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0"/>
            <p:cNvSpPr/>
            <p:nvPr/>
          </p:nvSpPr>
          <p:spPr>
            <a:xfrm>
              <a:off x="7542299" y="3320535"/>
              <a:ext cx="227649" cy="98989"/>
            </a:xfrm>
            <a:custGeom>
              <a:avLst/>
              <a:gdLst/>
              <a:ahLst/>
              <a:cxnLst/>
              <a:rect l="l" t="t" r="r" b="b"/>
              <a:pathLst>
                <a:path w="6184" h="2689" extrusionOk="0">
                  <a:moveTo>
                    <a:pt x="0" y="1"/>
                  </a:moveTo>
                  <a:lnTo>
                    <a:pt x="0" y="2689"/>
                  </a:lnTo>
                  <a:lnTo>
                    <a:pt x="6184" y="2689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0"/>
            <p:cNvSpPr/>
            <p:nvPr/>
          </p:nvSpPr>
          <p:spPr>
            <a:xfrm>
              <a:off x="7542299" y="3288729"/>
              <a:ext cx="227649" cy="111284"/>
            </a:xfrm>
            <a:custGeom>
              <a:avLst/>
              <a:gdLst/>
              <a:ahLst/>
              <a:cxnLst/>
              <a:rect l="l" t="t" r="r" b="b"/>
              <a:pathLst>
                <a:path w="6184" h="3023" extrusionOk="0">
                  <a:moveTo>
                    <a:pt x="0" y="0"/>
                  </a:moveTo>
                  <a:lnTo>
                    <a:pt x="0" y="3023"/>
                  </a:lnTo>
                  <a:lnTo>
                    <a:pt x="6184" y="302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0"/>
            <p:cNvSpPr/>
            <p:nvPr/>
          </p:nvSpPr>
          <p:spPr>
            <a:xfrm>
              <a:off x="7542299" y="3302865"/>
              <a:ext cx="227649" cy="15866"/>
            </a:xfrm>
            <a:custGeom>
              <a:avLst/>
              <a:gdLst/>
              <a:ahLst/>
              <a:cxnLst/>
              <a:rect l="l" t="t" r="r" b="b"/>
              <a:pathLst>
                <a:path w="6184" h="431" extrusionOk="0">
                  <a:moveTo>
                    <a:pt x="0" y="1"/>
                  </a:moveTo>
                  <a:lnTo>
                    <a:pt x="0" y="431"/>
                  </a:lnTo>
                  <a:lnTo>
                    <a:pt x="6184" y="431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0"/>
            <p:cNvSpPr/>
            <p:nvPr/>
          </p:nvSpPr>
          <p:spPr>
            <a:xfrm>
              <a:off x="7542299" y="3550542"/>
              <a:ext cx="227649" cy="98952"/>
            </a:xfrm>
            <a:custGeom>
              <a:avLst/>
              <a:gdLst/>
              <a:ahLst/>
              <a:cxnLst/>
              <a:rect l="l" t="t" r="r" b="b"/>
              <a:pathLst>
                <a:path w="6184" h="2688" extrusionOk="0">
                  <a:moveTo>
                    <a:pt x="0" y="1"/>
                  </a:moveTo>
                  <a:lnTo>
                    <a:pt x="0" y="2688"/>
                  </a:lnTo>
                  <a:lnTo>
                    <a:pt x="6184" y="2688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0"/>
            <p:cNvSpPr/>
            <p:nvPr/>
          </p:nvSpPr>
          <p:spPr>
            <a:xfrm>
              <a:off x="7542299" y="3518699"/>
              <a:ext cx="227649" cy="111284"/>
            </a:xfrm>
            <a:custGeom>
              <a:avLst/>
              <a:gdLst/>
              <a:ahLst/>
              <a:cxnLst/>
              <a:rect l="l" t="t" r="r" b="b"/>
              <a:pathLst>
                <a:path w="6184" h="3023" extrusionOk="0">
                  <a:moveTo>
                    <a:pt x="0" y="0"/>
                  </a:moveTo>
                  <a:lnTo>
                    <a:pt x="0" y="3023"/>
                  </a:lnTo>
                  <a:lnTo>
                    <a:pt x="6184" y="302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0"/>
            <p:cNvSpPr/>
            <p:nvPr/>
          </p:nvSpPr>
          <p:spPr>
            <a:xfrm>
              <a:off x="7542299" y="3532835"/>
              <a:ext cx="227649" cy="15866"/>
            </a:xfrm>
            <a:custGeom>
              <a:avLst/>
              <a:gdLst/>
              <a:ahLst/>
              <a:cxnLst/>
              <a:rect l="l" t="t" r="r" b="b"/>
              <a:pathLst>
                <a:path w="6184" h="431" extrusionOk="0">
                  <a:moveTo>
                    <a:pt x="0" y="0"/>
                  </a:moveTo>
                  <a:lnTo>
                    <a:pt x="0" y="430"/>
                  </a:lnTo>
                  <a:lnTo>
                    <a:pt x="6184" y="430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0"/>
            <p:cNvSpPr/>
            <p:nvPr/>
          </p:nvSpPr>
          <p:spPr>
            <a:xfrm>
              <a:off x="7566559" y="2507927"/>
              <a:ext cx="27352" cy="1249159"/>
            </a:xfrm>
            <a:custGeom>
              <a:avLst/>
              <a:gdLst/>
              <a:ahLst/>
              <a:cxnLst/>
              <a:rect l="l" t="t" r="r" b="b"/>
              <a:pathLst>
                <a:path w="743" h="33933" extrusionOk="0">
                  <a:moveTo>
                    <a:pt x="1" y="0"/>
                  </a:moveTo>
                  <a:lnTo>
                    <a:pt x="1" y="33932"/>
                  </a:lnTo>
                  <a:lnTo>
                    <a:pt x="742" y="33932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0"/>
            <p:cNvSpPr/>
            <p:nvPr/>
          </p:nvSpPr>
          <p:spPr>
            <a:xfrm>
              <a:off x="7660653" y="2507927"/>
              <a:ext cx="109296" cy="1249159"/>
            </a:xfrm>
            <a:custGeom>
              <a:avLst/>
              <a:gdLst/>
              <a:ahLst/>
              <a:cxnLst/>
              <a:rect l="l" t="t" r="r" b="b"/>
              <a:pathLst>
                <a:path w="2969" h="33933" extrusionOk="0">
                  <a:moveTo>
                    <a:pt x="1" y="0"/>
                  </a:moveTo>
                  <a:lnTo>
                    <a:pt x="1" y="33932"/>
                  </a:lnTo>
                  <a:lnTo>
                    <a:pt x="2598" y="33932"/>
                  </a:lnTo>
                  <a:cubicBezTo>
                    <a:pt x="2803" y="33932"/>
                    <a:pt x="2969" y="33782"/>
                    <a:pt x="2969" y="33597"/>
                  </a:cubicBezTo>
                  <a:lnTo>
                    <a:pt x="2969" y="336"/>
                  </a:lnTo>
                  <a:cubicBezTo>
                    <a:pt x="2969" y="150"/>
                    <a:pt x="2803" y="0"/>
                    <a:pt x="2598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" name="Google Shape;635;p30"/>
          <p:cNvGrpSpPr/>
          <p:nvPr/>
        </p:nvGrpSpPr>
        <p:grpSpPr>
          <a:xfrm>
            <a:off x="7164599" y="3087078"/>
            <a:ext cx="832949" cy="1367445"/>
            <a:chOff x="3170406" y="1633711"/>
            <a:chExt cx="373352" cy="612929"/>
          </a:xfrm>
        </p:grpSpPr>
        <p:sp>
          <p:nvSpPr>
            <p:cNvPr id="636" name="Google Shape;636;p30"/>
            <p:cNvSpPr/>
            <p:nvPr/>
          </p:nvSpPr>
          <p:spPr>
            <a:xfrm>
              <a:off x="3188260" y="1712602"/>
              <a:ext cx="338196" cy="534039"/>
            </a:xfrm>
            <a:custGeom>
              <a:avLst/>
              <a:gdLst/>
              <a:ahLst/>
              <a:cxnLst/>
              <a:rect l="l" t="t" r="r" b="b"/>
              <a:pathLst>
                <a:path w="9187" h="14507" extrusionOk="0">
                  <a:moveTo>
                    <a:pt x="0" y="1"/>
                  </a:moveTo>
                  <a:lnTo>
                    <a:pt x="670" y="14073"/>
                  </a:lnTo>
                  <a:cubicBezTo>
                    <a:pt x="681" y="14316"/>
                    <a:pt x="881" y="14507"/>
                    <a:pt x="1124" y="14507"/>
                  </a:cubicBezTo>
                  <a:lnTo>
                    <a:pt x="7794" y="14507"/>
                  </a:lnTo>
                  <a:cubicBezTo>
                    <a:pt x="8034" y="14507"/>
                    <a:pt x="8232" y="14321"/>
                    <a:pt x="8248" y="14081"/>
                  </a:cubicBezTo>
                  <a:lnTo>
                    <a:pt x="91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0"/>
            <p:cNvSpPr/>
            <p:nvPr/>
          </p:nvSpPr>
          <p:spPr>
            <a:xfrm>
              <a:off x="3198200" y="1921110"/>
              <a:ext cx="314379" cy="180565"/>
            </a:xfrm>
            <a:custGeom>
              <a:avLst/>
              <a:gdLst/>
              <a:ahLst/>
              <a:cxnLst/>
              <a:rect l="l" t="t" r="r" b="b"/>
              <a:pathLst>
                <a:path w="8540" h="4905" extrusionOk="0">
                  <a:moveTo>
                    <a:pt x="0" y="1"/>
                  </a:moveTo>
                  <a:lnTo>
                    <a:pt x="233" y="4905"/>
                  </a:lnTo>
                  <a:lnTo>
                    <a:pt x="8212" y="4905"/>
                  </a:lnTo>
                  <a:lnTo>
                    <a:pt x="85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0"/>
            <p:cNvSpPr/>
            <p:nvPr/>
          </p:nvSpPr>
          <p:spPr>
            <a:xfrm>
              <a:off x="3188260" y="1712565"/>
              <a:ext cx="338196" cy="103038"/>
            </a:xfrm>
            <a:custGeom>
              <a:avLst/>
              <a:gdLst/>
              <a:ahLst/>
              <a:cxnLst/>
              <a:rect l="l" t="t" r="r" b="b"/>
              <a:pathLst>
                <a:path w="9187" h="2799" extrusionOk="0">
                  <a:moveTo>
                    <a:pt x="0" y="0"/>
                  </a:moveTo>
                  <a:lnTo>
                    <a:pt x="134" y="2799"/>
                  </a:lnTo>
                  <a:lnTo>
                    <a:pt x="9000" y="2799"/>
                  </a:lnTo>
                  <a:lnTo>
                    <a:pt x="918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3418893" y="1712565"/>
              <a:ext cx="107566" cy="534076"/>
            </a:xfrm>
            <a:custGeom>
              <a:avLst/>
              <a:gdLst/>
              <a:ahLst/>
              <a:cxnLst/>
              <a:rect l="l" t="t" r="r" b="b"/>
              <a:pathLst>
                <a:path w="2922" h="14508" extrusionOk="0">
                  <a:moveTo>
                    <a:pt x="1393" y="0"/>
                  </a:moveTo>
                  <a:lnTo>
                    <a:pt x="453" y="14082"/>
                  </a:lnTo>
                  <a:cubicBezTo>
                    <a:pt x="438" y="14322"/>
                    <a:pt x="239" y="14508"/>
                    <a:pt x="0" y="14508"/>
                  </a:cubicBezTo>
                  <a:lnTo>
                    <a:pt x="1529" y="14508"/>
                  </a:lnTo>
                  <a:cubicBezTo>
                    <a:pt x="1769" y="14508"/>
                    <a:pt x="1967" y="14322"/>
                    <a:pt x="1983" y="14082"/>
                  </a:cubicBezTo>
                  <a:lnTo>
                    <a:pt x="2922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0"/>
            <p:cNvSpPr/>
            <p:nvPr/>
          </p:nvSpPr>
          <p:spPr>
            <a:xfrm>
              <a:off x="3235455" y="1712565"/>
              <a:ext cx="61256" cy="534076"/>
            </a:xfrm>
            <a:custGeom>
              <a:avLst/>
              <a:gdLst/>
              <a:ahLst/>
              <a:cxnLst/>
              <a:rect l="l" t="t" r="r" b="b"/>
              <a:pathLst>
                <a:path w="1664" h="14508" extrusionOk="0">
                  <a:moveTo>
                    <a:pt x="701" y="0"/>
                  </a:moveTo>
                  <a:lnTo>
                    <a:pt x="1" y="26"/>
                  </a:lnTo>
                  <a:lnTo>
                    <a:pt x="522" y="14508"/>
                  </a:lnTo>
                  <a:lnTo>
                    <a:pt x="1664" y="1450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0"/>
            <p:cNvSpPr/>
            <p:nvPr/>
          </p:nvSpPr>
          <p:spPr>
            <a:xfrm>
              <a:off x="3220656" y="1633711"/>
              <a:ext cx="272560" cy="91589"/>
            </a:xfrm>
            <a:custGeom>
              <a:avLst/>
              <a:gdLst/>
              <a:ahLst/>
              <a:cxnLst/>
              <a:rect l="l" t="t" r="r" b="b"/>
              <a:pathLst>
                <a:path w="7404" h="2488" extrusionOk="0">
                  <a:moveTo>
                    <a:pt x="851" y="1"/>
                  </a:moveTo>
                  <a:cubicBezTo>
                    <a:pt x="551" y="1"/>
                    <a:pt x="294" y="221"/>
                    <a:pt x="250" y="519"/>
                  </a:cubicBezTo>
                  <a:lnTo>
                    <a:pt x="56" y="1787"/>
                  </a:lnTo>
                  <a:cubicBezTo>
                    <a:pt x="0" y="2157"/>
                    <a:pt x="284" y="2488"/>
                    <a:pt x="659" y="2488"/>
                  </a:cubicBezTo>
                  <a:lnTo>
                    <a:pt x="6728" y="2488"/>
                  </a:lnTo>
                  <a:cubicBezTo>
                    <a:pt x="7115" y="2488"/>
                    <a:pt x="7404" y="2134"/>
                    <a:pt x="7325" y="1755"/>
                  </a:cubicBezTo>
                  <a:lnTo>
                    <a:pt x="7061" y="487"/>
                  </a:lnTo>
                  <a:cubicBezTo>
                    <a:pt x="7003" y="204"/>
                    <a:pt x="6754" y="1"/>
                    <a:pt x="6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3220656" y="1679102"/>
              <a:ext cx="272560" cy="46200"/>
            </a:xfrm>
            <a:custGeom>
              <a:avLst/>
              <a:gdLst/>
              <a:ahLst/>
              <a:cxnLst/>
              <a:rect l="l" t="t" r="r" b="b"/>
              <a:pathLst>
                <a:path w="7404" h="1255" extrusionOk="0">
                  <a:moveTo>
                    <a:pt x="140" y="1"/>
                  </a:moveTo>
                  <a:lnTo>
                    <a:pt x="56" y="554"/>
                  </a:lnTo>
                  <a:cubicBezTo>
                    <a:pt x="0" y="924"/>
                    <a:pt x="284" y="1255"/>
                    <a:pt x="659" y="1255"/>
                  </a:cubicBezTo>
                  <a:lnTo>
                    <a:pt x="6728" y="1255"/>
                  </a:lnTo>
                  <a:cubicBezTo>
                    <a:pt x="7115" y="1255"/>
                    <a:pt x="7404" y="901"/>
                    <a:pt x="7325" y="522"/>
                  </a:cubicBezTo>
                  <a:lnTo>
                    <a:pt x="7217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0"/>
            <p:cNvSpPr/>
            <p:nvPr/>
          </p:nvSpPr>
          <p:spPr>
            <a:xfrm>
              <a:off x="3170406" y="1692244"/>
              <a:ext cx="373352" cy="91590"/>
            </a:xfrm>
            <a:custGeom>
              <a:avLst/>
              <a:gdLst/>
              <a:ahLst/>
              <a:cxnLst/>
              <a:rect l="l" t="t" r="r" b="b"/>
              <a:pathLst>
                <a:path w="10142" h="2488" extrusionOk="0">
                  <a:moveTo>
                    <a:pt x="696" y="1"/>
                  </a:moveTo>
                  <a:cubicBezTo>
                    <a:pt x="495" y="1"/>
                    <a:pt x="324" y="147"/>
                    <a:pt x="294" y="345"/>
                  </a:cubicBezTo>
                  <a:lnTo>
                    <a:pt x="38" y="2019"/>
                  </a:lnTo>
                  <a:cubicBezTo>
                    <a:pt x="1" y="2265"/>
                    <a:pt x="191" y="2488"/>
                    <a:pt x="441" y="2488"/>
                  </a:cubicBezTo>
                  <a:lnTo>
                    <a:pt x="9690" y="2488"/>
                  </a:lnTo>
                  <a:cubicBezTo>
                    <a:pt x="9947" y="2488"/>
                    <a:pt x="10142" y="2251"/>
                    <a:pt x="10089" y="1998"/>
                  </a:cubicBezTo>
                  <a:lnTo>
                    <a:pt x="9740" y="324"/>
                  </a:lnTo>
                  <a:cubicBezTo>
                    <a:pt x="9700" y="135"/>
                    <a:pt x="9535" y="1"/>
                    <a:pt x="9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07337" y="436460"/>
            <a:ext cx="57162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</a:t>
            </a:r>
            <a:r>
              <a:rPr lang="vi-VN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CƠ KHÍ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03772" y="1641847"/>
            <a:ext cx="5619819" cy="2600544"/>
            <a:chOff x="1010520" y="914400"/>
            <a:chExt cx="13751473" cy="568959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grpSp>
          <p:nvGrpSpPr>
            <p:cNvPr id="8" name="Group 7"/>
            <p:cNvGrpSpPr/>
            <p:nvPr/>
          </p:nvGrpSpPr>
          <p:grpSpPr>
            <a:xfrm>
              <a:off x="1010520" y="914400"/>
              <a:ext cx="13751473" cy="5689599"/>
              <a:chOff x="1370756" y="1240370"/>
              <a:chExt cx="18653669" cy="7717856"/>
            </a:xfrm>
          </p:grpSpPr>
          <p:sp>
            <p:nvSpPr>
              <p:cNvPr id="10" name="Freeform 8"/>
              <p:cNvSpPr/>
              <p:nvPr/>
            </p:nvSpPr>
            <p:spPr>
              <a:xfrm>
                <a:off x="1370756" y="1240370"/>
                <a:ext cx="18653669" cy="7717856"/>
              </a:xfrm>
              <a:custGeom>
                <a:avLst/>
                <a:gdLst/>
                <a:ahLst/>
                <a:cxnLst/>
                <a:rect l="l" t="t" r="r" b="b"/>
                <a:pathLst>
                  <a:path w="21266849" h="9708361">
                    <a:moveTo>
                      <a:pt x="20644549" y="9138131"/>
                    </a:moveTo>
                    <a:cubicBezTo>
                      <a:pt x="20644549" y="9131781"/>
                      <a:pt x="20645819" y="9126701"/>
                      <a:pt x="20645819" y="9119081"/>
                    </a:cubicBezTo>
                    <a:lnTo>
                      <a:pt x="20645819" y="490220"/>
                    </a:lnTo>
                    <a:cubicBezTo>
                      <a:pt x="20645819" y="220980"/>
                      <a:pt x="20436269" y="0"/>
                      <a:pt x="20179729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9119081"/>
                    </a:lnTo>
                    <a:cubicBezTo>
                      <a:pt x="0" y="9388322"/>
                      <a:pt x="209550" y="9609301"/>
                      <a:pt x="466090" y="9609301"/>
                    </a:cubicBezTo>
                    <a:lnTo>
                      <a:pt x="20178458" y="9609301"/>
                    </a:lnTo>
                    <a:cubicBezTo>
                      <a:pt x="20291489" y="9609301"/>
                      <a:pt x="20395629" y="9566122"/>
                      <a:pt x="20475639" y="9496272"/>
                    </a:cubicBezTo>
                    <a:cubicBezTo>
                      <a:pt x="20606449" y="9567391"/>
                      <a:pt x="20918869" y="9708361"/>
                      <a:pt x="21265579" y="9501351"/>
                    </a:cubicBezTo>
                    <a:cubicBezTo>
                      <a:pt x="21266849" y="9501351"/>
                      <a:pt x="20954429" y="9502622"/>
                      <a:pt x="20644549" y="9138131"/>
                    </a:cubicBezTo>
                    <a:lnTo>
                      <a:pt x="20644549" y="9138131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209659" y="1331912"/>
              <a:ext cx="12853678" cy="4548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800" b="1" u="none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vi-VN" sz="4800" b="1" u="none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4: VẬT LIỆU CƠ KHÍ</a:t>
              </a:r>
              <a:endParaRPr lang="en-US" sz="4800" b="1" u="none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591" y="2402958"/>
            <a:ext cx="1920409" cy="2740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62" y="461632"/>
            <a:ext cx="1067353" cy="119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29223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NỘI DUNG BÀI HỌC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14322" y="-46898"/>
            <a:ext cx="1500788" cy="139728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56854" y="2036059"/>
            <a:ext cx="8630292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95927" y="1284187"/>
            <a:ext cx="1212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/>
              <a:t>01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659965" y="1276066"/>
            <a:ext cx="1212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/>
              <a:t>02</a:t>
            </a:r>
            <a:endParaRPr lang="en-US" sz="3200" b="1" dirty="0"/>
          </a:p>
        </p:txBody>
      </p:sp>
      <p:grpSp>
        <p:nvGrpSpPr>
          <p:cNvPr id="16" name="Group 4"/>
          <p:cNvGrpSpPr/>
          <p:nvPr/>
        </p:nvGrpSpPr>
        <p:grpSpPr>
          <a:xfrm>
            <a:off x="2605605" y="1939562"/>
            <a:ext cx="192996" cy="192996"/>
            <a:chOff x="0" y="0"/>
            <a:chExt cx="812800" cy="812800"/>
          </a:xfrm>
        </p:grpSpPr>
        <p:sp>
          <p:nvSpPr>
            <p:cNvPr id="17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</p:spPr>
        </p:sp>
        <p:sp>
          <p:nvSpPr>
            <p:cNvPr id="18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1304" tIns="41304" rIns="41304" bIns="41304" rtlCol="0" anchor="ctr"/>
            <a:lstStyle/>
            <a:p>
              <a:pPr algn="ctr">
                <a:lnSpc>
                  <a:spcPts val="2589"/>
                </a:lnSpc>
              </a:pPr>
              <a:endParaRPr dirty="0"/>
            </a:p>
          </p:txBody>
        </p:sp>
      </p:grpSp>
      <p:grpSp>
        <p:nvGrpSpPr>
          <p:cNvPr id="23" name="Group 4"/>
          <p:cNvGrpSpPr/>
          <p:nvPr/>
        </p:nvGrpSpPr>
        <p:grpSpPr>
          <a:xfrm>
            <a:off x="6169643" y="1939563"/>
            <a:ext cx="192996" cy="192996"/>
            <a:chOff x="0" y="0"/>
            <a:chExt cx="812800" cy="812800"/>
          </a:xfrm>
        </p:grpSpPr>
        <p:sp>
          <p:nvSpPr>
            <p:cNvPr id="24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</p:sp>
        <p:sp>
          <p:nvSpPr>
            <p:cNvPr id="25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1304" tIns="41304" rIns="41304" bIns="41304" rtlCol="0" anchor="ctr"/>
            <a:lstStyle/>
            <a:p>
              <a:pPr algn="ctr">
                <a:lnSpc>
                  <a:spcPts val="2589"/>
                </a:lnSpc>
              </a:pPr>
              <a:endParaRPr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329248" y="2281562"/>
            <a:ext cx="2745708" cy="1990324"/>
            <a:chOff x="1487245" y="2056385"/>
            <a:chExt cx="2429714" cy="1990324"/>
          </a:xfrm>
        </p:grpSpPr>
        <p:grpSp>
          <p:nvGrpSpPr>
            <p:cNvPr id="19" name="Group 18"/>
            <p:cNvGrpSpPr/>
            <p:nvPr/>
          </p:nvGrpSpPr>
          <p:grpSpPr>
            <a:xfrm>
              <a:off x="1487245" y="2056385"/>
              <a:ext cx="2429714" cy="1990324"/>
              <a:chOff x="3048000" y="4725632"/>
              <a:chExt cx="5321871" cy="4359463"/>
            </a:xfrm>
          </p:grpSpPr>
          <p:grpSp>
            <p:nvGrpSpPr>
              <p:cNvPr id="20" name="Group 16"/>
              <p:cNvGrpSpPr/>
              <p:nvPr/>
            </p:nvGrpSpPr>
            <p:grpSpPr>
              <a:xfrm rot="5400000">
                <a:off x="3529204" y="4244428"/>
                <a:ext cx="4359463" cy="5321871"/>
                <a:chOff x="0" y="0"/>
                <a:chExt cx="4946574" cy="4965700"/>
              </a:xfrm>
            </p:grpSpPr>
            <p:sp>
              <p:nvSpPr>
                <p:cNvPr id="22" name="Freeform 17"/>
                <p:cNvSpPr/>
                <p:nvPr/>
              </p:nvSpPr>
              <p:spPr>
                <a:xfrm>
                  <a:off x="0" y="0"/>
                  <a:ext cx="4946574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6574" h="4965700">
                      <a:moveTo>
                        <a:pt x="4946574" y="0"/>
                      </a:moveTo>
                      <a:lnTo>
                        <a:pt x="4946574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49465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</p:spPr>
            </p:sp>
          </p:grpSp>
          <p:sp>
            <p:nvSpPr>
              <p:cNvPr id="21" name="TextBox 20"/>
              <p:cNvSpPr txBox="1"/>
              <p:nvPr/>
            </p:nvSpPr>
            <p:spPr>
              <a:xfrm>
                <a:off x="3352799" y="5672890"/>
                <a:ext cx="4712272" cy="1213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 liệu kim loại</a:t>
                </a:r>
                <a:endPara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715784" y="2991344"/>
              <a:ext cx="20620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 dirty="0" smtClean="0"/>
                <a:t>Kim loại đen</a:t>
              </a: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 dirty="0" smtClean="0"/>
                <a:t>Kim loại màu</a:t>
              </a:r>
              <a:endParaRPr lang="en-US" sz="20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25660" y="2281562"/>
            <a:ext cx="2880960" cy="1990324"/>
            <a:chOff x="4991440" y="2056386"/>
            <a:chExt cx="2549400" cy="1990324"/>
          </a:xfrm>
        </p:grpSpPr>
        <p:grpSp>
          <p:nvGrpSpPr>
            <p:cNvPr id="26" name="Group 25"/>
            <p:cNvGrpSpPr/>
            <p:nvPr/>
          </p:nvGrpSpPr>
          <p:grpSpPr>
            <a:xfrm>
              <a:off x="4991440" y="2056386"/>
              <a:ext cx="2549400" cy="1990324"/>
              <a:chOff x="2916924" y="4725632"/>
              <a:chExt cx="5584023" cy="4359463"/>
            </a:xfrm>
          </p:grpSpPr>
          <p:grpSp>
            <p:nvGrpSpPr>
              <p:cNvPr id="27" name="Group 16"/>
              <p:cNvGrpSpPr/>
              <p:nvPr/>
            </p:nvGrpSpPr>
            <p:grpSpPr>
              <a:xfrm rot="5400000">
                <a:off x="3529204" y="4244428"/>
                <a:ext cx="4359463" cy="5321871"/>
                <a:chOff x="0" y="0"/>
                <a:chExt cx="4946574" cy="4965700"/>
              </a:xfrm>
            </p:grpSpPr>
            <p:sp>
              <p:nvSpPr>
                <p:cNvPr id="29" name="Freeform 17"/>
                <p:cNvSpPr/>
                <p:nvPr/>
              </p:nvSpPr>
              <p:spPr>
                <a:xfrm>
                  <a:off x="0" y="0"/>
                  <a:ext cx="4946574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6574" h="4965700">
                      <a:moveTo>
                        <a:pt x="4946574" y="0"/>
                      </a:moveTo>
                      <a:lnTo>
                        <a:pt x="4946574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4946574" y="0"/>
                      </a:ln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</p:spPr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2916924" y="5672888"/>
                <a:ext cx="5584023" cy="1213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 liệu phi kim loại</a:t>
                </a:r>
                <a:endPara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5279822" y="2985853"/>
              <a:ext cx="20620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 dirty="0" smtClean="0"/>
                <a:t>Chất dẻo</a:t>
              </a: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 dirty="0" smtClean="0"/>
                <a:t>Cao su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9401894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521" y="286436"/>
            <a:ext cx="7704000" cy="551933"/>
          </a:xfrm>
        </p:spPr>
        <p:txBody>
          <a:bodyPr/>
          <a:lstStyle/>
          <a:p>
            <a:pPr algn="ctr"/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I. VẬT LIỆU KIM LOẠI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515" y="780836"/>
            <a:ext cx="2274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1.1. Kim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loại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đen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79" y="2483473"/>
            <a:ext cx="4146742" cy="20371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551" y="1950663"/>
            <a:ext cx="40326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 smtClean="0"/>
              <a:t>Các </a:t>
            </a:r>
            <a:r>
              <a:rPr lang="vi-VN" sz="2000" dirty="0"/>
              <a:t>sản phẩm được chế tạo từ kim loại đen trong Hình 4.2 có đặc điểm như thế nào?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 smtClean="0"/>
              <a:t>Nên </a:t>
            </a:r>
            <a:r>
              <a:rPr lang="vi-VN" sz="2000" dirty="0"/>
              <a:t>chọn loại vật liệu nào để chế tạo những chi tiết chịu lực tốt như khung xe máy?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09921" y="1216816"/>
            <a:ext cx="8018207" cy="1015663"/>
            <a:chOff x="609921" y="1216816"/>
            <a:chExt cx="8018207" cy="1015663"/>
          </a:xfrm>
        </p:grpSpPr>
        <p:sp>
          <p:nvSpPr>
            <p:cNvPr id="4" name="Rectangle 3"/>
            <p:cNvSpPr/>
            <p:nvPr/>
          </p:nvSpPr>
          <p:spPr>
            <a:xfrm>
              <a:off x="1456767" y="1216816"/>
              <a:ext cx="71713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i="1" dirty="0" smtClean="0">
                  <a:solidFill>
                    <a:srgbClr val="002060"/>
                  </a:solidFill>
                </a:rPr>
                <a:t>Quan sát </a:t>
              </a:r>
              <a:r>
                <a:rPr lang="en-US" sz="2000" i="1" dirty="0" err="1" smtClean="0">
                  <a:solidFill>
                    <a:srgbClr val="002060"/>
                  </a:solidFill>
                </a:rPr>
                <a:t>Hình</a:t>
              </a:r>
              <a:r>
                <a:rPr lang="en-US" sz="2000" i="1" dirty="0" smtClean="0">
                  <a:solidFill>
                    <a:srgbClr val="002060"/>
                  </a:solidFill>
                </a:rPr>
                <a:t> </a:t>
              </a:r>
              <a:r>
                <a:rPr lang="en-US" sz="2000" i="1" dirty="0">
                  <a:solidFill>
                    <a:srgbClr val="002060"/>
                  </a:solidFill>
                </a:rPr>
                <a:t>4.2 </a:t>
              </a:r>
              <a:r>
                <a:rPr lang="en-US" sz="2000" i="1" dirty="0" err="1">
                  <a:solidFill>
                    <a:srgbClr val="002060"/>
                  </a:solidFill>
                </a:rPr>
                <a:t>và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trả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lời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câu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hỏi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trong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hộp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b="1" i="1" dirty="0" err="1">
                  <a:solidFill>
                    <a:srgbClr val="002060"/>
                  </a:solidFill>
                </a:rPr>
                <a:t>Khám</a:t>
              </a:r>
              <a:r>
                <a:rPr lang="en-US" sz="2000" b="1" i="1" dirty="0">
                  <a:solidFill>
                    <a:srgbClr val="002060"/>
                  </a:solidFill>
                </a:rPr>
                <a:t> </a:t>
              </a:r>
              <a:r>
                <a:rPr lang="en-US" sz="2000" b="1" i="1" dirty="0" err="1">
                  <a:solidFill>
                    <a:srgbClr val="002060"/>
                  </a:solidFill>
                </a:rPr>
                <a:t>phá</a:t>
              </a:r>
              <a:r>
                <a:rPr lang="en-US" sz="2000" b="1" i="1" dirty="0">
                  <a:solidFill>
                    <a:srgbClr val="002060"/>
                  </a:solidFill>
                </a:rPr>
                <a:t> 1, 2 </a:t>
              </a:r>
              <a:r>
                <a:rPr lang="en-US" sz="2000" i="1" dirty="0">
                  <a:solidFill>
                    <a:srgbClr val="002060"/>
                  </a:solidFill>
                </a:rPr>
                <a:t>SGK </a:t>
              </a:r>
              <a:r>
                <a:rPr lang="en-US" sz="2000" i="1" dirty="0" err="1">
                  <a:solidFill>
                    <a:srgbClr val="002060"/>
                  </a:solidFill>
                </a:rPr>
                <a:t>trang</a:t>
              </a:r>
              <a:r>
                <a:rPr lang="en-US" sz="2000" i="1" dirty="0">
                  <a:solidFill>
                    <a:srgbClr val="002060"/>
                  </a:solidFill>
                </a:rPr>
                <a:t> 30: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21" y="1344607"/>
              <a:ext cx="766816" cy="70259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521" y="286436"/>
            <a:ext cx="7704000" cy="551933"/>
          </a:xfrm>
        </p:spPr>
        <p:txBody>
          <a:bodyPr/>
          <a:lstStyle/>
          <a:p>
            <a:pPr algn="ctr"/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I. VẬT LIỆU KIM LOẠI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515" y="780836"/>
            <a:ext cx="2274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1.1. Kim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loại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đen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150" y="1240226"/>
            <a:ext cx="4146742" cy="20371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0303" y="3377907"/>
            <a:ext cx="30952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kim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đen</a:t>
            </a:r>
            <a:r>
              <a:rPr lang="en-US" sz="2000" dirty="0"/>
              <a:t>: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đen</a:t>
            </a:r>
            <a:r>
              <a:rPr lang="en-US" sz="2000" dirty="0"/>
              <a:t>, </a:t>
            </a:r>
            <a:r>
              <a:rPr lang="en-US" sz="2000" dirty="0" err="1"/>
              <a:t>xám</a:t>
            </a:r>
            <a:r>
              <a:rPr lang="en-US" sz="2000" dirty="0"/>
              <a:t> </a:t>
            </a:r>
            <a:r>
              <a:rPr lang="en-US" sz="2000" dirty="0" err="1"/>
              <a:t>đen</a:t>
            </a:r>
            <a:r>
              <a:rPr lang="en-US" sz="2000" dirty="0"/>
              <a:t>, </a:t>
            </a:r>
            <a:r>
              <a:rPr lang="en-US" sz="2000" dirty="0" err="1"/>
              <a:t>xám</a:t>
            </a:r>
            <a:r>
              <a:rPr lang="en-US" sz="2000" dirty="0"/>
              <a:t> </a:t>
            </a:r>
            <a:r>
              <a:rPr lang="en-US" sz="2000" dirty="0" err="1"/>
              <a:t>trắng</a:t>
            </a:r>
            <a:r>
              <a:rPr lang="en-US" sz="2000" dirty="0"/>
              <a:t>; </a:t>
            </a:r>
            <a:r>
              <a:rPr lang="en-US" sz="2000" dirty="0" err="1"/>
              <a:t>cứng</a:t>
            </a:r>
            <a:r>
              <a:rPr lang="en-US" sz="2000" dirty="0"/>
              <a:t> </a:t>
            </a:r>
            <a:r>
              <a:rPr lang="en-US" sz="2000" dirty="0" err="1"/>
              <a:t>chắc</a:t>
            </a:r>
            <a:r>
              <a:rPr lang="en-US" sz="20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77829" y="3377907"/>
            <a:ext cx="3652464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Đ</a:t>
            </a:r>
            <a:r>
              <a:rPr lang="vi-VN" sz="2000" dirty="0" smtClean="0"/>
              <a:t>ể </a:t>
            </a:r>
            <a:r>
              <a:rPr lang="vi-VN" sz="2000" dirty="0"/>
              <a:t>chế tạo những chi tiết chịu lực tốt như khung xe </a:t>
            </a:r>
            <a:r>
              <a:rPr lang="vi-VN" sz="2000" dirty="0" smtClean="0"/>
              <a:t>máy, nên chọn vật liệu kim loại đen.</a:t>
            </a:r>
            <a:endParaRPr lang="en-US" sz="2000" dirty="0"/>
          </a:p>
        </p:txBody>
      </p:sp>
      <p:sp>
        <p:nvSpPr>
          <p:cNvPr id="11" name="Isosceles Triangle 10"/>
          <p:cNvSpPr/>
          <p:nvPr/>
        </p:nvSpPr>
        <p:spPr>
          <a:xfrm rot="5400000">
            <a:off x="627018" y="3570952"/>
            <a:ext cx="233006" cy="1996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 rot="5400000">
            <a:off x="4761494" y="3577349"/>
            <a:ext cx="233006" cy="1996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1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521" y="286436"/>
            <a:ext cx="7704000" cy="551933"/>
          </a:xfrm>
        </p:spPr>
        <p:txBody>
          <a:bodyPr/>
          <a:lstStyle/>
          <a:p>
            <a:pPr algn="ctr"/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I. VẬT LIỆU KIM LOẠI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515" y="780836"/>
            <a:ext cx="2274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1.1. Kim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loại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đen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1" y="1675346"/>
            <a:ext cx="3231848" cy="323184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85497" y="1180946"/>
            <a:ext cx="3154167" cy="2034283"/>
            <a:chOff x="3475234" y="1180946"/>
            <a:chExt cx="3154167" cy="203428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5" name="Oval Callout 4"/>
            <p:cNvSpPr/>
            <p:nvPr/>
          </p:nvSpPr>
          <p:spPr>
            <a:xfrm>
              <a:off x="3475234" y="1180946"/>
              <a:ext cx="3154167" cy="2034283"/>
            </a:xfrm>
            <a:prstGeom prst="wedgeEllipseCallout">
              <a:avLst>
                <a:gd name="adj1" fmla="val -51778"/>
                <a:gd name="adj2" fmla="val 3926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582009" y="1675346"/>
              <a:ext cx="2940615" cy="958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/>
                <a:t>Phân</a:t>
              </a:r>
              <a:r>
                <a:rPr lang="en-US" sz="2000" dirty="0"/>
                <a:t> </a:t>
              </a:r>
              <a:r>
                <a:rPr lang="en-US" sz="2000" dirty="0" err="1"/>
                <a:t>biệt</a:t>
              </a:r>
              <a:r>
                <a:rPr lang="en-US" sz="2000" dirty="0"/>
                <a:t> gang </a:t>
              </a:r>
              <a:r>
                <a:rPr lang="en-US" sz="2000" dirty="0" err="1"/>
                <a:t>và</a:t>
              </a:r>
              <a:r>
                <a:rPr lang="en-US" sz="2000" dirty="0"/>
                <a:t> </a:t>
              </a:r>
              <a:r>
                <a:rPr lang="en-US" sz="2000" dirty="0" err="1"/>
                <a:t>thép</a:t>
              </a:r>
              <a:r>
                <a:rPr lang="en-US" sz="2000" dirty="0"/>
                <a:t> </a:t>
              </a:r>
              <a:r>
                <a:rPr lang="en-US" sz="2000" dirty="0" err="1"/>
                <a:t>dựa</a:t>
              </a:r>
              <a:r>
                <a:rPr lang="en-US" sz="2000" dirty="0"/>
                <a:t> </a:t>
              </a:r>
              <a:r>
                <a:rPr lang="en-US" sz="2000" dirty="0" err="1"/>
                <a:t>vào</a:t>
              </a:r>
              <a:r>
                <a:rPr lang="en-US" sz="2000" dirty="0"/>
                <a:t> </a:t>
              </a:r>
              <a:r>
                <a:rPr lang="en-US" sz="2000" dirty="0" err="1"/>
                <a:t>tiêu</a:t>
              </a:r>
              <a:r>
                <a:rPr lang="en-US" sz="2000" dirty="0"/>
                <a:t> </a:t>
              </a:r>
              <a:r>
                <a:rPr lang="en-US" sz="2000" dirty="0" err="1"/>
                <a:t>chí</a:t>
              </a:r>
              <a:r>
                <a:rPr lang="en-US" sz="2000" dirty="0"/>
                <a:t> </a:t>
              </a:r>
              <a:r>
                <a:rPr lang="en-US" sz="2000" dirty="0" err="1"/>
                <a:t>nào</a:t>
              </a:r>
              <a:r>
                <a:rPr lang="en-US" sz="2000" dirty="0"/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24411" y="948816"/>
            <a:ext cx="1760364" cy="1773606"/>
            <a:chOff x="6524411" y="948816"/>
            <a:chExt cx="1760364" cy="17736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0" r="20088"/>
            <a:stretch/>
          </p:blipFill>
          <p:spPr>
            <a:xfrm>
              <a:off x="6524411" y="948816"/>
              <a:ext cx="1760364" cy="1773606"/>
            </a:xfrm>
            <a:prstGeom prst="ellipse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998763" y="1650953"/>
              <a:ext cx="8116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Gang</a:t>
              </a:r>
              <a:endPara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526792" y="2925336"/>
            <a:ext cx="1757983" cy="1749406"/>
            <a:chOff x="6526792" y="2925336"/>
            <a:chExt cx="1757983" cy="17494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9" t="889" r="9254" b="-889"/>
            <a:stretch/>
          </p:blipFill>
          <p:spPr>
            <a:xfrm>
              <a:off x="6526792" y="2925336"/>
              <a:ext cx="1757983" cy="1749406"/>
            </a:xfrm>
            <a:prstGeom prst="ellipse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98763" y="3615373"/>
              <a:ext cx="8116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Thép</a:t>
              </a:r>
              <a:endPara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72637" y="3400463"/>
            <a:ext cx="2023048" cy="1230040"/>
            <a:chOff x="4072637" y="3400463"/>
            <a:chExt cx="2023048" cy="123004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5" name="Oval Callout 14"/>
            <p:cNvSpPr/>
            <p:nvPr/>
          </p:nvSpPr>
          <p:spPr>
            <a:xfrm>
              <a:off x="4072637" y="3400463"/>
              <a:ext cx="2023048" cy="1230040"/>
            </a:xfrm>
            <a:prstGeom prst="wedgeEllipseCallout">
              <a:avLst>
                <a:gd name="adj1" fmla="val 47220"/>
                <a:gd name="adj2" fmla="val 483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66091" y="3590013"/>
              <a:ext cx="1836140" cy="850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</a:rPr>
                <a:t>Tỉ lệ </a:t>
              </a:r>
              <a:r>
                <a:rPr lang="vi-VN" sz="200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carbon và đặc tính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48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521" y="286436"/>
            <a:ext cx="7704000" cy="551933"/>
          </a:xfrm>
        </p:spPr>
        <p:txBody>
          <a:bodyPr/>
          <a:lstStyle/>
          <a:p>
            <a:pPr algn="ctr"/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I. VẬT LIỆU KIM LOẠI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515" y="780836"/>
            <a:ext cx="2274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1.1. Kim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loại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đen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89438" y="1220015"/>
            <a:ext cx="7243279" cy="804627"/>
            <a:chOff x="689439" y="1290422"/>
            <a:chExt cx="7243279" cy="80462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26" t="23370" r="29226" b="23896"/>
            <a:stretch/>
          </p:blipFill>
          <p:spPr>
            <a:xfrm>
              <a:off x="689439" y="1290422"/>
              <a:ext cx="636996" cy="80462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326435" y="1438389"/>
              <a:ext cx="6606283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i="1" dirty="0" smtClean="0"/>
                <a:t>Em hãy tóm tắt nội dung cần ghi nhớ theo các nội dung:</a:t>
              </a:r>
              <a:endParaRPr lang="en-US" sz="2000" i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43520" y="2024642"/>
            <a:ext cx="3122275" cy="1777224"/>
            <a:chOff x="3475234" y="1283643"/>
            <a:chExt cx="3122275" cy="177722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1" name="Oval Callout 20"/>
            <p:cNvSpPr/>
            <p:nvPr/>
          </p:nvSpPr>
          <p:spPr>
            <a:xfrm>
              <a:off x="3475234" y="1283643"/>
              <a:ext cx="3122275" cy="1777224"/>
            </a:xfrm>
            <a:prstGeom prst="wedgeEllipseCallout">
              <a:avLst>
                <a:gd name="adj1" fmla="val -46892"/>
                <a:gd name="adj2" fmla="val 43812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82009" y="1675346"/>
              <a:ext cx="294061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 smtClean="0"/>
                <a:t>Thành phần chính của kim loại đen là gì</a:t>
              </a:r>
              <a:r>
                <a:rPr lang="en-US" sz="2000" dirty="0" smtClean="0"/>
                <a:t>?</a:t>
              </a:r>
              <a:endParaRPr lang="en-US" sz="20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07633" y="2020537"/>
            <a:ext cx="2625084" cy="1654031"/>
            <a:chOff x="3739775" y="1274413"/>
            <a:chExt cx="2625084" cy="1654031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24" name="Oval Callout 23"/>
            <p:cNvSpPr/>
            <p:nvPr/>
          </p:nvSpPr>
          <p:spPr>
            <a:xfrm>
              <a:off x="3739775" y="1274413"/>
              <a:ext cx="2625084" cy="1654031"/>
            </a:xfrm>
            <a:prstGeom prst="wedgeEllipseCallout">
              <a:avLst>
                <a:gd name="adj1" fmla="val 46593"/>
                <a:gd name="adj2" fmla="val 4431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739775" y="1644271"/>
              <a:ext cx="262508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 smtClean="0"/>
                <a:t>Kim loại đen gồm mấy loại</a:t>
              </a:r>
              <a:r>
                <a:rPr lang="en-US" sz="2000" dirty="0" smtClean="0"/>
                <a:t>?</a:t>
              </a:r>
              <a:endParaRPr lang="en-US" sz="2000" dirty="0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723" y="3533037"/>
            <a:ext cx="954225" cy="1333704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339088" y="3312549"/>
            <a:ext cx="2512863" cy="1438382"/>
            <a:chOff x="3475234" y="1404170"/>
            <a:chExt cx="2512863" cy="143838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1" name="Oval Callout 30"/>
            <p:cNvSpPr/>
            <p:nvPr/>
          </p:nvSpPr>
          <p:spPr>
            <a:xfrm>
              <a:off x="3475234" y="1404170"/>
              <a:ext cx="2512863" cy="1438382"/>
            </a:xfrm>
            <a:prstGeom prst="wedgeEllipseCallout">
              <a:avLst>
                <a:gd name="adj1" fmla="val -39941"/>
                <a:gd name="adj2" fmla="val 4666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82009" y="1675346"/>
              <a:ext cx="230334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 smtClean="0"/>
                <a:t>Nêu đặc điểm của kim loại đen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6697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ccentuation Rules by Slidesgo">
  <a:themeElements>
    <a:clrScheme name="Simple Light">
      <a:dk1>
        <a:srgbClr val="191919"/>
      </a:dk1>
      <a:lt1>
        <a:srgbClr val="FFFFFF"/>
      </a:lt1>
      <a:dk2>
        <a:srgbClr val="7EB2FE"/>
      </a:dk2>
      <a:lt2>
        <a:srgbClr val="024581"/>
      </a:lt2>
      <a:accent1>
        <a:srgbClr val="FDB813"/>
      </a:accent1>
      <a:accent2>
        <a:srgbClr val="ED1B24"/>
      </a:accent2>
      <a:accent3>
        <a:srgbClr val="FFF0CF"/>
      </a:accent3>
      <a:accent4>
        <a:srgbClr val="DACDB3"/>
      </a:accent4>
      <a:accent5>
        <a:srgbClr val="7F4822"/>
      </a:accent5>
      <a:accent6>
        <a:srgbClr val="899C00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1562</Words>
  <Application>Microsoft Office PowerPoint</Application>
  <PresentationFormat>On-screen Show (16:9)</PresentationFormat>
  <Paragraphs>196</Paragraphs>
  <Slides>34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Britannic Bold</vt:lpstr>
      <vt:lpstr>Catamaran</vt:lpstr>
      <vt:lpstr>Calibri Light</vt:lpstr>
      <vt:lpstr>Wingdings</vt:lpstr>
      <vt:lpstr>Open Sans</vt:lpstr>
      <vt:lpstr>Calibri</vt:lpstr>
      <vt:lpstr>Barlow Semi Condensed ExtraBold</vt:lpstr>
      <vt:lpstr>Champion Script</vt:lpstr>
      <vt:lpstr>Arial</vt:lpstr>
      <vt:lpstr>Times New Roman</vt:lpstr>
      <vt:lpstr>Accentuation Rules by Slidesgo</vt:lpstr>
      <vt:lpstr>Office Theme</vt:lpstr>
      <vt:lpstr>CHÀO MỪNG CÁC EM  ĐẾN VỚI BÀI HỌC HÔM NAY!</vt:lpstr>
      <vt:lpstr>KHỞI ĐỘNG</vt:lpstr>
      <vt:lpstr>KHỞI ĐỘNG</vt:lpstr>
      <vt:lpstr>PowerPoint Presentation</vt:lpstr>
      <vt:lpstr>NỘI DUNG BÀI HỌC</vt:lpstr>
      <vt:lpstr>I. VẬT LIỆU KIM LOẠI</vt:lpstr>
      <vt:lpstr>I. VẬT LIỆU KIM LOẠI</vt:lpstr>
      <vt:lpstr>I. VẬT LIỆU KIM LOẠI</vt:lpstr>
      <vt:lpstr>I. VẬT LIỆU KIM LOẠI</vt:lpstr>
      <vt:lpstr>PowerPoint Presentation</vt:lpstr>
      <vt:lpstr>I. VẬT LIỆU KIM LOẠI</vt:lpstr>
      <vt:lpstr>PowerPoint Presentation</vt:lpstr>
      <vt:lpstr>Một số sản phẩm thông dụng trong đời sống được làm bằng kim loại màu</vt:lpstr>
      <vt:lpstr>Một số hợp kim màu</vt:lpstr>
      <vt:lpstr>PowerPoint Presentation</vt:lpstr>
      <vt:lpstr>II. VẬT LIỆU PHI KIM LOẠI</vt:lpstr>
      <vt:lpstr>II. VẬT LIỆU PHI KIM LOẠI</vt:lpstr>
      <vt:lpstr>Một số sản phẩm trong gia đình được làm từ vật liệu phi kim loại:</vt:lpstr>
      <vt:lpstr>II. VẬT LIỆU PHI KIM LOẠI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 10$: Trong các kim loại sau, đâu không phải kim loại màu? </vt:lpstr>
      <vt:lpstr>Câu hỏi 20$: Thép có tỉ lệ carbon bằng bao nhiêu?</vt:lpstr>
      <vt:lpstr>Câu hỏi 50$: Căn cứ vào tính chất, vật liệu chia thành những nhóm nào?</vt:lpstr>
      <vt:lpstr>Câu hỏi 100$: Vật liệu phi kim loại được sử dụng phổ biến trong cơ khí là</vt:lpstr>
      <vt:lpstr>Câu hỏi 150$: Có tính đàn hồi cao, khả năng giảm chấn tốt, cách điện và cách âm tốt là đặc điểm của vật liệu nào sau đây?</vt:lpstr>
      <vt:lpstr>LUYỆN TẬP</vt:lpstr>
      <vt:lpstr>VẬN DỤNG</vt:lpstr>
      <vt:lpstr>HƯỚNG DẪN VỀ NHÀ</vt:lpstr>
      <vt:lpstr>HẸN GẶP LẠI CÁC EM TRONG TIẾT HỌC SAU!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BÀI HỌC HÔM NAY!</dc:title>
  <dc:creator>Xinh Đẹp Dịu Hiền Huế Thị</dc:creator>
  <cp:lastModifiedBy>Admin</cp:lastModifiedBy>
  <cp:revision>30</cp:revision>
  <dcterms:modified xsi:type="dcterms:W3CDTF">2023-10-07T14:17:16Z</dcterms:modified>
</cp:coreProperties>
</file>