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Lst>
  <p:notesMasterIdLst>
    <p:notesMasterId r:id="rId19"/>
  </p:notesMasterIdLst>
  <p:sldIdLst>
    <p:sldId id="256" r:id="rId2"/>
    <p:sldId id="259" r:id="rId3"/>
    <p:sldId id="260" r:id="rId4"/>
    <p:sldId id="261" r:id="rId5"/>
    <p:sldId id="262" r:id="rId6"/>
    <p:sldId id="263" r:id="rId7"/>
    <p:sldId id="264" r:id="rId8"/>
    <p:sldId id="265" r:id="rId9"/>
    <p:sldId id="267" r:id="rId10"/>
    <p:sldId id="278" r:id="rId11"/>
    <p:sldId id="269" r:id="rId12"/>
    <p:sldId id="270" r:id="rId13"/>
    <p:sldId id="272" r:id="rId14"/>
    <p:sldId id="279" r:id="rId15"/>
    <p:sldId id="280" r:id="rId16"/>
    <p:sldId id="281" r:id="rId17"/>
    <p:sldId id="28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25463E-FFB4-4351-9C0C-5636F5E9FF93}">
  <a:tblStyle styleId="{9125463E-FFB4-4351-9C0C-5636F5E9FF9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g10b7282084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5" name="Google Shape;1285;g10b7282084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3"/>
        <p:cNvGrpSpPr/>
        <p:nvPr/>
      </p:nvGrpSpPr>
      <p:grpSpPr>
        <a:xfrm>
          <a:off x="0" y="0"/>
          <a:ext cx="0" cy="0"/>
          <a:chOff x="0" y="0"/>
          <a:chExt cx="0" cy="0"/>
        </a:xfrm>
      </p:grpSpPr>
      <p:sp>
        <p:nvSpPr>
          <p:cNvPr id="1694" name="Google Shape;1694;g14216966e73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5" name="Google Shape;1695;g14216966e73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9"/>
        <p:cNvGrpSpPr/>
        <p:nvPr/>
      </p:nvGrpSpPr>
      <p:grpSpPr>
        <a:xfrm>
          <a:off x="0" y="0"/>
          <a:ext cx="0" cy="0"/>
          <a:chOff x="0" y="0"/>
          <a:chExt cx="0" cy="0"/>
        </a:xfrm>
      </p:grpSpPr>
      <p:sp>
        <p:nvSpPr>
          <p:cNvPr id="1710" name="Google Shape;1710;g14233de0195_0_9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1" name="Google Shape;1711;g14233de0195_0_9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gfdc3c070bc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8" name="Google Shape;1848;gfdc3c070bc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gfdc3c070b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1" name="Google Shape;1331;gfdc3c070b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g14216966e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6" name="Google Shape;1356;g14216966e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10bb4914468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10bb4914468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g10b7282084c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0" name="Google Shape;1400;g10b7282084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g1082596ee1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9" name="Google Shape;1409;g1082596ee1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g1082596ee1b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0" name="Google Shape;1420;g1082596ee1b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
        <p:cNvGrpSpPr/>
        <p:nvPr/>
      </p:nvGrpSpPr>
      <p:grpSpPr>
        <a:xfrm>
          <a:off x="0" y="0"/>
          <a:ext cx="0" cy="0"/>
          <a:chOff x="0" y="0"/>
          <a:chExt cx="0" cy="0"/>
        </a:xfrm>
      </p:grpSpPr>
      <p:sp>
        <p:nvSpPr>
          <p:cNvPr id="1461" name="Google Shape;1461;g10b9d6acf7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2" name="Google Shape;1462;g10b9d6acf7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Google Shape;1538;g14216966e73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9" name="Google Shape;1539;g14216966e7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png" /><Relationship Id="rId3" Type="http://schemas.openxmlformats.org/officeDocument/2006/relationships/image" Target="../media/image4.png" /><Relationship Id="rId7" Type="http://schemas.openxmlformats.org/officeDocument/2006/relationships/image" Target="../media/image10.pn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image" Target="../media/image12.png" /><Relationship Id="rId5" Type="http://schemas.openxmlformats.org/officeDocument/2006/relationships/image" Target="../media/image11.png" /><Relationship Id="rId4" Type="http://schemas.openxmlformats.org/officeDocument/2006/relationships/image" Target="../media/image3.png" /></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png" /><Relationship Id="rId1" Type="http://schemas.openxmlformats.org/officeDocument/2006/relationships/slideMaster" Target="../slideMasters/slideMaster1.xml" /><Relationship Id="rId5" Type="http://schemas.openxmlformats.org/officeDocument/2006/relationships/image" Target="../media/image6.png" /><Relationship Id="rId4" Type="http://schemas.openxmlformats.org/officeDocument/2006/relationships/image" Target="../media/image5.png"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image" Target="../media/image2.png" /><Relationship Id="rId5" Type="http://schemas.openxmlformats.org/officeDocument/2006/relationships/image" Target="../media/image4.png" /><Relationship Id="rId4" Type="http://schemas.openxmlformats.org/officeDocument/2006/relationships/image" Target="../media/image5.png"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3.png" /></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image" Target="../media/image11.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6.png" /><Relationship Id="rId3" Type="http://schemas.openxmlformats.org/officeDocument/2006/relationships/image" Target="../media/image1.png" /><Relationship Id="rId7" Type="http://schemas.openxmlformats.org/officeDocument/2006/relationships/image" Target="../media/image15.png" /><Relationship Id="rId12" Type="http://schemas.openxmlformats.org/officeDocument/2006/relationships/image" Target="../media/image10.png" /><Relationship Id="rId2" Type="http://schemas.openxmlformats.org/officeDocument/2006/relationships/image" Target="../media/image2.png" /><Relationship Id="rId1" Type="http://schemas.openxmlformats.org/officeDocument/2006/relationships/slideMaster" Target="../slideMasters/slideMaster1.xml" /><Relationship Id="rId6" Type="http://schemas.openxmlformats.org/officeDocument/2006/relationships/image" Target="../media/image14.png" /><Relationship Id="rId11" Type="http://schemas.openxmlformats.org/officeDocument/2006/relationships/image" Target="../media/image12.png" /><Relationship Id="rId5" Type="http://schemas.openxmlformats.org/officeDocument/2006/relationships/image" Target="../media/image4.png" /><Relationship Id="rId10" Type="http://schemas.openxmlformats.org/officeDocument/2006/relationships/image" Target="../media/image18.png" /><Relationship Id="rId4" Type="http://schemas.openxmlformats.org/officeDocument/2006/relationships/image" Target="../media/image5.png" /><Relationship Id="rId9" Type="http://schemas.openxmlformats.org/officeDocument/2006/relationships/image" Target="../media/image17.png"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image" Target="../media/image3.png" /><Relationship Id="rId5" Type="http://schemas.openxmlformats.org/officeDocument/2006/relationships/image" Target="../media/image4.png" /><Relationship Id="rId4" Type="http://schemas.openxmlformats.org/officeDocument/2006/relationships/image" Target="../media/image2.png"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4.png"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1.png" /><Relationship Id="rId1" Type="http://schemas.openxmlformats.org/officeDocument/2006/relationships/slideMaster" Target="../slideMasters/slideMaster1.xml" /><Relationship Id="rId5" Type="http://schemas.openxmlformats.org/officeDocument/2006/relationships/image" Target="../media/image6.png" /><Relationship Id="rId4" Type="http://schemas.openxmlformats.org/officeDocument/2006/relationships/image" Target="../media/image3.png"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image" Target="../media/image4.png" /><Relationship Id="rId5" Type="http://schemas.openxmlformats.org/officeDocument/2006/relationships/image" Target="../media/image5.png" /><Relationship Id="rId4" Type="http://schemas.openxmlformats.org/officeDocument/2006/relationships/image" Target="../media/image6.png"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1.png" /><Relationship Id="rId1" Type="http://schemas.openxmlformats.org/officeDocument/2006/relationships/slideMaster" Target="../slideMasters/slideMaster1.xml" /><Relationship Id="rId6" Type="http://schemas.openxmlformats.org/officeDocument/2006/relationships/image" Target="../media/image9.png" /><Relationship Id="rId5" Type="http://schemas.openxmlformats.org/officeDocument/2006/relationships/image" Target="../media/image8.png" /><Relationship Id="rId4" Type="http://schemas.openxmlformats.org/officeDocument/2006/relationships/image" Target="../media/image4.png"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1.png" /><Relationship Id="rId1" Type="http://schemas.openxmlformats.org/officeDocument/2006/relationships/slideMaster" Target="../slideMasters/slideMaster1.xml" /><Relationship Id="rId5" Type="http://schemas.openxmlformats.org/officeDocument/2006/relationships/image" Target="../media/image10.png" /><Relationship Id="rId4" Type="http://schemas.openxmlformats.org/officeDocument/2006/relationships/image" Target="../media/image7.png"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41650" y="614675"/>
            <a:ext cx="4098600" cy="34113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7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841695" y="4026025"/>
            <a:ext cx="4098600" cy="502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Raleway"/>
                <a:ea typeface="Raleway"/>
                <a:cs typeface="Raleway"/>
                <a:sym typeface="Raleway"/>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1" name="Google Shape;11;p2"/>
          <p:cNvPicPr preferRelativeResize="0"/>
          <p:nvPr/>
        </p:nvPicPr>
        <p:blipFill rotWithShape="1">
          <a:blip r:embed="rId2">
            <a:alphaModFix/>
          </a:blip>
          <a:srcRect/>
          <a:stretch/>
        </p:blipFill>
        <p:spPr>
          <a:xfrm>
            <a:off x="0" y="-6294"/>
            <a:ext cx="9144000" cy="5156088"/>
          </a:xfrm>
          <a:prstGeom prst="rect">
            <a:avLst/>
          </a:prstGeom>
          <a:noFill/>
          <a:ln>
            <a:noFill/>
          </a:ln>
        </p:spPr>
      </p:pic>
      <p:pic>
        <p:nvPicPr>
          <p:cNvPr id="12" name="Google Shape;12;p2"/>
          <p:cNvPicPr preferRelativeResize="0"/>
          <p:nvPr/>
        </p:nvPicPr>
        <p:blipFill>
          <a:blip r:embed="rId3">
            <a:alphaModFix/>
          </a:blip>
          <a:stretch>
            <a:fillRect/>
          </a:stretch>
        </p:blipFill>
        <p:spPr>
          <a:xfrm>
            <a:off x="-41251" y="407500"/>
            <a:ext cx="1313251" cy="2247950"/>
          </a:xfrm>
          <a:prstGeom prst="rect">
            <a:avLst/>
          </a:prstGeom>
          <a:noFill/>
          <a:ln>
            <a:noFill/>
          </a:ln>
        </p:spPr>
      </p:pic>
      <p:grpSp>
        <p:nvGrpSpPr>
          <p:cNvPr id="13" name="Google Shape;13;p2"/>
          <p:cNvGrpSpPr/>
          <p:nvPr/>
        </p:nvGrpSpPr>
        <p:grpSpPr>
          <a:xfrm rot="10800000">
            <a:off x="324243" y="146093"/>
            <a:ext cx="8495525" cy="2247967"/>
            <a:chOff x="245800" y="1896900"/>
            <a:chExt cx="7086100" cy="1875025"/>
          </a:xfrm>
        </p:grpSpPr>
        <p:sp>
          <p:nvSpPr>
            <p:cNvPr id="14" name="Google Shape;14;p2"/>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324243" y="2743143"/>
            <a:ext cx="8495525" cy="2247967"/>
            <a:chOff x="245800" y="1896900"/>
            <a:chExt cx="7086100" cy="1875025"/>
          </a:xfrm>
        </p:grpSpPr>
        <p:sp>
          <p:nvSpPr>
            <p:cNvPr id="23" name="Google Shape;23;p2"/>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3">
  <p:cSld name="CUSTOM_18">
    <p:spTree>
      <p:nvGrpSpPr>
        <p:cNvPr id="1" name="Shape 401"/>
        <p:cNvGrpSpPr/>
        <p:nvPr/>
      </p:nvGrpSpPr>
      <p:grpSpPr>
        <a:xfrm>
          <a:off x="0" y="0"/>
          <a:ext cx="0" cy="0"/>
          <a:chOff x="0" y="0"/>
          <a:chExt cx="0" cy="0"/>
        </a:xfrm>
      </p:grpSpPr>
      <p:pic>
        <p:nvPicPr>
          <p:cNvPr id="402" name="Google Shape;402;p17"/>
          <p:cNvPicPr preferRelativeResize="0"/>
          <p:nvPr/>
        </p:nvPicPr>
        <p:blipFill rotWithShape="1">
          <a:blip r:embed="rId2">
            <a:alphaModFix/>
          </a:blip>
          <a:srcRect/>
          <a:stretch/>
        </p:blipFill>
        <p:spPr>
          <a:xfrm rot="10800000">
            <a:off x="0" y="-6294"/>
            <a:ext cx="9144000" cy="5156088"/>
          </a:xfrm>
          <a:prstGeom prst="rect">
            <a:avLst/>
          </a:prstGeom>
          <a:noFill/>
          <a:ln>
            <a:noFill/>
          </a:ln>
        </p:spPr>
      </p:pic>
      <p:pic>
        <p:nvPicPr>
          <p:cNvPr id="403" name="Google Shape;403;p17"/>
          <p:cNvPicPr preferRelativeResize="0"/>
          <p:nvPr/>
        </p:nvPicPr>
        <p:blipFill rotWithShape="1">
          <a:blip r:embed="rId3">
            <a:alphaModFix/>
          </a:blip>
          <a:srcRect/>
          <a:stretch/>
        </p:blipFill>
        <p:spPr>
          <a:xfrm rot="845967" flipH="1">
            <a:off x="8271860" y="552980"/>
            <a:ext cx="864630" cy="1024641"/>
          </a:xfrm>
          <a:prstGeom prst="rect">
            <a:avLst/>
          </a:prstGeom>
          <a:noFill/>
          <a:ln>
            <a:noFill/>
          </a:ln>
        </p:spPr>
      </p:pic>
      <p:pic>
        <p:nvPicPr>
          <p:cNvPr id="404" name="Google Shape;404;p17"/>
          <p:cNvPicPr preferRelativeResize="0"/>
          <p:nvPr/>
        </p:nvPicPr>
        <p:blipFill>
          <a:blip r:embed="rId4">
            <a:alphaModFix/>
          </a:blip>
          <a:stretch>
            <a:fillRect/>
          </a:stretch>
        </p:blipFill>
        <p:spPr>
          <a:xfrm rot="10800000">
            <a:off x="-99875" y="2558100"/>
            <a:ext cx="1074100" cy="2008249"/>
          </a:xfrm>
          <a:prstGeom prst="rect">
            <a:avLst/>
          </a:prstGeom>
          <a:noFill/>
          <a:ln>
            <a:noFill/>
          </a:ln>
        </p:spPr>
      </p:pic>
      <p:pic>
        <p:nvPicPr>
          <p:cNvPr id="405" name="Google Shape;405;p17"/>
          <p:cNvPicPr preferRelativeResize="0"/>
          <p:nvPr/>
        </p:nvPicPr>
        <p:blipFill>
          <a:blip r:embed="rId5">
            <a:alphaModFix/>
          </a:blip>
          <a:stretch>
            <a:fillRect/>
          </a:stretch>
        </p:blipFill>
        <p:spPr>
          <a:xfrm rot="5400000">
            <a:off x="-1136526" y="-215250"/>
            <a:ext cx="3147423" cy="2011904"/>
          </a:xfrm>
          <a:prstGeom prst="rect">
            <a:avLst/>
          </a:prstGeom>
          <a:noFill/>
          <a:ln>
            <a:noFill/>
          </a:ln>
        </p:spPr>
      </p:pic>
      <p:pic>
        <p:nvPicPr>
          <p:cNvPr id="406" name="Google Shape;406;p17"/>
          <p:cNvPicPr preferRelativeResize="0"/>
          <p:nvPr/>
        </p:nvPicPr>
        <p:blipFill>
          <a:blip r:embed="rId5">
            <a:alphaModFix/>
          </a:blip>
          <a:stretch>
            <a:fillRect/>
          </a:stretch>
        </p:blipFill>
        <p:spPr>
          <a:xfrm rot="-5400000">
            <a:off x="6998224" y="3319050"/>
            <a:ext cx="3147423" cy="2011904"/>
          </a:xfrm>
          <a:prstGeom prst="rect">
            <a:avLst/>
          </a:prstGeom>
          <a:noFill/>
          <a:ln>
            <a:noFill/>
          </a:ln>
        </p:spPr>
      </p:pic>
      <p:pic>
        <p:nvPicPr>
          <p:cNvPr id="407" name="Google Shape;407;p17"/>
          <p:cNvPicPr preferRelativeResize="0"/>
          <p:nvPr/>
        </p:nvPicPr>
        <p:blipFill>
          <a:blip r:embed="rId6">
            <a:alphaModFix/>
          </a:blip>
          <a:stretch>
            <a:fillRect/>
          </a:stretch>
        </p:blipFill>
        <p:spPr>
          <a:xfrm rot="4900021">
            <a:off x="7022635" y="2631727"/>
            <a:ext cx="3361466" cy="2011903"/>
          </a:xfrm>
          <a:prstGeom prst="rect">
            <a:avLst/>
          </a:prstGeom>
          <a:noFill/>
          <a:ln>
            <a:noFill/>
          </a:ln>
        </p:spPr>
      </p:pic>
      <p:pic>
        <p:nvPicPr>
          <p:cNvPr id="408" name="Google Shape;408;p17"/>
          <p:cNvPicPr preferRelativeResize="0"/>
          <p:nvPr/>
        </p:nvPicPr>
        <p:blipFill>
          <a:blip r:embed="rId7">
            <a:alphaModFix/>
          </a:blip>
          <a:stretch>
            <a:fillRect/>
          </a:stretch>
        </p:blipFill>
        <p:spPr>
          <a:xfrm rot="4900021">
            <a:off x="8337569" y="3777684"/>
            <a:ext cx="1505204" cy="1505201"/>
          </a:xfrm>
          <a:prstGeom prst="rect">
            <a:avLst/>
          </a:prstGeom>
          <a:noFill/>
          <a:ln>
            <a:noFill/>
          </a:ln>
        </p:spPr>
      </p:pic>
      <p:pic>
        <p:nvPicPr>
          <p:cNvPr id="409" name="Google Shape;409;p17"/>
          <p:cNvPicPr preferRelativeResize="0"/>
          <p:nvPr/>
        </p:nvPicPr>
        <p:blipFill>
          <a:blip r:embed="rId8">
            <a:alphaModFix/>
          </a:blip>
          <a:stretch>
            <a:fillRect/>
          </a:stretch>
        </p:blipFill>
        <p:spPr>
          <a:xfrm>
            <a:off x="-648026" y="463075"/>
            <a:ext cx="1506126" cy="2185374"/>
          </a:xfrm>
          <a:prstGeom prst="rect">
            <a:avLst/>
          </a:prstGeom>
          <a:noFill/>
          <a:ln>
            <a:noFill/>
          </a:ln>
        </p:spPr>
      </p:pic>
      <p:sp>
        <p:nvSpPr>
          <p:cNvPr id="410" name="Google Shape;410;p17"/>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11" name="Google Shape;411;p17"/>
          <p:cNvSpPr txBox="1">
            <a:spLocks noGrp="1"/>
          </p:cNvSpPr>
          <p:nvPr>
            <p:ph type="body" idx="1"/>
          </p:nvPr>
        </p:nvSpPr>
        <p:spPr>
          <a:xfrm>
            <a:off x="713225" y="1246900"/>
            <a:ext cx="3858600" cy="33618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412" name="Google Shape;412;p17"/>
          <p:cNvSpPr txBox="1">
            <a:spLocks noGrp="1"/>
          </p:cNvSpPr>
          <p:nvPr>
            <p:ph type="body" idx="2"/>
          </p:nvPr>
        </p:nvSpPr>
        <p:spPr>
          <a:xfrm>
            <a:off x="4572000" y="1246900"/>
            <a:ext cx="3858600" cy="33618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grpSp>
        <p:nvGrpSpPr>
          <p:cNvPr id="413" name="Google Shape;413;p17"/>
          <p:cNvGrpSpPr/>
          <p:nvPr/>
        </p:nvGrpSpPr>
        <p:grpSpPr>
          <a:xfrm>
            <a:off x="324243" y="2743143"/>
            <a:ext cx="8495525" cy="2247967"/>
            <a:chOff x="245800" y="1896900"/>
            <a:chExt cx="7086100" cy="1875025"/>
          </a:xfrm>
        </p:grpSpPr>
        <p:sp>
          <p:nvSpPr>
            <p:cNvPr id="414" name="Google Shape;414;p17"/>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7"/>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7"/>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7"/>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7"/>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7"/>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7"/>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7"/>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17"/>
          <p:cNvGrpSpPr/>
          <p:nvPr/>
        </p:nvGrpSpPr>
        <p:grpSpPr>
          <a:xfrm rot="10800000">
            <a:off x="324255" y="146093"/>
            <a:ext cx="8495525" cy="2247967"/>
            <a:chOff x="245800" y="1896900"/>
            <a:chExt cx="7086100" cy="1875025"/>
          </a:xfrm>
        </p:grpSpPr>
        <p:sp>
          <p:nvSpPr>
            <p:cNvPr id="423" name="Google Shape;423;p17"/>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7"/>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7"/>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7"/>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431"/>
        <p:cNvGrpSpPr/>
        <p:nvPr/>
      </p:nvGrpSpPr>
      <p:grpSpPr>
        <a:xfrm>
          <a:off x="0" y="0"/>
          <a:ext cx="0" cy="0"/>
          <a:chOff x="0" y="0"/>
          <a:chExt cx="0" cy="0"/>
        </a:xfrm>
      </p:grpSpPr>
      <p:sp>
        <p:nvSpPr>
          <p:cNvPr id="432" name="Google Shape;432;p18"/>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marR="38100" lvl="0" algn="ctr" rtl="0">
              <a:spcBef>
                <a:spcPts val="0"/>
              </a:spcBef>
              <a:spcAft>
                <a:spcPts val="0"/>
              </a:spcAft>
              <a:buClr>
                <a:schemeClr val="dk1"/>
              </a:buClr>
              <a:buSzPts val="2800"/>
              <a:buFont typeface="Grand Hotel"/>
              <a:buNone/>
              <a:defRPr>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sp>
        <p:nvSpPr>
          <p:cNvPr id="433" name="Google Shape;433;p18"/>
          <p:cNvSpPr txBox="1">
            <a:spLocks noGrp="1"/>
          </p:cNvSpPr>
          <p:nvPr>
            <p:ph type="title" idx="2"/>
          </p:nvPr>
        </p:nvSpPr>
        <p:spPr>
          <a:xfrm>
            <a:off x="713225" y="2440900"/>
            <a:ext cx="255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434" name="Google Shape;434;p18"/>
          <p:cNvSpPr txBox="1">
            <a:spLocks noGrp="1"/>
          </p:cNvSpPr>
          <p:nvPr>
            <p:ph type="subTitle" idx="1"/>
          </p:nvPr>
        </p:nvSpPr>
        <p:spPr>
          <a:xfrm>
            <a:off x="713225" y="2830970"/>
            <a:ext cx="2550900" cy="86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35" name="Google Shape;435;p18"/>
          <p:cNvSpPr txBox="1">
            <a:spLocks noGrp="1"/>
          </p:cNvSpPr>
          <p:nvPr>
            <p:ph type="title" idx="3"/>
          </p:nvPr>
        </p:nvSpPr>
        <p:spPr>
          <a:xfrm>
            <a:off x="3296525" y="2440900"/>
            <a:ext cx="255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436" name="Google Shape;436;p18"/>
          <p:cNvSpPr txBox="1">
            <a:spLocks noGrp="1"/>
          </p:cNvSpPr>
          <p:nvPr>
            <p:ph type="subTitle" idx="4"/>
          </p:nvPr>
        </p:nvSpPr>
        <p:spPr>
          <a:xfrm>
            <a:off x="3296525" y="2830967"/>
            <a:ext cx="2550900" cy="86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37" name="Google Shape;437;p18"/>
          <p:cNvSpPr txBox="1">
            <a:spLocks noGrp="1"/>
          </p:cNvSpPr>
          <p:nvPr>
            <p:ph type="title" idx="5"/>
          </p:nvPr>
        </p:nvSpPr>
        <p:spPr>
          <a:xfrm>
            <a:off x="5879825" y="2440900"/>
            <a:ext cx="255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438" name="Google Shape;438;p18"/>
          <p:cNvSpPr txBox="1">
            <a:spLocks noGrp="1"/>
          </p:cNvSpPr>
          <p:nvPr>
            <p:ph type="subTitle" idx="6"/>
          </p:nvPr>
        </p:nvSpPr>
        <p:spPr>
          <a:xfrm>
            <a:off x="5879825" y="2830967"/>
            <a:ext cx="2550900" cy="86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pic>
        <p:nvPicPr>
          <p:cNvPr id="439" name="Google Shape;439;p18"/>
          <p:cNvPicPr preferRelativeResize="0"/>
          <p:nvPr/>
        </p:nvPicPr>
        <p:blipFill rotWithShape="1">
          <a:blip r:embed="rId2">
            <a:alphaModFix/>
          </a:blip>
          <a:srcRect/>
          <a:stretch/>
        </p:blipFill>
        <p:spPr>
          <a:xfrm rot="10800000">
            <a:off x="0" y="-6294"/>
            <a:ext cx="9144000" cy="5156088"/>
          </a:xfrm>
          <a:prstGeom prst="rect">
            <a:avLst/>
          </a:prstGeom>
          <a:noFill/>
          <a:ln>
            <a:noFill/>
          </a:ln>
        </p:spPr>
      </p:pic>
      <p:grpSp>
        <p:nvGrpSpPr>
          <p:cNvPr id="440" name="Google Shape;440;p18"/>
          <p:cNvGrpSpPr/>
          <p:nvPr/>
        </p:nvGrpSpPr>
        <p:grpSpPr>
          <a:xfrm>
            <a:off x="324243" y="2743143"/>
            <a:ext cx="8495525" cy="2247967"/>
            <a:chOff x="245800" y="1896900"/>
            <a:chExt cx="7086100" cy="1875025"/>
          </a:xfrm>
        </p:grpSpPr>
        <p:sp>
          <p:nvSpPr>
            <p:cNvPr id="441" name="Google Shape;441;p18"/>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8"/>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8"/>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8"/>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8"/>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8"/>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8"/>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8"/>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18"/>
          <p:cNvGrpSpPr/>
          <p:nvPr/>
        </p:nvGrpSpPr>
        <p:grpSpPr>
          <a:xfrm rot="10800000">
            <a:off x="324243" y="146093"/>
            <a:ext cx="8495525" cy="2247967"/>
            <a:chOff x="245800" y="1896900"/>
            <a:chExt cx="7086100" cy="1875025"/>
          </a:xfrm>
        </p:grpSpPr>
        <p:sp>
          <p:nvSpPr>
            <p:cNvPr id="450" name="Google Shape;450;p18"/>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8"/>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8"/>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8"/>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8"/>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8"/>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8"/>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8"/>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8" name="Google Shape;458;p18"/>
          <p:cNvPicPr preferRelativeResize="0"/>
          <p:nvPr/>
        </p:nvPicPr>
        <p:blipFill>
          <a:blip r:embed="rId3">
            <a:alphaModFix/>
          </a:blip>
          <a:stretch>
            <a:fillRect/>
          </a:stretch>
        </p:blipFill>
        <p:spPr>
          <a:xfrm rot="10800000">
            <a:off x="-55400" y="539500"/>
            <a:ext cx="1074100" cy="2008249"/>
          </a:xfrm>
          <a:prstGeom prst="rect">
            <a:avLst/>
          </a:prstGeom>
          <a:noFill/>
          <a:ln>
            <a:noFill/>
          </a:ln>
        </p:spPr>
      </p:pic>
      <p:pic>
        <p:nvPicPr>
          <p:cNvPr id="459" name="Google Shape;459;p18"/>
          <p:cNvPicPr preferRelativeResize="0"/>
          <p:nvPr/>
        </p:nvPicPr>
        <p:blipFill>
          <a:blip r:embed="rId4">
            <a:alphaModFix/>
          </a:blip>
          <a:stretch>
            <a:fillRect/>
          </a:stretch>
        </p:blipFill>
        <p:spPr>
          <a:xfrm>
            <a:off x="8478275" y="2511226"/>
            <a:ext cx="1006650" cy="2073699"/>
          </a:xfrm>
          <a:prstGeom prst="rect">
            <a:avLst/>
          </a:prstGeom>
          <a:noFill/>
          <a:ln>
            <a:noFill/>
          </a:ln>
        </p:spPr>
      </p:pic>
      <p:pic>
        <p:nvPicPr>
          <p:cNvPr id="460" name="Google Shape;460;p18"/>
          <p:cNvPicPr preferRelativeResize="0"/>
          <p:nvPr/>
        </p:nvPicPr>
        <p:blipFill>
          <a:blip r:embed="rId5">
            <a:alphaModFix/>
          </a:blip>
          <a:stretch>
            <a:fillRect/>
          </a:stretch>
        </p:blipFill>
        <p:spPr>
          <a:xfrm>
            <a:off x="7909400" y="4203137"/>
            <a:ext cx="408475" cy="70383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ive columns">
  <p:cSld name="CUSTOM_34">
    <p:spTree>
      <p:nvGrpSpPr>
        <p:cNvPr id="1" name="Shape 588"/>
        <p:cNvGrpSpPr/>
        <p:nvPr/>
      </p:nvGrpSpPr>
      <p:grpSpPr>
        <a:xfrm>
          <a:off x="0" y="0"/>
          <a:ext cx="0" cy="0"/>
          <a:chOff x="0" y="0"/>
          <a:chExt cx="0" cy="0"/>
        </a:xfrm>
      </p:grpSpPr>
      <p:pic>
        <p:nvPicPr>
          <p:cNvPr id="589" name="Google Shape;589;p23"/>
          <p:cNvPicPr preferRelativeResize="0"/>
          <p:nvPr/>
        </p:nvPicPr>
        <p:blipFill rotWithShape="1">
          <a:blip r:embed="rId2">
            <a:alphaModFix/>
          </a:blip>
          <a:srcRect/>
          <a:stretch/>
        </p:blipFill>
        <p:spPr>
          <a:xfrm rot="10800000" flipH="1">
            <a:off x="0" y="-6294"/>
            <a:ext cx="9144000" cy="5156088"/>
          </a:xfrm>
          <a:prstGeom prst="rect">
            <a:avLst/>
          </a:prstGeom>
          <a:noFill/>
          <a:ln>
            <a:noFill/>
          </a:ln>
        </p:spPr>
      </p:pic>
      <p:sp>
        <p:nvSpPr>
          <p:cNvPr id="590" name="Google Shape;590;p23"/>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sp>
        <p:nvSpPr>
          <p:cNvPr id="591" name="Google Shape;591;p23"/>
          <p:cNvSpPr txBox="1">
            <a:spLocks noGrp="1"/>
          </p:cNvSpPr>
          <p:nvPr>
            <p:ph type="title" idx="2"/>
          </p:nvPr>
        </p:nvSpPr>
        <p:spPr>
          <a:xfrm>
            <a:off x="713299" y="1823775"/>
            <a:ext cx="25419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592" name="Google Shape;592;p23"/>
          <p:cNvSpPr txBox="1">
            <a:spLocks noGrp="1"/>
          </p:cNvSpPr>
          <p:nvPr>
            <p:ph type="subTitle" idx="1"/>
          </p:nvPr>
        </p:nvSpPr>
        <p:spPr>
          <a:xfrm>
            <a:off x="713299" y="2372476"/>
            <a:ext cx="25419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93" name="Google Shape;593;p23"/>
          <p:cNvSpPr txBox="1">
            <a:spLocks noGrp="1"/>
          </p:cNvSpPr>
          <p:nvPr>
            <p:ph type="title" idx="3"/>
          </p:nvPr>
        </p:nvSpPr>
        <p:spPr>
          <a:xfrm>
            <a:off x="3301049" y="1823775"/>
            <a:ext cx="25419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594" name="Google Shape;594;p23"/>
          <p:cNvSpPr txBox="1">
            <a:spLocks noGrp="1"/>
          </p:cNvSpPr>
          <p:nvPr>
            <p:ph type="subTitle" idx="4"/>
          </p:nvPr>
        </p:nvSpPr>
        <p:spPr>
          <a:xfrm>
            <a:off x="3301050" y="2372476"/>
            <a:ext cx="25419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95" name="Google Shape;595;p23"/>
          <p:cNvSpPr txBox="1">
            <a:spLocks noGrp="1"/>
          </p:cNvSpPr>
          <p:nvPr>
            <p:ph type="title" idx="5"/>
          </p:nvPr>
        </p:nvSpPr>
        <p:spPr>
          <a:xfrm>
            <a:off x="2007174" y="3474227"/>
            <a:ext cx="25419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596" name="Google Shape;596;p23"/>
          <p:cNvSpPr txBox="1">
            <a:spLocks noGrp="1"/>
          </p:cNvSpPr>
          <p:nvPr>
            <p:ph type="subTitle" idx="6"/>
          </p:nvPr>
        </p:nvSpPr>
        <p:spPr>
          <a:xfrm>
            <a:off x="2007175" y="4022927"/>
            <a:ext cx="25419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97" name="Google Shape;597;p23"/>
          <p:cNvSpPr txBox="1">
            <a:spLocks noGrp="1"/>
          </p:cNvSpPr>
          <p:nvPr>
            <p:ph type="title" idx="7"/>
          </p:nvPr>
        </p:nvSpPr>
        <p:spPr>
          <a:xfrm>
            <a:off x="4594924" y="3474227"/>
            <a:ext cx="25419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598" name="Google Shape;598;p23"/>
          <p:cNvSpPr txBox="1">
            <a:spLocks noGrp="1"/>
          </p:cNvSpPr>
          <p:nvPr>
            <p:ph type="subTitle" idx="8"/>
          </p:nvPr>
        </p:nvSpPr>
        <p:spPr>
          <a:xfrm>
            <a:off x="4594925" y="4022927"/>
            <a:ext cx="25419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99" name="Google Shape;599;p23"/>
          <p:cNvSpPr txBox="1">
            <a:spLocks noGrp="1"/>
          </p:cNvSpPr>
          <p:nvPr>
            <p:ph type="title" idx="9"/>
          </p:nvPr>
        </p:nvSpPr>
        <p:spPr>
          <a:xfrm>
            <a:off x="5888799" y="1823775"/>
            <a:ext cx="25419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600" name="Google Shape;600;p23"/>
          <p:cNvSpPr txBox="1">
            <a:spLocks noGrp="1"/>
          </p:cNvSpPr>
          <p:nvPr>
            <p:ph type="subTitle" idx="13"/>
          </p:nvPr>
        </p:nvSpPr>
        <p:spPr>
          <a:xfrm>
            <a:off x="5888801" y="2372476"/>
            <a:ext cx="25419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01" name="Google Shape;601;p23"/>
          <p:cNvGrpSpPr/>
          <p:nvPr/>
        </p:nvGrpSpPr>
        <p:grpSpPr>
          <a:xfrm flipH="1">
            <a:off x="324243" y="2743143"/>
            <a:ext cx="8495525" cy="2247967"/>
            <a:chOff x="245800" y="1896900"/>
            <a:chExt cx="7086100" cy="1875025"/>
          </a:xfrm>
        </p:grpSpPr>
        <p:sp>
          <p:nvSpPr>
            <p:cNvPr id="602" name="Google Shape;602;p2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23"/>
          <p:cNvGrpSpPr/>
          <p:nvPr/>
        </p:nvGrpSpPr>
        <p:grpSpPr>
          <a:xfrm rot="10800000" flipH="1">
            <a:off x="324243" y="146093"/>
            <a:ext cx="8495525" cy="2247967"/>
            <a:chOff x="245800" y="1896900"/>
            <a:chExt cx="7086100" cy="1875025"/>
          </a:xfrm>
        </p:grpSpPr>
        <p:sp>
          <p:nvSpPr>
            <p:cNvPr id="611" name="Google Shape;611;p2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9" name="Google Shape;619;p23"/>
          <p:cNvPicPr preferRelativeResize="0"/>
          <p:nvPr/>
        </p:nvPicPr>
        <p:blipFill>
          <a:blip r:embed="rId3">
            <a:alphaModFix/>
          </a:blip>
          <a:stretch>
            <a:fillRect/>
          </a:stretch>
        </p:blipFill>
        <p:spPr>
          <a:xfrm rot="10800000">
            <a:off x="-99875" y="2558100"/>
            <a:ext cx="1074100" cy="200824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691"/>
        <p:cNvGrpSpPr/>
        <p:nvPr/>
      </p:nvGrpSpPr>
      <p:grpSpPr>
        <a:xfrm>
          <a:off x="0" y="0"/>
          <a:ext cx="0" cy="0"/>
          <a:chOff x="0" y="0"/>
          <a:chExt cx="0" cy="0"/>
        </a:xfrm>
      </p:grpSpPr>
      <p:sp>
        <p:nvSpPr>
          <p:cNvPr id="692" name="Google Shape;692;p26"/>
          <p:cNvSpPr txBox="1">
            <a:spLocks noGrp="1"/>
          </p:cNvSpPr>
          <p:nvPr>
            <p:ph type="title"/>
          </p:nvPr>
        </p:nvSpPr>
        <p:spPr>
          <a:xfrm>
            <a:off x="1732725" y="2721788"/>
            <a:ext cx="5678400" cy="720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Grand Hotel"/>
              <a:buNone/>
              <a:defRPr sz="3600">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sp>
        <p:nvSpPr>
          <p:cNvPr id="693" name="Google Shape;693;p26"/>
          <p:cNvSpPr txBox="1">
            <a:spLocks noGrp="1"/>
          </p:cNvSpPr>
          <p:nvPr>
            <p:ph type="subTitle" idx="1"/>
          </p:nvPr>
        </p:nvSpPr>
        <p:spPr>
          <a:xfrm>
            <a:off x="1732750" y="1700813"/>
            <a:ext cx="5678400" cy="102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0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pic>
        <p:nvPicPr>
          <p:cNvPr id="694" name="Google Shape;694;p26"/>
          <p:cNvPicPr preferRelativeResize="0"/>
          <p:nvPr/>
        </p:nvPicPr>
        <p:blipFill rotWithShape="1">
          <a:blip r:embed="rId2">
            <a:alphaModFix/>
          </a:blip>
          <a:srcRect/>
          <a:stretch/>
        </p:blipFill>
        <p:spPr>
          <a:xfrm>
            <a:off x="0" y="-6294"/>
            <a:ext cx="9144000" cy="5156088"/>
          </a:xfrm>
          <a:prstGeom prst="rect">
            <a:avLst/>
          </a:prstGeom>
          <a:noFill/>
          <a:ln>
            <a:noFill/>
          </a:ln>
        </p:spPr>
      </p:pic>
      <p:pic>
        <p:nvPicPr>
          <p:cNvPr id="695" name="Google Shape;695;p26"/>
          <p:cNvPicPr preferRelativeResize="0"/>
          <p:nvPr/>
        </p:nvPicPr>
        <p:blipFill>
          <a:blip r:embed="rId3">
            <a:alphaModFix/>
          </a:blip>
          <a:stretch>
            <a:fillRect/>
          </a:stretch>
        </p:blipFill>
        <p:spPr>
          <a:xfrm rot="-525344">
            <a:off x="176175" y="2078125"/>
            <a:ext cx="1074100" cy="2008250"/>
          </a:xfrm>
          <a:prstGeom prst="rect">
            <a:avLst/>
          </a:prstGeom>
          <a:noFill/>
          <a:ln>
            <a:noFill/>
          </a:ln>
        </p:spPr>
      </p:pic>
      <p:pic>
        <p:nvPicPr>
          <p:cNvPr id="696" name="Google Shape;696;p26"/>
          <p:cNvPicPr preferRelativeResize="0"/>
          <p:nvPr/>
        </p:nvPicPr>
        <p:blipFill>
          <a:blip r:embed="rId4">
            <a:alphaModFix/>
          </a:blip>
          <a:stretch>
            <a:fillRect/>
          </a:stretch>
        </p:blipFill>
        <p:spPr>
          <a:xfrm rot="5268095">
            <a:off x="244962" y="3579844"/>
            <a:ext cx="771875" cy="1590111"/>
          </a:xfrm>
          <a:prstGeom prst="rect">
            <a:avLst/>
          </a:prstGeom>
          <a:noFill/>
          <a:ln>
            <a:noFill/>
          </a:ln>
        </p:spPr>
      </p:pic>
      <p:pic>
        <p:nvPicPr>
          <p:cNvPr id="697" name="Google Shape;697;p26"/>
          <p:cNvPicPr preferRelativeResize="0"/>
          <p:nvPr/>
        </p:nvPicPr>
        <p:blipFill rotWithShape="1">
          <a:blip r:embed="rId5">
            <a:alphaModFix/>
          </a:blip>
          <a:srcRect/>
          <a:stretch/>
        </p:blipFill>
        <p:spPr>
          <a:xfrm rot="14">
            <a:off x="7868325" y="486177"/>
            <a:ext cx="1124900" cy="1333096"/>
          </a:xfrm>
          <a:prstGeom prst="rect">
            <a:avLst/>
          </a:prstGeom>
          <a:noFill/>
          <a:ln>
            <a:noFill/>
          </a:ln>
        </p:spPr>
      </p:pic>
      <p:pic>
        <p:nvPicPr>
          <p:cNvPr id="698" name="Google Shape;698;p26"/>
          <p:cNvPicPr preferRelativeResize="0"/>
          <p:nvPr/>
        </p:nvPicPr>
        <p:blipFill>
          <a:blip r:embed="rId6">
            <a:alphaModFix/>
          </a:blip>
          <a:stretch>
            <a:fillRect/>
          </a:stretch>
        </p:blipFill>
        <p:spPr>
          <a:xfrm>
            <a:off x="8195324" y="1334550"/>
            <a:ext cx="1313251" cy="2247950"/>
          </a:xfrm>
          <a:prstGeom prst="rect">
            <a:avLst/>
          </a:prstGeom>
          <a:noFill/>
          <a:ln>
            <a:noFill/>
          </a:ln>
        </p:spPr>
      </p:pic>
      <p:grpSp>
        <p:nvGrpSpPr>
          <p:cNvPr id="699" name="Google Shape;699;p26"/>
          <p:cNvGrpSpPr/>
          <p:nvPr/>
        </p:nvGrpSpPr>
        <p:grpSpPr>
          <a:xfrm rot="10800000" flipH="1">
            <a:off x="324243" y="146093"/>
            <a:ext cx="8495525" cy="2247967"/>
            <a:chOff x="245800" y="1896900"/>
            <a:chExt cx="7086100" cy="1875025"/>
          </a:xfrm>
        </p:grpSpPr>
        <p:sp>
          <p:nvSpPr>
            <p:cNvPr id="700" name="Google Shape;700;p26"/>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6"/>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6"/>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26"/>
          <p:cNvGrpSpPr/>
          <p:nvPr/>
        </p:nvGrpSpPr>
        <p:grpSpPr>
          <a:xfrm flipH="1">
            <a:off x="324243" y="2743143"/>
            <a:ext cx="8495525" cy="2247967"/>
            <a:chOff x="245800" y="1896900"/>
            <a:chExt cx="7086100" cy="1875025"/>
          </a:xfrm>
        </p:grpSpPr>
        <p:sp>
          <p:nvSpPr>
            <p:cNvPr id="709" name="Google Shape;709;p26"/>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6"/>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6"/>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6"/>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6"/>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CUSTOM_11">
    <p:spTree>
      <p:nvGrpSpPr>
        <p:cNvPr id="1" name="Shape 1034"/>
        <p:cNvGrpSpPr/>
        <p:nvPr/>
      </p:nvGrpSpPr>
      <p:grpSpPr>
        <a:xfrm>
          <a:off x="0" y="0"/>
          <a:ext cx="0" cy="0"/>
          <a:chOff x="0" y="0"/>
          <a:chExt cx="0" cy="0"/>
        </a:xfrm>
      </p:grpSpPr>
      <p:pic>
        <p:nvPicPr>
          <p:cNvPr id="1035" name="Google Shape;1035;p39"/>
          <p:cNvPicPr preferRelativeResize="0"/>
          <p:nvPr/>
        </p:nvPicPr>
        <p:blipFill rotWithShape="1">
          <a:blip r:embed="rId2">
            <a:alphaModFix/>
          </a:blip>
          <a:srcRect/>
          <a:stretch/>
        </p:blipFill>
        <p:spPr>
          <a:xfrm rot="10800000">
            <a:off x="0" y="-6294"/>
            <a:ext cx="9144000" cy="5156088"/>
          </a:xfrm>
          <a:prstGeom prst="rect">
            <a:avLst/>
          </a:prstGeom>
          <a:noFill/>
          <a:ln>
            <a:noFill/>
          </a:ln>
        </p:spPr>
      </p:pic>
      <p:grpSp>
        <p:nvGrpSpPr>
          <p:cNvPr id="1036" name="Google Shape;1036;p39"/>
          <p:cNvGrpSpPr/>
          <p:nvPr/>
        </p:nvGrpSpPr>
        <p:grpSpPr>
          <a:xfrm flipH="1">
            <a:off x="324237" y="2743143"/>
            <a:ext cx="8495525" cy="2247967"/>
            <a:chOff x="245800" y="1896900"/>
            <a:chExt cx="7086100" cy="1875025"/>
          </a:xfrm>
        </p:grpSpPr>
        <p:sp>
          <p:nvSpPr>
            <p:cNvPr id="1037" name="Google Shape;1037;p3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39"/>
          <p:cNvGrpSpPr/>
          <p:nvPr/>
        </p:nvGrpSpPr>
        <p:grpSpPr>
          <a:xfrm rot="10800000" flipH="1">
            <a:off x="324237" y="146093"/>
            <a:ext cx="8495525" cy="2247967"/>
            <a:chOff x="245800" y="1896900"/>
            <a:chExt cx="7086100" cy="1875025"/>
          </a:xfrm>
        </p:grpSpPr>
        <p:sp>
          <p:nvSpPr>
            <p:cNvPr id="1046" name="Google Shape;1046;p3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4" name="Google Shape;1054;p39"/>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marR="38100" lvl="0" algn="ctr" rtl="0">
              <a:spcBef>
                <a:spcPts val="0"/>
              </a:spcBef>
              <a:spcAft>
                <a:spcPts val="0"/>
              </a:spcAft>
              <a:buClr>
                <a:schemeClr val="dk1"/>
              </a:buClr>
              <a:buSzPts val="2800"/>
              <a:buFont typeface="Grand Hotel"/>
              <a:buNone/>
              <a:defRPr>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pic>
        <p:nvPicPr>
          <p:cNvPr id="1055" name="Google Shape;1055;p39"/>
          <p:cNvPicPr preferRelativeResize="0"/>
          <p:nvPr/>
        </p:nvPicPr>
        <p:blipFill>
          <a:blip r:embed="rId3">
            <a:alphaModFix/>
          </a:blip>
          <a:stretch>
            <a:fillRect/>
          </a:stretch>
        </p:blipFill>
        <p:spPr>
          <a:xfrm rot="1790689">
            <a:off x="8094923" y="814220"/>
            <a:ext cx="1505203" cy="1505202"/>
          </a:xfrm>
          <a:prstGeom prst="rect">
            <a:avLst/>
          </a:prstGeom>
          <a:noFill/>
          <a:ln>
            <a:noFill/>
          </a:ln>
        </p:spPr>
      </p:pic>
      <p:pic>
        <p:nvPicPr>
          <p:cNvPr id="1056" name="Google Shape;1056;p39"/>
          <p:cNvPicPr preferRelativeResize="0"/>
          <p:nvPr/>
        </p:nvPicPr>
        <p:blipFill>
          <a:blip r:embed="rId4">
            <a:alphaModFix/>
          </a:blip>
          <a:stretch>
            <a:fillRect/>
          </a:stretch>
        </p:blipFill>
        <p:spPr>
          <a:xfrm>
            <a:off x="-115525" y="2600325"/>
            <a:ext cx="1074100" cy="200824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5">
  <p:cSld name="CUSTOM_25">
    <p:spTree>
      <p:nvGrpSpPr>
        <p:cNvPr id="1" name="Shape 1081"/>
        <p:cNvGrpSpPr/>
        <p:nvPr/>
      </p:nvGrpSpPr>
      <p:grpSpPr>
        <a:xfrm>
          <a:off x="0" y="0"/>
          <a:ext cx="0" cy="0"/>
          <a:chOff x="0" y="0"/>
          <a:chExt cx="0" cy="0"/>
        </a:xfrm>
      </p:grpSpPr>
      <p:pic>
        <p:nvPicPr>
          <p:cNvPr id="1082" name="Google Shape;1082;p41"/>
          <p:cNvPicPr preferRelativeResize="0"/>
          <p:nvPr/>
        </p:nvPicPr>
        <p:blipFill>
          <a:blip r:embed="rId2">
            <a:alphaModFix/>
          </a:blip>
          <a:stretch>
            <a:fillRect/>
          </a:stretch>
        </p:blipFill>
        <p:spPr>
          <a:xfrm rot="-2359298">
            <a:off x="7070323" y="2362125"/>
            <a:ext cx="3147423" cy="2011903"/>
          </a:xfrm>
          <a:prstGeom prst="rect">
            <a:avLst/>
          </a:prstGeom>
          <a:noFill/>
          <a:ln>
            <a:noFill/>
          </a:ln>
        </p:spPr>
      </p:pic>
      <p:pic>
        <p:nvPicPr>
          <p:cNvPr id="1083" name="Google Shape;1083;p41"/>
          <p:cNvPicPr preferRelativeResize="0"/>
          <p:nvPr/>
        </p:nvPicPr>
        <p:blipFill>
          <a:blip r:embed="rId2">
            <a:alphaModFix/>
          </a:blip>
          <a:stretch>
            <a:fillRect/>
          </a:stretch>
        </p:blipFill>
        <p:spPr>
          <a:xfrm rot="-8440702" flipH="1">
            <a:off x="-520852" y="558350"/>
            <a:ext cx="3147423" cy="2011903"/>
          </a:xfrm>
          <a:prstGeom prst="rect">
            <a:avLst/>
          </a:prstGeom>
          <a:noFill/>
          <a:ln>
            <a:noFill/>
          </a:ln>
        </p:spPr>
      </p:pic>
      <p:pic>
        <p:nvPicPr>
          <p:cNvPr id="1084" name="Google Shape;1084;p41"/>
          <p:cNvPicPr preferRelativeResize="0"/>
          <p:nvPr/>
        </p:nvPicPr>
        <p:blipFill rotWithShape="1">
          <a:blip r:embed="rId3">
            <a:alphaModFix/>
          </a:blip>
          <a:srcRect/>
          <a:stretch/>
        </p:blipFill>
        <p:spPr>
          <a:xfrm rot="10800000">
            <a:off x="0" y="-6294"/>
            <a:ext cx="9144000" cy="5156088"/>
          </a:xfrm>
          <a:prstGeom prst="rect">
            <a:avLst/>
          </a:prstGeom>
          <a:noFill/>
          <a:ln>
            <a:noFill/>
          </a:ln>
        </p:spPr>
      </p:pic>
      <p:grpSp>
        <p:nvGrpSpPr>
          <p:cNvPr id="1085" name="Google Shape;1085;p41"/>
          <p:cNvGrpSpPr/>
          <p:nvPr/>
        </p:nvGrpSpPr>
        <p:grpSpPr>
          <a:xfrm>
            <a:off x="324237" y="2743143"/>
            <a:ext cx="8495525" cy="2247967"/>
            <a:chOff x="245800" y="1896900"/>
            <a:chExt cx="7086100" cy="1875025"/>
          </a:xfrm>
        </p:grpSpPr>
        <p:sp>
          <p:nvSpPr>
            <p:cNvPr id="1086" name="Google Shape;1086;p41"/>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1"/>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1"/>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1"/>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1"/>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1"/>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1"/>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1"/>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4" name="Google Shape;1094;p41"/>
          <p:cNvGrpSpPr/>
          <p:nvPr/>
        </p:nvGrpSpPr>
        <p:grpSpPr>
          <a:xfrm rot="10800000">
            <a:off x="324237" y="146093"/>
            <a:ext cx="8495525" cy="2247967"/>
            <a:chOff x="245800" y="1896900"/>
            <a:chExt cx="7086100" cy="1875025"/>
          </a:xfrm>
        </p:grpSpPr>
        <p:sp>
          <p:nvSpPr>
            <p:cNvPr id="1095" name="Google Shape;1095;p41"/>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1"/>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1"/>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1"/>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1"/>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1"/>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1"/>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1"/>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3" name="Google Shape;1103;p41"/>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marR="38100" lvl="0" algn="ctr" rtl="0">
              <a:spcBef>
                <a:spcPts val="0"/>
              </a:spcBef>
              <a:spcAft>
                <a:spcPts val="0"/>
              </a:spcAft>
              <a:buClr>
                <a:schemeClr val="dk1"/>
              </a:buClr>
              <a:buSzPts val="2800"/>
              <a:buFont typeface="Grand Hotel"/>
              <a:buNone/>
              <a:defRPr>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CUSTOM_8">
    <p:spTree>
      <p:nvGrpSpPr>
        <p:cNvPr id="1" name="Shape 1158"/>
        <p:cNvGrpSpPr/>
        <p:nvPr/>
      </p:nvGrpSpPr>
      <p:grpSpPr>
        <a:xfrm>
          <a:off x="0" y="0"/>
          <a:ext cx="0" cy="0"/>
          <a:chOff x="0" y="0"/>
          <a:chExt cx="0" cy="0"/>
        </a:xfrm>
      </p:grpSpPr>
      <p:pic>
        <p:nvPicPr>
          <p:cNvPr id="1159" name="Google Shape;1159;p44"/>
          <p:cNvPicPr preferRelativeResize="0"/>
          <p:nvPr/>
        </p:nvPicPr>
        <p:blipFill>
          <a:blip r:embed="rId2">
            <a:alphaModFix/>
          </a:blip>
          <a:stretch>
            <a:fillRect/>
          </a:stretch>
        </p:blipFill>
        <p:spPr>
          <a:xfrm rot="9576303">
            <a:off x="7857450" y="2609125"/>
            <a:ext cx="1146650" cy="1962750"/>
          </a:xfrm>
          <a:prstGeom prst="rect">
            <a:avLst/>
          </a:prstGeom>
          <a:noFill/>
          <a:ln>
            <a:noFill/>
          </a:ln>
        </p:spPr>
      </p:pic>
      <p:pic>
        <p:nvPicPr>
          <p:cNvPr id="1160" name="Google Shape;1160;p44"/>
          <p:cNvPicPr preferRelativeResize="0"/>
          <p:nvPr/>
        </p:nvPicPr>
        <p:blipFill rotWithShape="1">
          <a:blip r:embed="rId3">
            <a:alphaModFix/>
          </a:blip>
          <a:srcRect/>
          <a:stretch/>
        </p:blipFill>
        <p:spPr>
          <a:xfrm rot="10800000">
            <a:off x="0" y="-6294"/>
            <a:ext cx="9144000" cy="5156088"/>
          </a:xfrm>
          <a:prstGeom prst="rect">
            <a:avLst/>
          </a:prstGeom>
          <a:noFill/>
          <a:ln>
            <a:noFill/>
          </a:ln>
        </p:spPr>
      </p:pic>
      <p:sp>
        <p:nvSpPr>
          <p:cNvPr id="1161" name="Google Shape;1161;p44"/>
          <p:cNvSpPr txBox="1">
            <a:spLocks noGrp="1"/>
          </p:cNvSpPr>
          <p:nvPr>
            <p:ph type="title"/>
          </p:nvPr>
        </p:nvSpPr>
        <p:spPr>
          <a:xfrm>
            <a:off x="2933500" y="2228644"/>
            <a:ext cx="3359700" cy="1236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72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62" name="Google Shape;1162;p44"/>
          <p:cNvSpPr txBox="1">
            <a:spLocks noGrp="1"/>
          </p:cNvSpPr>
          <p:nvPr>
            <p:ph type="subTitle" idx="1"/>
          </p:nvPr>
        </p:nvSpPr>
        <p:spPr>
          <a:xfrm>
            <a:off x="2933500" y="3508575"/>
            <a:ext cx="3359700" cy="6537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63" name="Google Shape;1163;p44"/>
          <p:cNvSpPr txBox="1">
            <a:spLocks noGrp="1"/>
          </p:cNvSpPr>
          <p:nvPr>
            <p:ph type="title" idx="2" hasCustomPrompt="1"/>
          </p:nvPr>
        </p:nvSpPr>
        <p:spPr>
          <a:xfrm>
            <a:off x="2933500" y="1099313"/>
            <a:ext cx="1193100" cy="1086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pic>
        <p:nvPicPr>
          <p:cNvPr id="1164" name="Google Shape;1164;p44"/>
          <p:cNvPicPr preferRelativeResize="0"/>
          <p:nvPr/>
        </p:nvPicPr>
        <p:blipFill>
          <a:blip r:embed="rId4">
            <a:alphaModFix/>
          </a:blip>
          <a:stretch>
            <a:fillRect/>
          </a:stretch>
        </p:blipFill>
        <p:spPr>
          <a:xfrm rot="2924148">
            <a:off x="404725" y="1388391"/>
            <a:ext cx="617000" cy="1271018"/>
          </a:xfrm>
          <a:prstGeom prst="rect">
            <a:avLst/>
          </a:prstGeom>
          <a:noFill/>
          <a:ln>
            <a:noFill/>
          </a:ln>
        </p:spPr>
      </p:pic>
      <p:pic>
        <p:nvPicPr>
          <p:cNvPr id="1165" name="Google Shape;1165;p44"/>
          <p:cNvPicPr preferRelativeResize="0"/>
          <p:nvPr/>
        </p:nvPicPr>
        <p:blipFill rotWithShape="1">
          <a:blip r:embed="rId5">
            <a:alphaModFix/>
          </a:blip>
          <a:srcRect/>
          <a:stretch/>
        </p:blipFill>
        <p:spPr>
          <a:xfrm rot="788118">
            <a:off x="812556" y="923618"/>
            <a:ext cx="817012" cy="968216"/>
          </a:xfrm>
          <a:prstGeom prst="rect">
            <a:avLst/>
          </a:prstGeom>
          <a:noFill/>
          <a:ln>
            <a:noFill/>
          </a:ln>
        </p:spPr>
      </p:pic>
      <p:grpSp>
        <p:nvGrpSpPr>
          <p:cNvPr id="1166" name="Google Shape;1166;p44"/>
          <p:cNvGrpSpPr/>
          <p:nvPr/>
        </p:nvGrpSpPr>
        <p:grpSpPr>
          <a:xfrm rot="10800000">
            <a:off x="324243" y="146093"/>
            <a:ext cx="8495525" cy="2247967"/>
            <a:chOff x="245800" y="1896900"/>
            <a:chExt cx="7086100" cy="1875025"/>
          </a:xfrm>
        </p:grpSpPr>
        <p:sp>
          <p:nvSpPr>
            <p:cNvPr id="1167" name="Google Shape;1167;p4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44"/>
          <p:cNvGrpSpPr/>
          <p:nvPr/>
        </p:nvGrpSpPr>
        <p:grpSpPr>
          <a:xfrm>
            <a:off x="324243" y="2743143"/>
            <a:ext cx="8495525" cy="2247967"/>
            <a:chOff x="245800" y="1896900"/>
            <a:chExt cx="7086100" cy="1875025"/>
          </a:xfrm>
        </p:grpSpPr>
        <p:sp>
          <p:nvSpPr>
            <p:cNvPr id="1176" name="Google Shape;1176;p4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84" name="Google Shape;1184;p44"/>
          <p:cNvPicPr preferRelativeResize="0"/>
          <p:nvPr/>
        </p:nvPicPr>
        <p:blipFill>
          <a:blip r:embed="rId6">
            <a:alphaModFix/>
          </a:blip>
          <a:stretch>
            <a:fillRect/>
          </a:stretch>
        </p:blipFill>
        <p:spPr>
          <a:xfrm>
            <a:off x="7042098" y="1649912"/>
            <a:ext cx="452201" cy="452234"/>
          </a:xfrm>
          <a:prstGeom prst="rect">
            <a:avLst/>
          </a:prstGeom>
          <a:noFill/>
          <a:ln>
            <a:noFill/>
          </a:ln>
        </p:spPr>
      </p:pic>
      <p:pic>
        <p:nvPicPr>
          <p:cNvPr id="1185" name="Google Shape;1185;p44"/>
          <p:cNvPicPr preferRelativeResize="0"/>
          <p:nvPr/>
        </p:nvPicPr>
        <p:blipFill>
          <a:blip r:embed="rId7">
            <a:alphaModFix/>
          </a:blip>
          <a:stretch>
            <a:fillRect/>
          </a:stretch>
        </p:blipFill>
        <p:spPr>
          <a:xfrm>
            <a:off x="7494309" y="1932901"/>
            <a:ext cx="371983" cy="371988"/>
          </a:xfrm>
          <a:prstGeom prst="rect">
            <a:avLst/>
          </a:prstGeom>
          <a:noFill/>
          <a:ln>
            <a:noFill/>
          </a:ln>
        </p:spPr>
      </p:pic>
      <p:pic>
        <p:nvPicPr>
          <p:cNvPr id="1186" name="Google Shape;1186;p44"/>
          <p:cNvPicPr preferRelativeResize="0"/>
          <p:nvPr/>
        </p:nvPicPr>
        <p:blipFill>
          <a:blip r:embed="rId8">
            <a:alphaModFix/>
          </a:blip>
          <a:stretch>
            <a:fillRect/>
          </a:stretch>
        </p:blipFill>
        <p:spPr>
          <a:xfrm>
            <a:off x="6236000" y="2849431"/>
            <a:ext cx="3576721" cy="1971993"/>
          </a:xfrm>
          <a:prstGeom prst="rect">
            <a:avLst/>
          </a:prstGeom>
          <a:noFill/>
          <a:ln>
            <a:noFill/>
          </a:ln>
        </p:spPr>
      </p:pic>
      <p:pic>
        <p:nvPicPr>
          <p:cNvPr id="1187" name="Google Shape;1187;p44"/>
          <p:cNvPicPr preferRelativeResize="0"/>
          <p:nvPr/>
        </p:nvPicPr>
        <p:blipFill>
          <a:blip r:embed="rId9">
            <a:alphaModFix/>
          </a:blip>
          <a:stretch>
            <a:fillRect/>
          </a:stretch>
        </p:blipFill>
        <p:spPr>
          <a:xfrm>
            <a:off x="7329708" y="1343713"/>
            <a:ext cx="371983" cy="371988"/>
          </a:xfrm>
          <a:prstGeom prst="rect">
            <a:avLst/>
          </a:prstGeom>
          <a:noFill/>
          <a:ln>
            <a:noFill/>
          </a:ln>
        </p:spPr>
      </p:pic>
      <p:pic>
        <p:nvPicPr>
          <p:cNvPr id="1188" name="Google Shape;1188;p44"/>
          <p:cNvPicPr preferRelativeResize="0"/>
          <p:nvPr/>
        </p:nvPicPr>
        <p:blipFill>
          <a:blip r:embed="rId10">
            <a:alphaModFix/>
          </a:blip>
          <a:stretch>
            <a:fillRect/>
          </a:stretch>
        </p:blipFill>
        <p:spPr>
          <a:xfrm>
            <a:off x="6878173" y="2304911"/>
            <a:ext cx="1552602" cy="1084378"/>
          </a:xfrm>
          <a:prstGeom prst="rect">
            <a:avLst/>
          </a:prstGeom>
          <a:noFill/>
          <a:ln>
            <a:noFill/>
          </a:ln>
        </p:spPr>
      </p:pic>
      <p:pic>
        <p:nvPicPr>
          <p:cNvPr id="1189" name="Google Shape;1189;p44"/>
          <p:cNvPicPr preferRelativeResize="0"/>
          <p:nvPr/>
        </p:nvPicPr>
        <p:blipFill>
          <a:blip r:embed="rId11">
            <a:alphaModFix/>
          </a:blip>
          <a:stretch>
            <a:fillRect/>
          </a:stretch>
        </p:blipFill>
        <p:spPr>
          <a:xfrm rot="6602862">
            <a:off x="-967506" y="518542"/>
            <a:ext cx="3361467" cy="2011903"/>
          </a:xfrm>
          <a:prstGeom prst="rect">
            <a:avLst/>
          </a:prstGeom>
          <a:noFill/>
          <a:ln>
            <a:noFill/>
          </a:ln>
        </p:spPr>
      </p:pic>
      <p:pic>
        <p:nvPicPr>
          <p:cNvPr id="1190" name="Google Shape;1190;p44"/>
          <p:cNvPicPr preferRelativeResize="0"/>
          <p:nvPr/>
        </p:nvPicPr>
        <p:blipFill>
          <a:blip r:embed="rId12">
            <a:alphaModFix/>
          </a:blip>
          <a:stretch>
            <a:fillRect/>
          </a:stretch>
        </p:blipFill>
        <p:spPr>
          <a:xfrm rot="6602864">
            <a:off x="-123343" y="1741074"/>
            <a:ext cx="1505204" cy="15052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126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6_1">
    <p:spTree>
      <p:nvGrpSpPr>
        <p:cNvPr id="1" name="Shape 1265"/>
        <p:cNvGrpSpPr/>
        <p:nvPr/>
      </p:nvGrpSpPr>
      <p:grpSpPr>
        <a:xfrm>
          <a:off x="0" y="0"/>
          <a:ext cx="0" cy="0"/>
          <a:chOff x="0" y="0"/>
          <a:chExt cx="0" cy="0"/>
        </a:xfrm>
      </p:grpSpPr>
      <p:pic>
        <p:nvPicPr>
          <p:cNvPr id="1266" name="Google Shape;1266;p49"/>
          <p:cNvPicPr preferRelativeResize="0"/>
          <p:nvPr/>
        </p:nvPicPr>
        <p:blipFill rotWithShape="1">
          <a:blip r:embed="rId2">
            <a:alphaModFix/>
          </a:blip>
          <a:srcRect/>
          <a:stretch/>
        </p:blipFill>
        <p:spPr>
          <a:xfrm>
            <a:off x="0" y="-6294"/>
            <a:ext cx="9144000" cy="515608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CUSTOM_6_1_1">
    <p:spTree>
      <p:nvGrpSpPr>
        <p:cNvPr id="1" name="Shape 1267"/>
        <p:cNvGrpSpPr/>
        <p:nvPr/>
      </p:nvGrpSpPr>
      <p:grpSpPr>
        <a:xfrm>
          <a:off x="0" y="0"/>
          <a:ext cx="0" cy="0"/>
          <a:chOff x="0" y="0"/>
          <a:chExt cx="0" cy="0"/>
        </a:xfrm>
      </p:grpSpPr>
      <p:pic>
        <p:nvPicPr>
          <p:cNvPr id="1268" name="Google Shape;1268;p50"/>
          <p:cNvPicPr preferRelativeResize="0"/>
          <p:nvPr/>
        </p:nvPicPr>
        <p:blipFill rotWithShape="1">
          <a:blip r:embed="rId2">
            <a:alphaModFix/>
          </a:blip>
          <a:srcRect/>
          <a:stretch/>
        </p:blipFill>
        <p:spPr>
          <a:xfrm flipH="1">
            <a:off x="0" y="-6294"/>
            <a:ext cx="9144000" cy="5156088"/>
          </a:xfrm>
          <a:prstGeom prst="rect">
            <a:avLst/>
          </a:prstGeom>
          <a:noFill/>
          <a:ln>
            <a:noFill/>
          </a:ln>
        </p:spPr>
      </p:pic>
      <p:pic>
        <p:nvPicPr>
          <p:cNvPr id="1269" name="Google Shape;1269;p50"/>
          <p:cNvPicPr preferRelativeResize="0"/>
          <p:nvPr/>
        </p:nvPicPr>
        <p:blipFill>
          <a:blip r:embed="rId3">
            <a:alphaModFix/>
          </a:blip>
          <a:stretch>
            <a:fillRect/>
          </a:stretch>
        </p:blipFill>
        <p:spPr>
          <a:xfrm>
            <a:off x="538100" y="2898450"/>
            <a:ext cx="1034750" cy="2131550"/>
          </a:xfrm>
          <a:prstGeom prst="rect">
            <a:avLst/>
          </a:prstGeom>
          <a:noFill/>
          <a:ln>
            <a:noFill/>
          </a:ln>
        </p:spPr>
      </p:pic>
      <p:pic>
        <p:nvPicPr>
          <p:cNvPr id="1270" name="Google Shape;1270;p50"/>
          <p:cNvPicPr preferRelativeResize="0"/>
          <p:nvPr/>
        </p:nvPicPr>
        <p:blipFill>
          <a:blip r:embed="rId4">
            <a:alphaModFix/>
          </a:blip>
          <a:stretch>
            <a:fillRect/>
          </a:stretch>
        </p:blipFill>
        <p:spPr>
          <a:xfrm rot="10800000">
            <a:off x="7965776" y="-381825"/>
            <a:ext cx="1076474" cy="1842650"/>
          </a:xfrm>
          <a:prstGeom prst="rect">
            <a:avLst/>
          </a:prstGeom>
          <a:noFill/>
          <a:ln>
            <a:noFill/>
          </a:ln>
        </p:spPr>
      </p:pic>
      <p:pic>
        <p:nvPicPr>
          <p:cNvPr id="1271" name="Google Shape;1271;p50"/>
          <p:cNvPicPr preferRelativeResize="0"/>
          <p:nvPr/>
        </p:nvPicPr>
        <p:blipFill rotWithShape="1">
          <a:blip r:embed="rId5">
            <a:alphaModFix/>
          </a:blip>
          <a:srcRect/>
          <a:stretch/>
        </p:blipFill>
        <p:spPr>
          <a:xfrm rot="-456349">
            <a:off x="-256126" y="2875157"/>
            <a:ext cx="1104526" cy="1308935"/>
          </a:xfrm>
          <a:prstGeom prst="rect">
            <a:avLst/>
          </a:prstGeom>
          <a:noFill/>
          <a:ln>
            <a:noFill/>
          </a:ln>
        </p:spPr>
      </p:pic>
      <p:pic>
        <p:nvPicPr>
          <p:cNvPr id="1272" name="Google Shape;1272;p50"/>
          <p:cNvPicPr preferRelativeResize="0"/>
          <p:nvPr/>
        </p:nvPicPr>
        <p:blipFill>
          <a:blip r:embed="rId6">
            <a:alphaModFix/>
          </a:blip>
          <a:stretch>
            <a:fillRect/>
          </a:stretch>
        </p:blipFill>
        <p:spPr>
          <a:xfrm rot="1080352">
            <a:off x="6694225" y="-46025"/>
            <a:ext cx="1074100" cy="20082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pic>
        <p:nvPicPr>
          <p:cNvPr id="32" name="Google Shape;32;p3"/>
          <p:cNvPicPr preferRelativeResize="0"/>
          <p:nvPr/>
        </p:nvPicPr>
        <p:blipFill rotWithShape="1">
          <a:blip r:embed="rId2">
            <a:alphaModFix/>
          </a:blip>
          <a:srcRect/>
          <a:stretch/>
        </p:blipFill>
        <p:spPr>
          <a:xfrm>
            <a:off x="0" y="-6294"/>
            <a:ext cx="9144000" cy="5156088"/>
          </a:xfrm>
          <a:prstGeom prst="rect">
            <a:avLst/>
          </a:prstGeom>
          <a:noFill/>
          <a:ln>
            <a:noFill/>
          </a:ln>
        </p:spPr>
      </p:pic>
      <p:sp>
        <p:nvSpPr>
          <p:cNvPr id="33" name="Google Shape;33;p3"/>
          <p:cNvSpPr txBox="1">
            <a:spLocks noGrp="1"/>
          </p:cNvSpPr>
          <p:nvPr>
            <p:ph type="title"/>
          </p:nvPr>
        </p:nvSpPr>
        <p:spPr>
          <a:xfrm>
            <a:off x="1954350" y="2329138"/>
            <a:ext cx="5235300" cy="14172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3"/>
          <p:cNvSpPr txBox="1">
            <a:spLocks noGrp="1"/>
          </p:cNvSpPr>
          <p:nvPr>
            <p:ph type="subTitle" idx="1"/>
          </p:nvPr>
        </p:nvSpPr>
        <p:spPr>
          <a:xfrm>
            <a:off x="2982300" y="3631350"/>
            <a:ext cx="3179400" cy="65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 name="Google Shape;35;p3"/>
          <p:cNvSpPr txBox="1">
            <a:spLocks noGrp="1"/>
          </p:cNvSpPr>
          <p:nvPr>
            <p:ph type="title" idx="2" hasCustomPrompt="1"/>
          </p:nvPr>
        </p:nvSpPr>
        <p:spPr>
          <a:xfrm>
            <a:off x="3489975" y="1236038"/>
            <a:ext cx="2163900" cy="12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36" name="Google Shape;36;p3"/>
          <p:cNvGrpSpPr/>
          <p:nvPr/>
        </p:nvGrpSpPr>
        <p:grpSpPr>
          <a:xfrm rot="10800000" flipH="1">
            <a:off x="324243" y="146093"/>
            <a:ext cx="8495525" cy="2247967"/>
            <a:chOff x="245800" y="1896900"/>
            <a:chExt cx="7086100" cy="1875025"/>
          </a:xfrm>
        </p:grpSpPr>
        <p:sp>
          <p:nvSpPr>
            <p:cNvPr id="37" name="Google Shape;37;p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3"/>
          <p:cNvGrpSpPr/>
          <p:nvPr/>
        </p:nvGrpSpPr>
        <p:grpSpPr>
          <a:xfrm flipH="1">
            <a:off x="324243" y="2743143"/>
            <a:ext cx="8495525" cy="2247967"/>
            <a:chOff x="245800" y="1896900"/>
            <a:chExt cx="7086100" cy="1875025"/>
          </a:xfrm>
        </p:grpSpPr>
        <p:sp>
          <p:nvSpPr>
            <p:cNvPr id="46" name="Google Shape;46;p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 name="Google Shape;54;p3"/>
          <p:cNvPicPr preferRelativeResize="0"/>
          <p:nvPr/>
        </p:nvPicPr>
        <p:blipFill>
          <a:blip r:embed="rId3">
            <a:alphaModFix/>
          </a:blip>
          <a:stretch>
            <a:fillRect/>
          </a:stretch>
        </p:blipFill>
        <p:spPr>
          <a:xfrm rot="10800000">
            <a:off x="-94800" y="2482110"/>
            <a:ext cx="1076779" cy="2013265"/>
          </a:xfrm>
          <a:prstGeom prst="rect">
            <a:avLst/>
          </a:prstGeom>
          <a:noFill/>
          <a:ln>
            <a:noFill/>
          </a:ln>
        </p:spPr>
      </p:pic>
      <p:pic>
        <p:nvPicPr>
          <p:cNvPr id="55" name="Google Shape;55;p3"/>
          <p:cNvPicPr preferRelativeResize="0"/>
          <p:nvPr/>
        </p:nvPicPr>
        <p:blipFill rotWithShape="1">
          <a:blip r:embed="rId4">
            <a:alphaModFix/>
          </a:blip>
          <a:srcRect/>
          <a:stretch/>
        </p:blipFill>
        <p:spPr>
          <a:xfrm rot="-5400000">
            <a:off x="6787088" y="368662"/>
            <a:ext cx="1345450" cy="15944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
        <p:cNvGrpSpPr/>
        <p:nvPr/>
      </p:nvGrpSpPr>
      <p:grpSpPr>
        <a:xfrm>
          <a:off x="0" y="0"/>
          <a:ext cx="0" cy="0"/>
          <a:chOff x="0" y="0"/>
          <a:chExt cx="0" cy="0"/>
        </a:xfrm>
      </p:grpSpPr>
      <p:pic>
        <p:nvPicPr>
          <p:cNvPr id="82" name="Google Shape;82;p5"/>
          <p:cNvPicPr preferRelativeResize="0"/>
          <p:nvPr/>
        </p:nvPicPr>
        <p:blipFill rotWithShape="1">
          <a:blip r:embed="rId2">
            <a:alphaModFix/>
          </a:blip>
          <a:srcRect/>
          <a:stretch/>
        </p:blipFill>
        <p:spPr>
          <a:xfrm rot="10800000" flipH="1">
            <a:off x="0" y="-6294"/>
            <a:ext cx="9144000" cy="5156088"/>
          </a:xfrm>
          <a:prstGeom prst="rect">
            <a:avLst/>
          </a:prstGeom>
          <a:noFill/>
          <a:ln>
            <a:noFill/>
          </a:ln>
        </p:spPr>
      </p:pic>
      <p:sp>
        <p:nvSpPr>
          <p:cNvPr id="83" name="Google Shape;83;p5"/>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5"/>
          <p:cNvSpPr txBox="1">
            <a:spLocks noGrp="1"/>
          </p:cNvSpPr>
          <p:nvPr>
            <p:ph type="body" idx="1"/>
          </p:nvPr>
        </p:nvSpPr>
        <p:spPr>
          <a:xfrm>
            <a:off x="1183100" y="2900958"/>
            <a:ext cx="3061200" cy="11709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5" name="Google Shape;85;p5"/>
          <p:cNvSpPr txBox="1">
            <a:spLocks noGrp="1"/>
          </p:cNvSpPr>
          <p:nvPr>
            <p:ph type="body" idx="2"/>
          </p:nvPr>
        </p:nvSpPr>
        <p:spPr>
          <a:xfrm>
            <a:off x="4899704" y="2900958"/>
            <a:ext cx="3061200" cy="11709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6" name="Google Shape;86;p5"/>
          <p:cNvSpPr txBox="1">
            <a:spLocks noGrp="1"/>
          </p:cNvSpPr>
          <p:nvPr>
            <p:ph type="title" idx="3"/>
          </p:nvPr>
        </p:nvSpPr>
        <p:spPr>
          <a:xfrm>
            <a:off x="1183100" y="2507200"/>
            <a:ext cx="3061200" cy="52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87" name="Google Shape;87;p5"/>
          <p:cNvSpPr txBox="1">
            <a:spLocks noGrp="1"/>
          </p:cNvSpPr>
          <p:nvPr>
            <p:ph type="title" idx="4"/>
          </p:nvPr>
        </p:nvSpPr>
        <p:spPr>
          <a:xfrm>
            <a:off x="4899705" y="2507200"/>
            <a:ext cx="3061200" cy="52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grpSp>
        <p:nvGrpSpPr>
          <p:cNvPr id="88" name="Google Shape;88;p5"/>
          <p:cNvGrpSpPr/>
          <p:nvPr/>
        </p:nvGrpSpPr>
        <p:grpSpPr>
          <a:xfrm rot="10800000" flipH="1">
            <a:off x="324243" y="146093"/>
            <a:ext cx="8495525" cy="2247967"/>
            <a:chOff x="245800" y="1896900"/>
            <a:chExt cx="7086100" cy="1875025"/>
          </a:xfrm>
        </p:grpSpPr>
        <p:sp>
          <p:nvSpPr>
            <p:cNvPr id="89" name="Google Shape;89;p5"/>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7" name="Google Shape;97;p5"/>
          <p:cNvPicPr preferRelativeResize="0"/>
          <p:nvPr/>
        </p:nvPicPr>
        <p:blipFill rotWithShape="1">
          <a:blip r:embed="rId3">
            <a:alphaModFix/>
          </a:blip>
          <a:srcRect/>
          <a:stretch/>
        </p:blipFill>
        <p:spPr>
          <a:xfrm rot="-986729">
            <a:off x="7817850" y="783625"/>
            <a:ext cx="1391375" cy="1648876"/>
          </a:xfrm>
          <a:prstGeom prst="rect">
            <a:avLst/>
          </a:prstGeom>
          <a:noFill/>
          <a:ln>
            <a:noFill/>
          </a:ln>
        </p:spPr>
      </p:pic>
      <p:pic>
        <p:nvPicPr>
          <p:cNvPr id="98" name="Google Shape;98;p5"/>
          <p:cNvPicPr preferRelativeResize="0"/>
          <p:nvPr/>
        </p:nvPicPr>
        <p:blipFill>
          <a:blip r:embed="rId4">
            <a:alphaModFix/>
          </a:blip>
          <a:stretch>
            <a:fillRect/>
          </a:stretch>
        </p:blipFill>
        <p:spPr>
          <a:xfrm rot="-4">
            <a:off x="-78175" y="2465301"/>
            <a:ext cx="1193100" cy="2042199"/>
          </a:xfrm>
          <a:prstGeom prst="rect">
            <a:avLst/>
          </a:prstGeom>
          <a:noFill/>
          <a:ln>
            <a:noFill/>
          </a:ln>
        </p:spPr>
      </p:pic>
      <p:grpSp>
        <p:nvGrpSpPr>
          <p:cNvPr id="99" name="Google Shape;99;p5"/>
          <p:cNvGrpSpPr/>
          <p:nvPr/>
        </p:nvGrpSpPr>
        <p:grpSpPr>
          <a:xfrm flipH="1">
            <a:off x="324243" y="2743143"/>
            <a:ext cx="8495525" cy="2247967"/>
            <a:chOff x="245800" y="1896900"/>
            <a:chExt cx="7086100" cy="1875025"/>
          </a:xfrm>
        </p:grpSpPr>
        <p:sp>
          <p:nvSpPr>
            <p:cNvPr id="100" name="Google Shape;100;p5"/>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6"/>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pic>
        <p:nvPicPr>
          <p:cNvPr id="110" name="Google Shape;110;p6"/>
          <p:cNvPicPr preferRelativeResize="0"/>
          <p:nvPr/>
        </p:nvPicPr>
        <p:blipFill rotWithShape="1">
          <a:blip r:embed="rId2">
            <a:alphaModFix/>
          </a:blip>
          <a:srcRect/>
          <a:stretch/>
        </p:blipFill>
        <p:spPr>
          <a:xfrm flipH="1">
            <a:off x="0" y="-6294"/>
            <a:ext cx="9144000" cy="5156088"/>
          </a:xfrm>
          <a:prstGeom prst="rect">
            <a:avLst/>
          </a:prstGeom>
          <a:noFill/>
          <a:ln>
            <a:noFill/>
          </a:ln>
        </p:spPr>
      </p:pic>
      <p:grpSp>
        <p:nvGrpSpPr>
          <p:cNvPr id="111" name="Google Shape;111;p6"/>
          <p:cNvGrpSpPr/>
          <p:nvPr/>
        </p:nvGrpSpPr>
        <p:grpSpPr>
          <a:xfrm rot="10800000">
            <a:off x="324243" y="146093"/>
            <a:ext cx="8495525" cy="2247967"/>
            <a:chOff x="245800" y="1896900"/>
            <a:chExt cx="7086100" cy="1875025"/>
          </a:xfrm>
        </p:grpSpPr>
        <p:sp>
          <p:nvSpPr>
            <p:cNvPr id="112" name="Google Shape;112;p6"/>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6"/>
          <p:cNvGrpSpPr/>
          <p:nvPr/>
        </p:nvGrpSpPr>
        <p:grpSpPr>
          <a:xfrm>
            <a:off x="324243" y="2743143"/>
            <a:ext cx="8495525" cy="2247967"/>
            <a:chOff x="245800" y="1896900"/>
            <a:chExt cx="7086100" cy="1875025"/>
          </a:xfrm>
        </p:grpSpPr>
        <p:sp>
          <p:nvSpPr>
            <p:cNvPr id="121" name="Google Shape;121;p6"/>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 name="Google Shape;129;p6"/>
          <p:cNvPicPr preferRelativeResize="0"/>
          <p:nvPr/>
        </p:nvPicPr>
        <p:blipFill>
          <a:blip r:embed="rId3">
            <a:alphaModFix/>
          </a:blip>
          <a:stretch>
            <a:fillRect/>
          </a:stretch>
        </p:blipFill>
        <p:spPr>
          <a:xfrm rot="10650797">
            <a:off x="34137" y="555494"/>
            <a:ext cx="771875" cy="1590111"/>
          </a:xfrm>
          <a:prstGeom prst="rect">
            <a:avLst/>
          </a:prstGeom>
          <a:noFill/>
          <a:ln>
            <a:noFill/>
          </a:ln>
        </p:spPr>
      </p:pic>
      <p:pic>
        <p:nvPicPr>
          <p:cNvPr id="130" name="Google Shape;130;p6"/>
          <p:cNvPicPr preferRelativeResize="0"/>
          <p:nvPr/>
        </p:nvPicPr>
        <p:blipFill>
          <a:blip r:embed="rId4">
            <a:alphaModFix/>
          </a:blip>
          <a:stretch>
            <a:fillRect/>
          </a:stretch>
        </p:blipFill>
        <p:spPr>
          <a:xfrm>
            <a:off x="8430773" y="2679300"/>
            <a:ext cx="1050854" cy="17987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1"/>
        <p:cNvGrpSpPr/>
        <p:nvPr/>
      </p:nvGrpSpPr>
      <p:grpSpPr>
        <a:xfrm>
          <a:off x="0" y="0"/>
          <a:ext cx="0" cy="0"/>
          <a:chOff x="0" y="0"/>
          <a:chExt cx="0" cy="0"/>
        </a:xfrm>
      </p:grpSpPr>
      <p:pic>
        <p:nvPicPr>
          <p:cNvPr id="132" name="Google Shape;132;p7"/>
          <p:cNvPicPr preferRelativeResize="0"/>
          <p:nvPr/>
        </p:nvPicPr>
        <p:blipFill rotWithShape="1">
          <a:blip r:embed="rId2">
            <a:alphaModFix/>
          </a:blip>
          <a:srcRect/>
          <a:stretch/>
        </p:blipFill>
        <p:spPr>
          <a:xfrm rot="10800000" flipH="1">
            <a:off x="0" y="-6294"/>
            <a:ext cx="9144000" cy="5156088"/>
          </a:xfrm>
          <a:prstGeom prst="rect">
            <a:avLst/>
          </a:prstGeom>
          <a:noFill/>
          <a:ln>
            <a:noFill/>
          </a:ln>
        </p:spPr>
      </p:pic>
      <p:sp>
        <p:nvSpPr>
          <p:cNvPr id="133" name="Google Shape;133;p7"/>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marR="38100"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4" name="Google Shape;134;p7"/>
          <p:cNvSpPr txBox="1">
            <a:spLocks noGrp="1"/>
          </p:cNvSpPr>
          <p:nvPr>
            <p:ph type="body" idx="1"/>
          </p:nvPr>
        </p:nvSpPr>
        <p:spPr>
          <a:xfrm>
            <a:off x="1656450" y="1800400"/>
            <a:ext cx="5831100" cy="2338800"/>
          </a:xfrm>
          <a:prstGeom prst="rect">
            <a:avLst/>
          </a:prstGeom>
        </p:spPr>
        <p:txBody>
          <a:bodyPr spcFirstLastPara="1" wrap="square" lIns="91425" tIns="91425" rIns="91425" bIns="91425" anchor="t" anchorCtr="0">
            <a:noAutofit/>
          </a:bodyPr>
          <a:lstStyle>
            <a:lvl1pPr marL="457200" marR="38100" lvl="0" indent="-304800">
              <a:lnSpc>
                <a:spcPct val="128571"/>
              </a:lnSpc>
              <a:spcBef>
                <a:spcPts val="0"/>
              </a:spcBef>
              <a:spcAft>
                <a:spcPts val="0"/>
              </a:spcAft>
              <a:buSzPts val="12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135" name="Google Shape;135;p7"/>
          <p:cNvGrpSpPr/>
          <p:nvPr/>
        </p:nvGrpSpPr>
        <p:grpSpPr>
          <a:xfrm rot="10800000" flipH="1">
            <a:off x="324243" y="146093"/>
            <a:ext cx="8495525" cy="2247967"/>
            <a:chOff x="245800" y="1896900"/>
            <a:chExt cx="7086100" cy="1875025"/>
          </a:xfrm>
        </p:grpSpPr>
        <p:sp>
          <p:nvSpPr>
            <p:cNvPr id="136" name="Google Shape;136;p7"/>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7"/>
          <p:cNvGrpSpPr/>
          <p:nvPr/>
        </p:nvGrpSpPr>
        <p:grpSpPr>
          <a:xfrm flipH="1">
            <a:off x="324243" y="2743143"/>
            <a:ext cx="8495525" cy="2247967"/>
            <a:chOff x="245800" y="1896900"/>
            <a:chExt cx="7086100" cy="1875025"/>
          </a:xfrm>
        </p:grpSpPr>
        <p:sp>
          <p:nvSpPr>
            <p:cNvPr id="145" name="Google Shape;145;p7"/>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3" name="Google Shape;153;p7"/>
          <p:cNvPicPr preferRelativeResize="0"/>
          <p:nvPr/>
        </p:nvPicPr>
        <p:blipFill>
          <a:blip r:embed="rId3">
            <a:alphaModFix/>
          </a:blip>
          <a:stretch>
            <a:fillRect/>
          </a:stretch>
        </p:blipFill>
        <p:spPr>
          <a:xfrm>
            <a:off x="8358325" y="380426"/>
            <a:ext cx="1006650" cy="2073699"/>
          </a:xfrm>
          <a:prstGeom prst="rect">
            <a:avLst/>
          </a:prstGeom>
          <a:noFill/>
          <a:ln>
            <a:noFill/>
          </a:ln>
        </p:spPr>
      </p:pic>
      <p:pic>
        <p:nvPicPr>
          <p:cNvPr id="154" name="Google Shape;154;p7"/>
          <p:cNvPicPr preferRelativeResize="0"/>
          <p:nvPr/>
        </p:nvPicPr>
        <p:blipFill>
          <a:blip r:embed="rId4">
            <a:alphaModFix/>
          </a:blip>
          <a:stretch>
            <a:fillRect/>
          </a:stretch>
        </p:blipFill>
        <p:spPr>
          <a:xfrm>
            <a:off x="289025" y="2130950"/>
            <a:ext cx="1074100" cy="2008249"/>
          </a:xfrm>
          <a:prstGeom prst="rect">
            <a:avLst/>
          </a:prstGeom>
          <a:noFill/>
          <a:ln>
            <a:noFill/>
          </a:ln>
        </p:spPr>
      </p:pic>
      <p:pic>
        <p:nvPicPr>
          <p:cNvPr id="155" name="Google Shape;155;p7"/>
          <p:cNvPicPr preferRelativeResize="0"/>
          <p:nvPr/>
        </p:nvPicPr>
        <p:blipFill>
          <a:blip r:embed="rId5">
            <a:alphaModFix/>
          </a:blip>
          <a:stretch>
            <a:fillRect/>
          </a:stretch>
        </p:blipFill>
        <p:spPr>
          <a:xfrm rot="-3411980">
            <a:off x="8022300" y="541287"/>
            <a:ext cx="408475" cy="70383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9"/>
        <p:cNvGrpSpPr/>
        <p:nvPr/>
      </p:nvGrpSpPr>
      <p:grpSpPr>
        <a:xfrm>
          <a:off x="0" y="0"/>
          <a:ext cx="0" cy="0"/>
          <a:chOff x="0" y="0"/>
          <a:chExt cx="0" cy="0"/>
        </a:xfrm>
      </p:grpSpPr>
      <p:pic>
        <p:nvPicPr>
          <p:cNvPr id="180" name="Google Shape;180;p9"/>
          <p:cNvPicPr preferRelativeResize="0"/>
          <p:nvPr/>
        </p:nvPicPr>
        <p:blipFill rotWithShape="1">
          <a:blip r:embed="rId2">
            <a:alphaModFix/>
          </a:blip>
          <a:srcRect/>
          <a:stretch/>
        </p:blipFill>
        <p:spPr>
          <a:xfrm>
            <a:off x="0" y="-6294"/>
            <a:ext cx="9144000" cy="5156088"/>
          </a:xfrm>
          <a:prstGeom prst="rect">
            <a:avLst/>
          </a:prstGeom>
          <a:noFill/>
          <a:ln>
            <a:noFill/>
          </a:ln>
        </p:spPr>
      </p:pic>
      <p:sp>
        <p:nvSpPr>
          <p:cNvPr id="181" name="Google Shape;181;p9"/>
          <p:cNvSpPr txBox="1">
            <a:spLocks noGrp="1"/>
          </p:cNvSpPr>
          <p:nvPr>
            <p:ph type="title"/>
          </p:nvPr>
        </p:nvSpPr>
        <p:spPr>
          <a:xfrm>
            <a:off x="1915975" y="1114413"/>
            <a:ext cx="5312100" cy="13761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7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82" name="Google Shape;182;p9"/>
          <p:cNvSpPr txBox="1">
            <a:spLocks noGrp="1"/>
          </p:cNvSpPr>
          <p:nvPr>
            <p:ph type="subTitle" idx="1"/>
          </p:nvPr>
        </p:nvSpPr>
        <p:spPr>
          <a:xfrm>
            <a:off x="1916025" y="2490388"/>
            <a:ext cx="5312100" cy="1538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8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83" name="Google Shape;183;p9"/>
          <p:cNvGrpSpPr/>
          <p:nvPr/>
        </p:nvGrpSpPr>
        <p:grpSpPr>
          <a:xfrm>
            <a:off x="324243" y="2743143"/>
            <a:ext cx="8495525" cy="2247967"/>
            <a:chOff x="245800" y="1896900"/>
            <a:chExt cx="7086100" cy="1875025"/>
          </a:xfrm>
        </p:grpSpPr>
        <p:sp>
          <p:nvSpPr>
            <p:cNvPr id="184" name="Google Shape;184;p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9"/>
          <p:cNvGrpSpPr/>
          <p:nvPr/>
        </p:nvGrpSpPr>
        <p:grpSpPr>
          <a:xfrm rot="10800000">
            <a:off x="324243" y="146093"/>
            <a:ext cx="8495525" cy="2247967"/>
            <a:chOff x="245800" y="1896900"/>
            <a:chExt cx="7086100" cy="1875025"/>
          </a:xfrm>
        </p:grpSpPr>
        <p:sp>
          <p:nvSpPr>
            <p:cNvPr id="193" name="Google Shape;193;p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1" name="Google Shape;201;p9"/>
          <p:cNvPicPr preferRelativeResize="0"/>
          <p:nvPr/>
        </p:nvPicPr>
        <p:blipFill>
          <a:blip r:embed="rId3">
            <a:alphaModFix/>
          </a:blip>
          <a:stretch>
            <a:fillRect/>
          </a:stretch>
        </p:blipFill>
        <p:spPr>
          <a:xfrm rot="5584475">
            <a:off x="770133" y="22700"/>
            <a:ext cx="1022209" cy="1911199"/>
          </a:xfrm>
          <a:prstGeom prst="rect">
            <a:avLst/>
          </a:prstGeom>
          <a:noFill/>
          <a:ln>
            <a:noFill/>
          </a:ln>
        </p:spPr>
      </p:pic>
      <p:pic>
        <p:nvPicPr>
          <p:cNvPr id="202" name="Google Shape;202;p9"/>
          <p:cNvPicPr preferRelativeResize="0"/>
          <p:nvPr/>
        </p:nvPicPr>
        <p:blipFill>
          <a:blip r:embed="rId4">
            <a:alphaModFix/>
          </a:blip>
          <a:stretch>
            <a:fillRect/>
          </a:stretch>
        </p:blipFill>
        <p:spPr>
          <a:xfrm rot="8299352">
            <a:off x="1230783" y="2340477"/>
            <a:ext cx="268442" cy="462542"/>
          </a:xfrm>
          <a:prstGeom prst="rect">
            <a:avLst/>
          </a:prstGeom>
          <a:noFill/>
          <a:ln>
            <a:noFill/>
          </a:ln>
        </p:spPr>
      </p:pic>
      <p:pic>
        <p:nvPicPr>
          <p:cNvPr id="203" name="Google Shape;203;p9"/>
          <p:cNvPicPr preferRelativeResize="0"/>
          <p:nvPr/>
        </p:nvPicPr>
        <p:blipFill>
          <a:blip r:embed="rId4">
            <a:alphaModFix/>
          </a:blip>
          <a:stretch>
            <a:fillRect/>
          </a:stretch>
        </p:blipFill>
        <p:spPr>
          <a:xfrm rot="-6730655">
            <a:off x="592157" y="2634473"/>
            <a:ext cx="149251" cy="257182"/>
          </a:xfrm>
          <a:prstGeom prst="rect">
            <a:avLst/>
          </a:prstGeom>
          <a:noFill/>
          <a:ln>
            <a:noFill/>
          </a:ln>
        </p:spPr>
      </p:pic>
      <p:pic>
        <p:nvPicPr>
          <p:cNvPr id="204" name="Google Shape;204;p9"/>
          <p:cNvPicPr preferRelativeResize="0"/>
          <p:nvPr/>
        </p:nvPicPr>
        <p:blipFill>
          <a:blip r:embed="rId5">
            <a:alphaModFix/>
          </a:blip>
          <a:stretch>
            <a:fillRect/>
          </a:stretch>
        </p:blipFill>
        <p:spPr>
          <a:xfrm rot="1408252">
            <a:off x="8117861" y="2006925"/>
            <a:ext cx="902018" cy="1858125"/>
          </a:xfrm>
          <a:prstGeom prst="rect">
            <a:avLst/>
          </a:prstGeom>
          <a:noFill/>
          <a:ln>
            <a:noFill/>
          </a:ln>
        </p:spPr>
      </p:pic>
      <p:pic>
        <p:nvPicPr>
          <p:cNvPr id="205" name="Google Shape;205;p9"/>
          <p:cNvPicPr preferRelativeResize="0"/>
          <p:nvPr/>
        </p:nvPicPr>
        <p:blipFill rotWithShape="1">
          <a:blip r:embed="rId6">
            <a:alphaModFix/>
          </a:blip>
          <a:srcRect/>
          <a:stretch/>
        </p:blipFill>
        <p:spPr>
          <a:xfrm>
            <a:off x="8016213" y="3457850"/>
            <a:ext cx="1105300" cy="13098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1">
  <p:cSld name="CUSTOM_7">
    <p:spTree>
      <p:nvGrpSpPr>
        <p:cNvPr id="1" name="Shape 288"/>
        <p:cNvGrpSpPr/>
        <p:nvPr/>
      </p:nvGrpSpPr>
      <p:grpSpPr>
        <a:xfrm>
          <a:off x="0" y="0"/>
          <a:ext cx="0" cy="0"/>
          <a:chOff x="0" y="0"/>
          <a:chExt cx="0" cy="0"/>
        </a:xfrm>
      </p:grpSpPr>
      <p:pic>
        <p:nvPicPr>
          <p:cNvPr id="289" name="Google Shape;289;p14"/>
          <p:cNvPicPr preferRelativeResize="0"/>
          <p:nvPr/>
        </p:nvPicPr>
        <p:blipFill rotWithShape="1">
          <a:blip r:embed="rId2">
            <a:alphaModFix/>
          </a:blip>
          <a:srcRect/>
          <a:stretch/>
        </p:blipFill>
        <p:spPr>
          <a:xfrm rot="10800000">
            <a:off x="0" y="-6294"/>
            <a:ext cx="9144000" cy="5156088"/>
          </a:xfrm>
          <a:prstGeom prst="rect">
            <a:avLst/>
          </a:prstGeom>
          <a:noFill/>
          <a:ln>
            <a:noFill/>
          </a:ln>
        </p:spPr>
      </p:pic>
      <p:pic>
        <p:nvPicPr>
          <p:cNvPr id="290" name="Google Shape;290;p14"/>
          <p:cNvPicPr preferRelativeResize="0"/>
          <p:nvPr/>
        </p:nvPicPr>
        <p:blipFill>
          <a:blip r:embed="rId3">
            <a:alphaModFix/>
          </a:blip>
          <a:stretch>
            <a:fillRect/>
          </a:stretch>
        </p:blipFill>
        <p:spPr>
          <a:xfrm rot="-827048">
            <a:off x="7763212" y="1178176"/>
            <a:ext cx="1731677" cy="960898"/>
          </a:xfrm>
          <a:prstGeom prst="rect">
            <a:avLst/>
          </a:prstGeom>
          <a:noFill/>
          <a:ln>
            <a:noFill/>
          </a:ln>
          <a:effectLst>
            <a:outerShdw blurRad="14288" dist="28575" dir="5400000" algn="bl" rotWithShape="0">
              <a:srgbClr val="000000">
                <a:alpha val="9000"/>
              </a:srgbClr>
            </a:outerShdw>
          </a:effectLst>
        </p:spPr>
      </p:pic>
      <p:sp>
        <p:nvSpPr>
          <p:cNvPr id="291" name="Google Shape;291;p14"/>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Grand Hotel"/>
              <a:buNone/>
              <a:defRPr>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sp>
        <p:nvSpPr>
          <p:cNvPr id="292" name="Google Shape;292;p14"/>
          <p:cNvSpPr txBox="1">
            <a:spLocks noGrp="1"/>
          </p:cNvSpPr>
          <p:nvPr>
            <p:ph type="title" idx="2" hasCustomPrompt="1"/>
          </p:nvPr>
        </p:nvSpPr>
        <p:spPr>
          <a:xfrm>
            <a:off x="1438475" y="1225036"/>
            <a:ext cx="649200" cy="52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600">
                <a:solidFill>
                  <a:schemeClr val="hlink"/>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93" name="Google Shape;293;p14"/>
          <p:cNvSpPr txBox="1">
            <a:spLocks noGrp="1"/>
          </p:cNvSpPr>
          <p:nvPr>
            <p:ph type="subTitle" idx="1"/>
          </p:nvPr>
        </p:nvSpPr>
        <p:spPr>
          <a:xfrm>
            <a:off x="4920675" y="1223536"/>
            <a:ext cx="2859900" cy="529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4" name="Google Shape;294;p14"/>
          <p:cNvSpPr txBox="1">
            <a:spLocks noGrp="1"/>
          </p:cNvSpPr>
          <p:nvPr>
            <p:ph type="title" idx="3" hasCustomPrompt="1"/>
          </p:nvPr>
        </p:nvSpPr>
        <p:spPr>
          <a:xfrm>
            <a:off x="1438483" y="3286421"/>
            <a:ext cx="649200" cy="52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600">
                <a:solidFill>
                  <a:schemeClr val="hlink"/>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95" name="Google Shape;295;p14"/>
          <p:cNvSpPr txBox="1">
            <a:spLocks noGrp="1"/>
          </p:cNvSpPr>
          <p:nvPr>
            <p:ph type="subTitle" idx="4"/>
          </p:nvPr>
        </p:nvSpPr>
        <p:spPr>
          <a:xfrm>
            <a:off x="4920677" y="3284734"/>
            <a:ext cx="2859900" cy="530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6" name="Google Shape;296;p14"/>
          <p:cNvSpPr txBox="1">
            <a:spLocks noGrp="1"/>
          </p:cNvSpPr>
          <p:nvPr>
            <p:ph type="title" idx="5" hasCustomPrompt="1"/>
          </p:nvPr>
        </p:nvSpPr>
        <p:spPr>
          <a:xfrm>
            <a:off x="1438474" y="1911964"/>
            <a:ext cx="649200" cy="52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600">
                <a:solidFill>
                  <a:schemeClr val="hlink"/>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97" name="Google Shape;297;p14"/>
          <p:cNvSpPr txBox="1">
            <a:spLocks noGrp="1"/>
          </p:cNvSpPr>
          <p:nvPr>
            <p:ph type="subTitle" idx="6"/>
          </p:nvPr>
        </p:nvSpPr>
        <p:spPr>
          <a:xfrm>
            <a:off x="4920677" y="1910202"/>
            <a:ext cx="2859900" cy="530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8" name="Google Shape;298;p14"/>
          <p:cNvSpPr txBox="1">
            <a:spLocks noGrp="1"/>
          </p:cNvSpPr>
          <p:nvPr>
            <p:ph type="title" idx="7" hasCustomPrompt="1"/>
          </p:nvPr>
        </p:nvSpPr>
        <p:spPr>
          <a:xfrm>
            <a:off x="1438483" y="3973650"/>
            <a:ext cx="649200" cy="52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99" name="Google Shape;299;p14"/>
          <p:cNvSpPr txBox="1">
            <a:spLocks noGrp="1"/>
          </p:cNvSpPr>
          <p:nvPr>
            <p:ph type="subTitle" idx="8"/>
          </p:nvPr>
        </p:nvSpPr>
        <p:spPr>
          <a:xfrm>
            <a:off x="4920677" y="3972000"/>
            <a:ext cx="2859900" cy="530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0" name="Google Shape;300;p14"/>
          <p:cNvSpPr txBox="1">
            <a:spLocks noGrp="1"/>
          </p:cNvSpPr>
          <p:nvPr>
            <p:ph type="title" idx="9" hasCustomPrompt="1"/>
          </p:nvPr>
        </p:nvSpPr>
        <p:spPr>
          <a:xfrm>
            <a:off x="1438474" y="2599193"/>
            <a:ext cx="649200" cy="52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600">
                <a:solidFill>
                  <a:schemeClr val="hlink"/>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301" name="Google Shape;301;p14"/>
          <p:cNvSpPr txBox="1">
            <a:spLocks noGrp="1"/>
          </p:cNvSpPr>
          <p:nvPr>
            <p:ph type="subTitle" idx="13"/>
          </p:nvPr>
        </p:nvSpPr>
        <p:spPr>
          <a:xfrm>
            <a:off x="4920677" y="2597468"/>
            <a:ext cx="2859900" cy="530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02" name="Google Shape;302;p14"/>
          <p:cNvGrpSpPr/>
          <p:nvPr/>
        </p:nvGrpSpPr>
        <p:grpSpPr>
          <a:xfrm flipH="1">
            <a:off x="324237" y="2743143"/>
            <a:ext cx="8495525" cy="2247967"/>
            <a:chOff x="245800" y="1896900"/>
            <a:chExt cx="7086100" cy="1875025"/>
          </a:xfrm>
        </p:grpSpPr>
        <p:sp>
          <p:nvSpPr>
            <p:cNvPr id="303" name="Google Shape;303;p1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14"/>
          <p:cNvGrpSpPr/>
          <p:nvPr/>
        </p:nvGrpSpPr>
        <p:grpSpPr>
          <a:xfrm rot="10800000" flipH="1">
            <a:off x="324237" y="146093"/>
            <a:ext cx="8495525" cy="2247967"/>
            <a:chOff x="245800" y="1896900"/>
            <a:chExt cx="7086100" cy="1875025"/>
          </a:xfrm>
        </p:grpSpPr>
        <p:sp>
          <p:nvSpPr>
            <p:cNvPr id="312" name="Google Shape;312;p1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0" name="Google Shape;320;p14"/>
          <p:cNvPicPr preferRelativeResize="0"/>
          <p:nvPr/>
        </p:nvPicPr>
        <p:blipFill rotWithShape="1">
          <a:blip r:embed="rId4">
            <a:alphaModFix/>
          </a:blip>
          <a:srcRect/>
          <a:stretch/>
        </p:blipFill>
        <p:spPr>
          <a:xfrm>
            <a:off x="7878113" y="1289550"/>
            <a:ext cx="1105300" cy="1309875"/>
          </a:xfrm>
          <a:prstGeom prst="rect">
            <a:avLst/>
          </a:prstGeom>
          <a:noFill/>
          <a:ln>
            <a:noFill/>
          </a:ln>
        </p:spPr>
      </p:pic>
      <p:pic>
        <p:nvPicPr>
          <p:cNvPr id="321" name="Google Shape;321;p14"/>
          <p:cNvPicPr preferRelativeResize="0"/>
          <p:nvPr/>
        </p:nvPicPr>
        <p:blipFill>
          <a:blip r:embed="rId3">
            <a:alphaModFix/>
          </a:blip>
          <a:stretch>
            <a:fillRect/>
          </a:stretch>
        </p:blipFill>
        <p:spPr>
          <a:xfrm rot="1746121">
            <a:off x="-678488" y="1525402"/>
            <a:ext cx="1731677" cy="960898"/>
          </a:xfrm>
          <a:prstGeom prst="rect">
            <a:avLst/>
          </a:prstGeom>
          <a:noFill/>
          <a:ln>
            <a:noFill/>
          </a:ln>
          <a:effectLst>
            <a:outerShdw blurRad="14288" dist="28575" dir="5400000" algn="bl" rotWithShape="0">
              <a:srgbClr val="000000">
                <a:alpha val="9000"/>
              </a:srgbClr>
            </a:outerShdw>
          </a:effectLst>
        </p:spPr>
      </p:pic>
      <p:pic>
        <p:nvPicPr>
          <p:cNvPr id="322" name="Google Shape;322;p14"/>
          <p:cNvPicPr preferRelativeResize="0"/>
          <p:nvPr/>
        </p:nvPicPr>
        <p:blipFill>
          <a:blip r:embed="rId5">
            <a:alphaModFix/>
          </a:blip>
          <a:stretch>
            <a:fillRect/>
          </a:stretch>
        </p:blipFill>
        <p:spPr>
          <a:xfrm rot="2559648">
            <a:off x="-197656" y="1539339"/>
            <a:ext cx="1268762" cy="1358172"/>
          </a:xfrm>
          <a:prstGeom prst="rect">
            <a:avLst/>
          </a:prstGeom>
          <a:noFill/>
          <a:ln>
            <a:noFill/>
          </a:ln>
        </p:spPr>
      </p:pic>
      <p:grpSp>
        <p:nvGrpSpPr>
          <p:cNvPr id="323" name="Google Shape;323;p14"/>
          <p:cNvGrpSpPr/>
          <p:nvPr/>
        </p:nvGrpSpPr>
        <p:grpSpPr>
          <a:xfrm>
            <a:off x="-446400" y="376012"/>
            <a:ext cx="1853400" cy="2729038"/>
            <a:chOff x="-446400" y="376012"/>
            <a:chExt cx="1853400" cy="2729038"/>
          </a:xfrm>
        </p:grpSpPr>
        <p:pic>
          <p:nvPicPr>
            <p:cNvPr id="324" name="Google Shape;324;p14"/>
            <p:cNvPicPr preferRelativeResize="0"/>
            <p:nvPr/>
          </p:nvPicPr>
          <p:blipFill>
            <a:blip r:embed="rId6">
              <a:alphaModFix/>
            </a:blip>
            <a:stretch>
              <a:fillRect/>
            </a:stretch>
          </p:blipFill>
          <p:spPr>
            <a:xfrm rot="-750190" flipH="1">
              <a:off x="-315150" y="536550"/>
              <a:ext cx="1590900" cy="984300"/>
            </a:xfrm>
            <a:prstGeom prst="rect">
              <a:avLst/>
            </a:prstGeom>
            <a:noFill/>
            <a:ln>
              <a:noFill/>
            </a:ln>
          </p:spPr>
        </p:pic>
        <p:pic>
          <p:nvPicPr>
            <p:cNvPr id="325" name="Google Shape;325;p14"/>
            <p:cNvPicPr preferRelativeResize="0"/>
            <p:nvPr/>
          </p:nvPicPr>
          <p:blipFill>
            <a:blip r:embed="rId5">
              <a:alphaModFix/>
            </a:blip>
            <a:stretch>
              <a:fillRect/>
            </a:stretch>
          </p:blipFill>
          <p:spPr>
            <a:xfrm rot="2559648">
              <a:off x="-154081" y="1496689"/>
              <a:ext cx="1268762" cy="1358172"/>
            </a:xfrm>
            <a:prstGeom prst="rect">
              <a:avLst/>
            </a:prstGeom>
            <a:noFill/>
            <a:ln>
              <a:noFill/>
            </a:ln>
          </p:spPr>
        </p:pic>
      </p:grpSp>
      <p:sp>
        <p:nvSpPr>
          <p:cNvPr id="326" name="Google Shape;326;p14"/>
          <p:cNvSpPr txBox="1">
            <a:spLocks noGrp="1"/>
          </p:cNvSpPr>
          <p:nvPr>
            <p:ph type="subTitle" idx="14"/>
          </p:nvPr>
        </p:nvSpPr>
        <p:spPr>
          <a:xfrm>
            <a:off x="2269675" y="3973800"/>
            <a:ext cx="2469000" cy="526800"/>
          </a:xfrm>
          <a:prstGeom prst="rect">
            <a:avLst/>
          </a:prstGeom>
        </p:spPr>
        <p:txBody>
          <a:bodyPr spcFirstLastPara="1" wrap="square" lIns="91425" tIns="91425" rIns="91425" bIns="91425" anchor="t" anchorCtr="0">
            <a:noAutofit/>
          </a:bodyPr>
          <a:lstStyle>
            <a:lvl1pPr lvl="0">
              <a:spcBef>
                <a:spcPts val="0"/>
              </a:spcBef>
              <a:spcAft>
                <a:spcPts val="0"/>
              </a:spcAft>
              <a:buSzPts val="2400"/>
              <a:buFont typeface="Grand Hotel"/>
              <a:buNone/>
              <a:defRPr sz="2400">
                <a:latin typeface="Grand Hotel"/>
                <a:ea typeface="Grand Hotel"/>
                <a:cs typeface="Grand Hotel"/>
                <a:sym typeface="Grand Hote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27" name="Google Shape;327;p14"/>
          <p:cNvSpPr txBox="1">
            <a:spLocks noGrp="1"/>
          </p:cNvSpPr>
          <p:nvPr>
            <p:ph type="subTitle" idx="15"/>
          </p:nvPr>
        </p:nvSpPr>
        <p:spPr>
          <a:xfrm>
            <a:off x="2269675" y="3286609"/>
            <a:ext cx="2469000" cy="526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Grand Hotel"/>
              <a:buNone/>
              <a:defRPr sz="2400">
                <a:solidFill>
                  <a:schemeClr val="hlink"/>
                </a:solidFill>
                <a:latin typeface="Grand Hotel"/>
                <a:ea typeface="Grand Hotel"/>
                <a:cs typeface="Grand Hotel"/>
                <a:sym typeface="Grand Hote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8" name="Google Shape;328;p14"/>
          <p:cNvSpPr txBox="1">
            <a:spLocks noGrp="1"/>
          </p:cNvSpPr>
          <p:nvPr>
            <p:ph type="subTitle" idx="16"/>
          </p:nvPr>
        </p:nvSpPr>
        <p:spPr>
          <a:xfrm>
            <a:off x="2269675" y="2599418"/>
            <a:ext cx="2469000" cy="526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Grand Hotel"/>
              <a:buNone/>
              <a:defRPr sz="2400">
                <a:solidFill>
                  <a:schemeClr val="hlink"/>
                </a:solidFill>
                <a:latin typeface="Grand Hotel"/>
                <a:ea typeface="Grand Hotel"/>
                <a:cs typeface="Grand Hotel"/>
                <a:sym typeface="Grand Hote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29" name="Google Shape;329;p14"/>
          <p:cNvSpPr txBox="1">
            <a:spLocks noGrp="1"/>
          </p:cNvSpPr>
          <p:nvPr>
            <p:ph type="subTitle" idx="17"/>
          </p:nvPr>
        </p:nvSpPr>
        <p:spPr>
          <a:xfrm>
            <a:off x="2269675" y="1912227"/>
            <a:ext cx="2469000" cy="526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Grand Hotel"/>
              <a:buNone/>
              <a:defRPr sz="2400">
                <a:solidFill>
                  <a:schemeClr val="hlink"/>
                </a:solidFill>
                <a:latin typeface="Grand Hotel"/>
                <a:ea typeface="Grand Hotel"/>
                <a:cs typeface="Grand Hotel"/>
                <a:sym typeface="Grand Hote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30" name="Google Shape;330;p14"/>
          <p:cNvSpPr txBox="1">
            <a:spLocks noGrp="1"/>
          </p:cNvSpPr>
          <p:nvPr>
            <p:ph type="subTitle" idx="18"/>
          </p:nvPr>
        </p:nvSpPr>
        <p:spPr>
          <a:xfrm>
            <a:off x="2269675" y="1225036"/>
            <a:ext cx="2469000" cy="526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Grand Hotel"/>
              <a:buNone/>
              <a:defRPr sz="2400">
                <a:solidFill>
                  <a:schemeClr val="hlink"/>
                </a:solidFill>
                <a:latin typeface="Grand Hotel"/>
                <a:ea typeface="Grand Hotel"/>
                <a:cs typeface="Grand Hotel"/>
                <a:sym typeface="Grand Hote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2">
  <p:cSld name="CUSTOM_12">
    <p:spTree>
      <p:nvGrpSpPr>
        <p:cNvPr id="1" name="Shape 331"/>
        <p:cNvGrpSpPr/>
        <p:nvPr/>
      </p:nvGrpSpPr>
      <p:grpSpPr>
        <a:xfrm>
          <a:off x="0" y="0"/>
          <a:ext cx="0" cy="0"/>
          <a:chOff x="0" y="0"/>
          <a:chExt cx="0" cy="0"/>
        </a:xfrm>
      </p:grpSpPr>
      <p:pic>
        <p:nvPicPr>
          <p:cNvPr id="332" name="Google Shape;332;p15"/>
          <p:cNvPicPr preferRelativeResize="0"/>
          <p:nvPr/>
        </p:nvPicPr>
        <p:blipFill rotWithShape="1">
          <a:blip r:embed="rId2">
            <a:alphaModFix/>
          </a:blip>
          <a:srcRect/>
          <a:stretch/>
        </p:blipFill>
        <p:spPr>
          <a:xfrm flipH="1">
            <a:off x="13" y="-6294"/>
            <a:ext cx="9144000" cy="5156088"/>
          </a:xfrm>
          <a:prstGeom prst="rect">
            <a:avLst/>
          </a:prstGeom>
          <a:noFill/>
          <a:ln>
            <a:noFill/>
          </a:ln>
        </p:spPr>
      </p:pic>
      <p:sp>
        <p:nvSpPr>
          <p:cNvPr id="333" name="Google Shape;333;p15"/>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Grand Hotel"/>
              <a:buNone/>
              <a:defRPr>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grpSp>
        <p:nvGrpSpPr>
          <p:cNvPr id="334" name="Google Shape;334;p15"/>
          <p:cNvGrpSpPr/>
          <p:nvPr/>
        </p:nvGrpSpPr>
        <p:grpSpPr>
          <a:xfrm>
            <a:off x="324243" y="2743143"/>
            <a:ext cx="8495525" cy="2247967"/>
            <a:chOff x="245800" y="1896900"/>
            <a:chExt cx="7086100" cy="1875025"/>
          </a:xfrm>
        </p:grpSpPr>
        <p:sp>
          <p:nvSpPr>
            <p:cNvPr id="335" name="Google Shape;335;p15"/>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15"/>
          <p:cNvGrpSpPr/>
          <p:nvPr/>
        </p:nvGrpSpPr>
        <p:grpSpPr>
          <a:xfrm rot="10800000">
            <a:off x="324255" y="146093"/>
            <a:ext cx="8495525" cy="2247967"/>
            <a:chOff x="245800" y="1896900"/>
            <a:chExt cx="7086100" cy="1875025"/>
          </a:xfrm>
        </p:grpSpPr>
        <p:sp>
          <p:nvSpPr>
            <p:cNvPr id="344" name="Google Shape;344;p15"/>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15"/>
          <p:cNvSpPr txBox="1">
            <a:spLocks noGrp="1"/>
          </p:cNvSpPr>
          <p:nvPr>
            <p:ph type="title" idx="2" hasCustomPrompt="1"/>
          </p:nvPr>
        </p:nvSpPr>
        <p:spPr>
          <a:xfrm>
            <a:off x="2998150" y="1300100"/>
            <a:ext cx="648000" cy="57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3600">
                <a:solidFill>
                  <a:schemeClr val="hlink"/>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353" name="Google Shape;353;p15"/>
          <p:cNvSpPr txBox="1">
            <a:spLocks noGrp="1"/>
          </p:cNvSpPr>
          <p:nvPr>
            <p:ph type="subTitle" idx="1"/>
          </p:nvPr>
        </p:nvSpPr>
        <p:spPr>
          <a:xfrm>
            <a:off x="716650" y="2262867"/>
            <a:ext cx="2929500" cy="63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54" name="Google Shape;354;p15"/>
          <p:cNvSpPr txBox="1">
            <a:spLocks noGrp="1"/>
          </p:cNvSpPr>
          <p:nvPr>
            <p:ph type="title" idx="3" hasCustomPrompt="1"/>
          </p:nvPr>
        </p:nvSpPr>
        <p:spPr>
          <a:xfrm>
            <a:off x="2998150" y="3012213"/>
            <a:ext cx="648000" cy="57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3600">
                <a:solidFill>
                  <a:schemeClr val="hlink"/>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355" name="Google Shape;355;p15"/>
          <p:cNvSpPr txBox="1">
            <a:spLocks noGrp="1"/>
          </p:cNvSpPr>
          <p:nvPr>
            <p:ph type="subTitle" idx="4"/>
          </p:nvPr>
        </p:nvSpPr>
        <p:spPr>
          <a:xfrm>
            <a:off x="716650" y="3974975"/>
            <a:ext cx="2929500" cy="63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56" name="Google Shape;356;p15"/>
          <p:cNvSpPr txBox="1">
            <a:spLocks noGrp="1"/>
          </p:cNvSpPr>
          <p:nvPr>
            <p:ph type="title" idx="5" hasCustomPrompt="1"/>
          </p:nvPr>
        </p:nvSpPr>
        <p:spPr>
          <a:xfrm>
            <a:off x="5497850" y="1300100"/>
            <a:ext cx="648000" cy="572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3600">
                <a:solidFill>
                  <a:schemeClr val="hlink"/>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357" name="Google Shape;357;p15"/>
          <p:cNvSpPr txBox="1">
            <a:spLocks noGrp="1"/>
          </p:cNvSpPr>
          <p:nvPr>
            <p:ph type="subTitle" idx="6"/>
          </p:nvPr>
        </p:nvSpPr>
        <p:spPr>
          <a:xfrm>
            <a:off x="5497850" y="2262867"/>
            <a:ext cx="2929500" cy="63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58" name="Google Shape;358;p15"/>
          <p:cNvSpPr txBox="1">
            <a:spLocks noGrp="1"/>
          </p:cNvSpPr>
          <p:nvPr>
            <p:ph type="title" idx="7" hasCustomPrompt="1"/>
          </p:nvPr>
        </p:nvSpPr>
        <p:spPr>
          <a:xfrm>
            <a:off x="5497850" y="3012213"/>
            <a:ext cx="648000" cy="572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3600">
                <a:solidFill>
                  <a:schemeClr val="hlink"/>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359" name="Google Shape;359;p15"/>
          <p:cNvSpPr txBox="1">
            <a:spLocks noGrp="1"/>
          </p:cNvSpPr>
          <p:nvPr>
            <p:ph type="subTitle" idx="8"/>
          </p:nvPr>
        </p:nvSpPr>
        <p:spPr>
          <a:xfrm>
            <a:off x="5497850" y="3974975"/>
            <a:ext cx="2929500" cy="63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pic>
        <p:nvPicPr>
          <p:cNvPr id="360" name="Google Shape;360;p15"/>
          <p:cNvPicPr preferRelativeResize="0"/>
          <p:nvPr/>
        </p:nvPicPr>
        <p:blipFill rotWithShape="1">
          <a:blip r:embed="rId3">
            <a:alphaModFix/>
          </a:blip>
          <a:srcRect/>
          <a:stretch/>
        </p:blipFill>
        <p:spPr>
          <a:xfrm>
            <a:off x="7878113" y="2478275"/>
            <a:ext cx="1105300" cy="1309875"/>
          </a:xfrm>
          <a:prstGeom prst="rect">
            <a:avLst/>
          </a:prstGeom>
          <a:noFill/>
          <a:ln>
            <a:noFill/>
          </a:ln>
        </p:spPr>
      </p:pic>
      <p:pic>
        <p:nvPicPr>
          <p:cNvPr id="361" name="Google Shape;361;p15"/>
          <p:cNvPicPr preferRelativeResize="0"/>
          <p:nvPr/>
        </p:nvPicPr>
        <p:blipFill>
          <a:blip r:embed="rId4">
            <a:alphaModFix/>
          </a:blip>
          <a:stretch>
            <a:fillRect/>
          </a:stretch>
        </p:blipFill>
        <p:spPr>
          <a:xfrm rot="827048" flipH="1">
            <a:off x="-656888" y="1018151"/>
            <a:ext cx="1731677" cy="960898"/>
          </a:xfrm>
          <a:prstGeom prst="rect">
            <a:avLst/>
          </a:prstGeom>
          <a:noFill/>
          <a:ln>
            <a:noFill/>
          </a:ln>
          <a:effectLst>
            <a:outerShdw blurRad="14288" dist="28575" dir="5400000" algn="bl" rotWithShape="0">
              <a:srgbClr val="000000">
                <a:alpha val="9000"/>
              </a:srgbClr>
            </a:outerShdw>
          </a:effectLst>
        </p:spPr>
      </p:pic>
      <p:pic>
        <p:nvPicPr>
          <p:cNvPr id="362" name="Google Shape;362;p15"/>
          <p:cNvPicPr preferRelativeResize="0"/>
          <p:nvPr/>
        </p:nvPicPr>
        <p:blipFill rotWithShape="1">
          <a:blip r:embed="rId3">
            <a:alphaModFix/>
          </a:blip>
          <a:srcRect/>
          <a:stretch/>
        </p:blipFill>
        <p:spPr>
          <a:xfrm flipH="1">
            <a:off x="-145412" y="1129525"/>
            <a:ext cx="1105300" cy="1309875"/>
          </a:xfrm>
          <a:prstGeom prst="rect">
            <a:avLst/>
          </a:prstGeom>
          <a:noFill/>
          <a:ln>
            <a:noFill/>
          </a:ln>
        </p:spPr>
      </p:pic>
      <p:pic>
        <p:nvPicPr>
          <p:cNvPr id="363" name="Google Shape;363;p15"/>
          <p:cNvPicPr preferRelativeResize="0"/>
          <p:nvPr/>
        </p:nvPicPr>
        <p:blipFill>
          <a:blip r:embed="rId5">
            <a:alphaModFix/>
          </a:blip>
          <a:stretch>
            <a:fillRect/>
          </a:stretch>
        </p:blipFill>
        <p:spPr>
          <a:xfrm>
            <a:off x="31923" y="720569"/>
            <a:ext cx="1505203" cy="1505201"/>
          </a:xfrm>
          <a:prstGeom prst="rect">
            <a:avLst/>
          </a:prstGeom>
          <a:noFill/>
          <a:ln>
            <a:noFill/>
          </a:ln>
        </p:spPr>
      </p:pic>
      <p:sp>
        <p:nvSpPr>
          <p:cNvPr id="364" name="Google Shape;364;p15"/>
          <p:cNvSpPr txBox="1">
            <a:spLocks noGrp="1"/>
          </p:cNvSpPr>
          <p:nvPr>
            <p:ph type="subTitle" idx="9"/>
          </p:nvPr>
        </p:nvSpPr>
        <p:spPr>
          <a:xfrm>
            <a:off x="716650" y="3520250"/>
            <a:ext cx="2929500" cy="526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Grand Hotel"/>
              <a:buNone/>
              <a:defRPr sz="2400">
                <a:solidFill>
                  <a:schemeClr val="hlink"/>
                </a:solidFill>
                <a:latin typeface="Grand Hotel"/>
                <a:ea typeface="Grand Hotel"/>
                <a:cs typeface="Grand Hotel"/>
                <a:sym typeface="Grand Hotel"/>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65" name="Google Shape;365;p15"/>
          <p:cNvSpPr txBox="1">
            <a:spLocks noGrp="1"/>
          </p:cNvSpPr>
          <p:nvPr>
            <p:ph type="subTitle" idx="13"/>
          </p:nvPr>
        </p:nvSpPr>
        <p:spPr>
          <a:xfrm>
            <a:off x="716650" y="1805750"/>
            <a:ext cx="2929500" cy="526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Grand Hotel"/>
              <a:buNone/>
              <a:defRPr sz="2400">
                <a:solidFill>
                  <a:schemeClr val="hlink"/>
                </a:solidFill>
                <a:latin typeface="Grand Hotel"/>
                <a:ea typeface="Grand Hotel"/>
                <a:cs typeface="Grand Hotel"/>
                <a:sym typeface="Grand Hotel"/>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66" name="Google Shape;366;p15"/>
          <p:cNvSpPr txBox="1">
            <a:spLocks noGrp="1"/>
          </p:cNvSpPr>
          <p:nvPr>
            <p:ph type="subTitle" idx="14"/>
          </p:nvPr>
        </p:nvSpPr>
        <p:spPr>
          <a:xfrm>
            <a:off x="5497850" y="3520250"/>
            <a:ext cx="2929500" cy="526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Grand Hotel"/>
              <a:buNone/>
              <a:defRPr sz="2400">
                <a:solidFill>
                  <a:schemeClr val="hlink"/>
                </a:solidFill>
                <a:latin typeface="Grand Hotel"/>
                <a:ea typeface="Grand Hotel"/>
                <a:cs typeface="Grand Hotel"/>
                <a:sym typeface="Grand Hote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67" name="Google Shape;367;p15"/>
          <p:cNvSpPr txBox="1">
            <a:spLocks noGrp="1"/>
          </p:cNvSpPr>
          <p:nvPr>
            <p:ph type="subTitle" idx="15"/>
          </p:nvPr>
        </p:nvSpPr>
        <p:spPr>
          <a:xfrm>
            <a:off x="5497850" y="1805750"/>
            <a:ext cx="2929500" cy="526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Grand Hotel"/>
              <a:buNone/>
              <a:defRPr sz="2400">
                <a:solidFill>
                  <a:schemeClr val="hlink"/>
                </a:solidFill>
                <a:latin typeface="Grand Hotel"/>
                <a:ea typeface="Grand Hotel"/>
                <a:cs typeface="Grand Hotel"/>
                <a:sym typeface="Grand Hote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accent5"/>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707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1pPr>
            <a:lvl2pPr lvl="1"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2pPr>
            <a:lvl3pPr lvl="2"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3pPr>
            <a:lvl4pPr lvl="3"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4pPr>
            <a:lvl5pPr lvl="4"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5pPr>
            <a:lvl6pPr lvl="5"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6pPr>
            <a:lvl7pPr lvl="6"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7pPr>
            <a:lvl8pPr lvl="7"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8pPr>
            <a:lvl9pPr lvl="8"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9pPr>
          </a:lstStyle>
          <a:p>
            <a:endParaRPr/>
          </a:p>
        </p:txBody>
      </p:sp>
      <p:sp>
        <p:nvSpPr>
          <p:cNvPr id="7" name="Google Shape;7;p1"/>
          <p:cNvSpPr txBox="1">
            <a:spLocks noGrp="1"/>
          </p:cNvSpPr>
          <p:nvPr>
            <p:ph type="body" idx="1"/>
          </p:nvPr>
        </p:nvSpPr>
        <p:spPr>
          <a:xfrm>
            <a:off x="713225" y="1246950"/>
            <a:ext cx="7717500" cy="335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1pPr>
            <a:lvl2pPr marL="914400" lvl="1"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2pPr>
            <a:lvl3pPr marL="1371600" lvl="2"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3pPr>
            <a:lvl4pPr marL="1828800" lvl="3"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4pPr>
            <a:lvl5pPr marL="2286000" lvl="4"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5pPr>
            <a:lvl6pPr marL="2743200" lvl="5"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6pPr>
            <a:lvl7pPr marL="3200400" lvl="6"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7pPr>
            <a:lvl8pPr marL="3657600" lvl="7"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8pPr>
            <a:lvl9pPr marL="4114800" lvl="8"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8" r:id="rId7"/>
    <p:sldLayoutId id="2147483660" r:id="rId8"/>
    <p:sldLayoutId id="2147483661" r:id="rId9"/>
    <p:sldLayoutId id="2147483663" r:id="rId10"/>
    <p:sldLayoutId id="2147483664" r:id="rId11"/>
    <p:sldLayoutId id="2147483669" r:id="rId12"/>
    <p:sldLayoutId id="2147483672" r:id="rId13"/>
    <p:sldLayoutId id="2147483685" r:id="rId14"/>
    <p:sldLayoutId id="2147483687" r:id="rId15"/>
    <p:sldLayoutId id="2147483690" r:id="rId16"/>
    <p:sldLayoutId id="2147483694" r:id="rId17"/>
    <p:sldLayoutId id="2147483695" r:id="rId18"/>
    <p:sldLayoutId id="214748369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image" Target="../media/image3.png" /><Relationship Id="rId7" Type="http://schemas.openxmlformats.org/officeDocument/2006/relationships/image" Target="../media/image20.png" /><Relationship Id="rId2" Type="http://schemas.openxmlformats.org/officeDocument/2006/relationships/notesSlide" Target="../notesSlides/notesSlide1.xml" /><Relationship Id="rId1" Type="http://schemas.openxmlformats.org/officeDocument/2006/relationships/slideLayout" Target="../slideLayouts/slideLayout2.xml" /><Relationship Id="rId6" Type="http://schemas.openxmlformats.org/officeDocument/2006/relationships/image" Target="../media/image7.png" /><Relationship Id="rId5" Type="http://schemas.openxmlformats.org/officeDocument/2006/relationships/image" Target="../media/image19.png"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image" Target="../media/image26.png"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8" Type="http://schemas.openxmlformats.org/officeDocument/2006/relationships/hyperlink" Target="https://vi.wikipedia.org/wiki/Nh%E1%BA%ADt_B%E1%BA%A3n" TargetMode="External" /><Relationship Id="rId13" Type="http://schemas.openxmlformats.org/officeDocument/2006/relationships/hyperlink" Target="https://vi.wikipedia.org/wiki/1968" TargetMode="External" /><Relationship Id="rId3" Type="http://schemas.openxmlformats.org/officeDocument/2006/relationships/image" Target="../media/image7.png" /><Relationship Id="rId7" Type="http://schemas.openxmlformats.org/officeDocument/2006/relationships/hyperlink" Target="https://vi.wikipedia.org/wiki/Akita" TargetMode="External" /><Relationship Id="rId12" Type="http://schemas.openxmlformats.org/officeDocument/2006/relationships/hyperlink" Target="https://vi.wikipedia.org/wiki/Lyndon_B._Johnson" TargetMode="External" /><Relationship Id="rId2" Type="http://schemas.openxmlformats.org/officeDocument/2006/relationships/notesSlide" Target="../notesSlides/notesSlide10.xml" /><Relationship Id="rId1" Type="http://schemas.openxmlformats.org/officeDocument/2006/relationships/slideLayout" Target="../slideLayouts/slideLayout4.xml" /><Relationship Id="rId6" Type="http://schemas.openxmlformats.org/officeDocument/2006/relationships/image" Target="../media/image23.png" /><Relationship Id="rId11" Type="http://schemas.openxmlformats.org/officeDocument/2006/relationships/hyperlink" Target="https://vi.wikipedia.org/wiki/1964" TargetMode="External" /><Relationship Id="rId5" Type="http://schemas.openxmlformats.org/officeDocument/2006/relationships/image" Target="../media/image9.png" /><Relationship Id="rId10" Type="http://schemas.openxmlformats.org/officeDocument/2006/relationships/hyperlink" Target="https://vi.wikipedia.org/wiki/Chi%E1%BA%BFn_tranh_th%E1%BA%BF_gi%E1%BB%9Bi_th%E1%BB%A9_hai" TargetMode="External" /><Relationship Id="rId4" Type="http://schemas.openxmlformats.org/officeDocument/2006/relationships/image" Target="../media/image2.png" /><Relationship Id="rId9" Type="http://schemas.openxmlformats.org/officeDocument/2006/relationships/hyperlink" Target="https://vi.wikipedia.org/wiki/Hachiko" TargetMode="External" /><Relationship Id="rId14" Type="http://schemas.openxmlformats.org/officeDocument/2006/relationships/hyperlink" Target="https://vi.wikipedia.org/w/index.php?title=Easton,_Connecticut&amp;action=edit&amp;redlink=1" TargetMode="External" /></Relationships>
</file>

<file path=ppt/slides/_rels/slide12.xml.rels><?xml version="1.0" encoding="UTF-8" standalone="yes"?>
<Relationships xmlns="http://schemas.openxmlformats.org/package/2006/relationships"><Relationship Id="rId8" Type="http://schemas.openxmlformats.org/officeDocument/2006/relationships/hyperlink" Target="https://vi.wikipedia.org/wiki/1968" TargetMode="External" /><Relationship Id="rId13" Type="http://schemas.openxmlformats.org/officeDocument/2006/relationships/hyperlink" Target="https://vi.wikipedia.org/wiki/Th%E1%BB%A5y_%C4%90i%E1%BB%83n" TargetMode="External" /><Relationship Id="rId3" Type="http://schemas.openxmlformats.org/officeDocument/2006/relationships/image" Target="../media/image12.png" /><Relationship Id="rId7" Type="http://schemas.openxmlformats.org/officeDocument/2006/relationships/image" Target="../media/image17.png" /><Relationship Id="rId12" Type="http://schemas.openxmlformats.org/officeDocument/2006/relationships/hyperlink" Target="https://vi.wikipedia.org/wiki/Tri%E1%BA%BFt_gia" TargetMode="External" /><Relationship Id="rId2" Type="http://schemas.openxmlformats.org/officeDocument/2006/relationships/notesSlide" Target="../notesSlides/notesSlide11.xml" /><Relationship Id="rId1" Type="http://schemas.openxmlformats.org/officeDocument/2006/relationships/slideLayout" Target="../slideLayouts/slideLayout5.xml" /><Relationship Id="rId6" Type="http://schemas.openxmlformats.org/officeDocument/2006/relationships/image" Target="../media/image15.png" /><Relationship Id="rId11" Type="http://schemas.openxmlformats.org/officeDocument/2006/relationships/hyperlink" Target="https://vi.wikipedia.org/wiki/Nh%C3%A0_khoa_h%E1%BB%8Dc" TargetMode="External" /><Relationship Id="rId5" Type="http://schemas.openxmlformats.org/officeDocument/2006/relationships/image" Target="../media/image14.png" /><Relationship Id="rId10" Type="http://schemas.openxmlformats.org/officeDocument/2006/relationships/hyperlink" Target="https://vi.wikipedia.org/wiki/Alabama" TargetMode="External" /><Relationship Id="rId4" Type="http://schemas.openxmlformats.org/officeDocument/2006/relationships/image" Target="../media/image28.png" /><Relationship Id="rId9" Type="http://schemas.openxmlformats.org/officeDocument/2006/relationships/hyperlink" Target="https://vi.wikipedia.org/w/index.php?title=Easton,_Connecticut&amp;action=edit&amp;redlink=1" TargetMode="External" /><Relationship Id="rId14" Type="http://schemas.openxmlformats.org/officeDocument/2006/relationships/hyperlink" Target="https://vi.wikipedia.org/wiki/Emanuel_Swedenborg" TargetMode="External" /></Relationships>
</file>

<file path=ppt/slides/_rels/slide13.xml.rels><?xml version="1.0" encoding="UTF-8" standalone="yes"?>
<Relationships xmlns="http://schemas.openxmlformats.org/package/2006/relationships"><Relationship Id="rId3" Type="http://schemas.openxmlformats.org/officeDocument/2006/relationships/image" Target="../media/image29.jpeg" /><Relationship Id="rId2" Type="http://schemas.openxmlformats.org/officeDocument/2006/relationships/notesSlide" Target="../notesSlides/notesSlide12.xml" /><Relationship Id="rId1" Type="http://schemas.openxmlformats.org/officeDocument/2006/relationships/slideLayout" Target="../slideLayouts/slideLayout16.xml" /></Relationships>
</file>

<file path=ppt/slides/_rels/slide14.xml.rels><?xml version="1.0" encoding="UTF-8" standalone="yes"?>
<Relationships xmlns="http://schemas.openxmlformats.org/package/2006/relationships"><Relationship Id="rId3" Type="http://schemas.openxmlformats.org/officeDocument/2006/relationships/hyperlink" Target="https://vi.wikipedia.org/wiki/Lyndon_B._Johnson" TargetMode="External" /><Relationship Id="rId2" Type="http://schemas.openxmlformats.org/officeDocument/2006/relationships/hyperlink" Target="https://vi.wikipedia.org/wiki/Gi%E1%BA%A3i_Oscar_cho_phim_t%C3%A0i_li%E1%BB%87u_hay_nh%E1%BA%A5t" TargetMode="External" /><Relationship Id="rId1" Type="http://schemas.openxmlformats.org/officeDocument/2006/relationships/slideLayout" Target="../slideLayouts/slideLayout4.xml" /><Relationship Id="rId4" Type="http://schemas.openxmlformats.org/officeDocument/2006/relationships/hyperlink" Target="https://vi.wikipedia.org/wiki/Hu%C3%A2n_ch%C6%B0%C6%A1ng_T%E1%BB%B1_do_T%E1%BB%95ng_th%E1%BB%91ng" TargetMode="External" /></Relationships>
</file>

<file path=ppt/slides/_rels/slide15.xml.rels><?xml version="1.0" encoding="UTF-8" standalone="yes"?>
<Relationships xmlns="http://schemas.openxmlformats.org/package/2006/relationships"><Relationship Id="rId3" Type="http://schemas.openxmlformats.org/officeDocument/2006/relationships/hyperlink" Target="https://vi.wikipedia.org/wiki/Chi%E1%BA%BFn_tranh_th%E1%BA%BF_gi%E1%BB%9Bi_th%E1%BB%A9_hai" TargetMode="External" /><Relationship Id="rId2" Type="http://schemas.openxmlformats.org/officeDocument/2006/relationships/hyperlink" Target="https://vi.wikipedia.org/wiki/Chi%E1%BA%BFn_tranh_th%E1%BA%BF_gi%E1%BB%9Bi_th%E1%BB%A9_nh%E1%BA%A5t" TargetMode="External" /><Relationship Id="rId1" Type="http://schemas.openxmlformats.org/officeDocument/2006/relationships/slideLayout" Target="../slideLayouts/slideLayout14.xml" /><Relationship Id="rId4" Type="http://schemas.openxmlformats.org/officeDocument/2006/relationships/hyperlink" Target="https://vi.wikipedia.org/wiki/T%C5%8Dky%C5%8D" TargetMode="Externa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2.xml" /><Relationship Id="rId1" Type="http://schemas.openxmlformats.org/officeDocument/2006/relationships/slideLayout" Target="../slideLayouts/slideLayout10.xml" /></Relationships>
</file>

<file path=ppt/slides/_rels/slide3.xml.rels><?xml version="1.0" encoding="UTF-8" standalone="yes"?>
<Relationships xmlns="http://schemas.openxmlformats.org/package/2006/relationships"><Relationship Id="rId3" Type="http://schemas.openxmlformats.org/officeDocument/2006/relationships/image" Target="../media/image11.png" /><Relationship Id="rId7" Type="http://schemas.openxmlformats.org/officeDocument/2006/relationships/hyperlink" Target="https://vi.wikipedia.org/wiki/Tai" TargetMode="External" /><Relationship Id="rId2" Type="http://schemas.openxmlformats.org/officeDocument/2006/relationships/notesSlide" Target="../notesSlides/notesSlide3.xml" /><Relationship Id="rId1" Type="http://schemas.openxmlformats.org/officeDocument/2006/relationships/slideLayout" Target="../slideLayouts/slideLayout5.xml" /><Relationship Id="rId6" Type="http://schemas.openxmlformats.org/officeDocument/2006/relationships/hyperlink" Target="https://vi.wikipedia.org/wiki/M%E1%BA%AFt" TargetMode="External" /><Relationship Id="rId5" Type="http://schemas.openxmlformats.org/officeDocument/2006/relationships/hyperlink" Target="https://vi.wikipedia.org/wiki/Vi%C3%AAm_m%C3%A0ng_n%C3%A3o" TargetMode="External" /><Relationship Id="rId4" Type="http://schemas.openxmlformats.org/officeDocument/2006/relationships/image" Target="../media/image19.png" /></Relationships>
</file>

<file path=ppt/slides/_rels/slide4.xml.rels><?xml version="1.0" encoding="UTF-8" standalone="yes"?>
<Relationships xmlns="http://schemas.openxmlformats.org/package/2006/relationships"><Relationship Id="rId8" Type="http://schemas.openxmlformats.org/officeDocument/2006/relationships/hyperlink" Target="https://vi.wikipedia.org/wiki/Massachusetts" TargetMode="External" /><Relationship Id="rId13" Type="http://schemas.openxmlformats.org/officeDocument/2006/relationships/image" Target="../media/image2.png" /><Relationship Id="rId3" Type="http://schemas.openxmlformats.org/officeDocument/2006/relationships/image" Target="../media/image19.png" /><Relationship Id="rId7" Type="http://schemas.openxmlformats.org/officeDocument/2006/relationships/hyperlink" Target="https://vi.wikipedia.org/wiki/Boston" TargetMode="External" /><Relationship Id="rId12" Type="http://schemas.openxmlformats.org/officeDocument/2006/relationships/image" Target="../media/image22.png" /><Relationship Id="rId2" Type="http://schemas.openxmlformats.org/officeDocument/2006/relationships/notesSlide" Target="../notesSlides/notesSlide4.xml" /><Relationship Id="rId1" Type="http://schemas.openxmlformats.org/officeDocument/2006/relationships/slideLayout" Target="../slideLayouts/slideLayout5.xml" /><Relationship Id="rId6" Type="http://schemas.openxmlformats.org/officeDocument/2006/relationships/hyperlink" Target="https://vi.wikipedia.org/wiki/Alexander_Graham_Bell" TargetMode="External" /><Relationship Id="rId11" Type="http://schemas.openxmlformats.org/officeDocument/2006/relationships/image" Target="../media/image7.png" /><Relationship Id="rId5" Type="http://schemas.openxmlformats.org/officeDocument/2006/relationships/hyperlink" Target="https://vi.wikipedia.org/wiki/Baltimore" TargetMode="External" /><Relationship Id="rId10" Type="http://schemas.openxmlformats.org/officeDocument/2006/relationships/hyperlink" Target="https://vi.wikipedia.org/wiki/C%E1%BB%99ng_h%C3%B2a_Ireland" TargetMode="External" /><Relationship Id="rId4" Type="http://schemas.openxmlformats.org/officeDocument/2006/relationships/image" Target="../media/image5.png" /><Relationship Id="rId9" Type="http://schemas.openxmlformats.org/officeDocument/2006/relationships/hyperlink" Target="https://vi.wikipedia.org/wiki/Anne_Sullivan" TargetMode="External" /><Relationship Id="rId14" Type="http://schemas.openxmlformats.org/officeDocument/2006/relationships/image" Target="../media/image6.png" /></Relationships>
</file>

<file path=ppt/slides/_rels/slide5.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5.xml" /><Relationship Id="rId1" Type="http://schemas.openxmlformats.org/officeDocument/2006/relationships/slideLayout" Target="../slideLayouts/slideLayout6.xml" /><Relationship Id="rId5" Type="http://schemas.openxmlformats.org/officeDocument/2006/relationships/image" Target="../media/image2.png" /><Relationship Id="rId4" Type="http://schemas.openxmlformats.org/officeDocument/2006/relationships/image" Target="../media/image23.png" /></Relationships>
</file>

<file path=ppt/slides/_rels/slide6.xml.rels><?xml version="1.0" encoding="UTF-8" standalone="yes"?>
<Relationships xmlns="http://schemas.openxmlformats.org/package/2006/relationships"><Relationship Id="rId8" Type="http://schemas.openxmlformats.org/officeDocument/2006/relationships/hyperlink" Target="https://vi.wikipedia.org/wiki/1900" TargetMode="External" /><Relationship Id="rId3" Type="http://schemas.openxmlformats.org/officeDocument/2006/relationships/image" Target="../media/image8.png" /><Relationship Id="rId7" Type="http://schemas.openxmlformats.org/officeDocument/2006/relationships/hyperlink" Target="https://vi.wikipedia.org/wiki/Sinh_h%E1%BB%8Dc" TargetMode="External" /><Relationship Id="rId12" Type="http://schemas.openxmlformats.org/officeDocument/2006/relationships/hyperlink" Target="https://vi.wikipedia.org/wiki/Helen_Keller#cite_note-rnib-2" TargetMode="External" /><Relationship Id="rId2" Type="http://schemas.openxmlformats.org/officeDocument/2006/relationships/notesSlide" Target="../notesSlides/notesSlide6.xml" /><Relationship Id="rId1" Type="http://schemas.openxmlformats.org/officeDocument/2006/relationships/slideLayout" Target="../slideLayouts/slideLayout13.xml" /><Relationship Id="rId6" Type="http://schemas.openxmlformats.org/officeDocument/2006/relationships/hyperlink" Target="https://vi.wikipedia.org/wiki/%C4%90%E1%BB%8Ba_l%C3%BD" TargetMode="External" /><Relationship Id="rId11" Type="http://schemas.openxmlformats.org/officeDocument/2006/relationships/hyperlink" Target="https://vi.wikipedia.org/wiki/1904" TargetMode="External" /><Relationship Id="rId5" Type="http://schemas.openxmlformats.org/officeDocument/2006/relationships/hyperlink" Target="https://vi.wikipedia.org/wiki/To%C3%A1n_h%E1%BB%8Dc" TargetMode="External" /><Relationship Id="rId10" Type="http://schemas.openxmlformats.org/officeDocument/2006/relationships/hyperlink" Target="https://vi.wikipedia.org/wiki/%C4%90%E1%BA%A1i_h%E1%BB%8Dc_Harvard" TargetMode="External" /><Relationship Id="rId4" Type="http://schemas.openxmlformats.org/officeDocument/2006/relationships/hyperlink" Target="https://vi.wikipedia.org/wiki/Ch%E1%BB%AF_n%E1%BB%95i_Braille" TargetMode="External" /><Relationship Id="rId9" Type="http://schemas.openxmlformats.org/officeDocument/2006/relationships/hyperlink" Target="https://vi.wikipedia.org/w/index.php?title=Radcliffe_College&amp;action=edit&amp;redlink=1" TargetMode="External" /></Relationships>
</file>

<file path=ppt/slides/_rels/slide7.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7.xml" /><Relationship Id="rId1" Type="http://schemas.openxmlformats.org/officeDocument/2006/relationships/slideLayout" Target="../slideLayouts/slideLayout11.xml" /><Relationship Id="rId5" Type="http://schemas.openxmlformats.org/officeDocument/2006/relationships/hyperlink" Target="https://vi.wikipedia.org/wiki/Anne_Sullivan" TargetMode="External" /><Relationship Id="rId4" Type="http://schemas.openxmlformats.org/officeDocument/2006/relationships/image" Target="../media/image25.png" /></Relationships>
</file>

<file path=ppt/slides/_rels/slide8.xml.rels><?xml version="1.0" encoding="UTF-8" standalone="yes"?>
<Relationships xmlns="http://schemas.openxmlformats.org/package/2006/relationships"><Relationship Id="rId8" Type="http://schemas.openxmlformats.org/officeDocument/2006/relationships/hyperlink" Target="https://vi.wikipedia.org/wiki/Theodore_Roosevelt" TargetMode="External" /><Relationship Id="rId13" Type="http://schemas.openxmlformats.org/officeDocument/2006/relationships/hyperlink" Target="https://vi.wikipedia.org/wiki/Charlie_Chaplin" TargetMode="External" /><Relationship Id="rId3" Type="http://schemas.openxmlformats.org/officeDocument/2006/relationships/hyperlink" Target="https://vi.wikipedia.org/wiki/1920" TargetMode="External" /><Relationship Id="rId7" Type="http://schemas.openxmlformats.org/officeDocument/2006/relationships/hyperlink" Target="https://vi.wikipedia.org/wiki/William_McKinley" TargetMode="External" /><Relationship Id="rId12" Type="http://schemas.openxmlformats.org/officeDocument/2006/relationships/hyperlink" Target="https://vi.wikipedia.org/wiki/Alexander_Graham_Bell" TargetMode="External" /><Relationship Id="rId2" Type="http://schemas.openxmlformats.org/officeDocument/2006/relationships/notesSlide" Target="../notesSlides/notesSlide8.xml" /><Relationship Id="rId1" Type="http://schemas.openxmlformats.org/officeDocument/2006/relationships/slideLayout" Target="../slideLayouts/slideLayout3.xml" /><Relationship Id="rId6" Type="http://schemas.openxmlformats.org/officeDocument/2006/relationships/hyperlink" Target="https://vi.wikipedia.org/wiki/Benjamin_Harrison" TargetMode="External" /><Relationship Id="rId11" Type="http://schemas.openxmlformats.org/officeDocument/2006/relationships/hyperlink" Target="https://vi.wikipedia.org/wiki/John_F._Kennedy" TargetMode="External" /><Relationship Id="rId5" Type="http://schemas.openxmlformats.org/officeDocument/2006/relationships/hyperlink" Target="https://vi.wikipedia.org/wiki/Grover_Cleveland" TargetMode="External" /><Relationship Id="rId10" Type="http://schemas.openxmlformats.org/officeDocument/2006/relationships/hyperlink" Target="https://vi.wikipedia.org/wiki/Franklin_D._Roosevelt" TargetMode="External" /><Relationship Id="rId4" Type="http://schemas.openxmlformats.org/officeDocument/2006/relationships/hyperlink" Target="https://vi.wikipedia.org/wiki/T%E1%BB%95ng_th%E1%BB%91ng_Hoa_K%E1%BB%B3" TargetMode="External" /><Relationship Id="rId9" Type="http://schemas.openxmlformats.org/officeDocument/2006/relationships/hyperlink" Target="https://vi.wikipedia.org/wiki/William_Howard_Taft" TargetMode="External" /><Relationship Id="rId14" Type="http://schemas.openxmlformats.org/officeDocument/2006/relationships/hyperlink" Target="https://vi.wikipedia.org/wiki/Mark_Twain" TargetMode="External" /></Relationships>
</file>

<file path=ppt/slides/_rels/slide9.xml.rels><?xml version="1.0" encoding="UTF-8" standalone="yes"?>
<Relationships xmlns="http://schemas.openxmlformats.org/package/2006/relationships"><Relationship Id="rId8" Type="http://schemas.openxmlformats.org/officeDocument/2006/relationships/hyperlink" Target="https://vi.wikipedia.org/wiki/D%C3%A2n_quy%E1%BB%81n" TargetMode="External" /><Relationship Id="rId3" Type="http://schemas.openxmlformats.org/officeDocument/2006/relationships/image" Target="../media/image19.png" /><Relationship Id="rId7" Type="http://schemas.openxmlformats.org/officeDocument/2006/relationships/hyperlink" Target="https://vi.wikipedia.org/w/index.php?title=Brooklyn_Eagle&amp;action=edit&amp;redlink=1" TargetMode="External" /><Relationship Id="rId2" Type="http://schemas.openxmlformats.org/officeDocument/2006/relationships/notesSlide" Target="../notesSlides/notesSlide9.xml" /><Relationship Id="rId1" Type="http://schemas.openxmlformats.org/officeDocument/2006/relationships/slideLayout" Target="../slideLayouts/slideLayout12.xml" /><Relationship Id="rId6" Type="http://schemas.openxmlformats.org/officeDocument/2006/relationships/hyperlink" Target="https://vi.wikipedia.org/w/index.php?title=Industrial_Workers_of_the_World&amp;action=edit&amp;redlink=1" TargetMode="External" /><Relationship Id="rId5" Type="http://schemas.openxmlformats.org/officeDocument/2006/relationships/hyperlink" Target="https://vi.wikipedia.org/w/index.php?title=%C4%90%E1%BA%A3ng_X%C3%A3_h%E1%BB%99i_Hoa_K%E1%BB%B3&amp;action=edit&amp;redlink=1" TargetMode="External" /><Relationship Id="rId10" Type="http://schemas.openxmlformats.org/officeDocument/2006/relationships/image" Target="../media/image8.png" /><Relationship Id="rId4" Type="http://schemas.openxmlformats.org/officeDocument/2006/relationships/image" Target="../media/image10.png" /><Relationship Id="rId9" Type="http://schemas.openxmlformats.org/officeDocument/2006/relationships/hyperlink" Target="https://vi.wikipedia.org/wiki/ACLU"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pic>
        <p:nvPicPr>
          <p:cNvPr id="1287" name="Google Shape;1287;p56"/>
          <p:cNvPicPr preferRelativeResize="0"/>
          <p:nvPr/>
        </p:nvPicPr>
        <p:blipFill>
          <a:blip r:embed="rId3">
            <a:alphaModFix/>
          </a:blip>
          <a:stretch>
            <a:fillRect/>
          </a:stretch>
        </p:blipFill>
        <p:spPr>
          <a:xfrm>
            <a:off x="4721525" y="2521000"/>
            <a:ext cx="1074100" cy="2008249"/>
          </a:xfrm>
          <a:prstGeom prst="rect">
            <a:avLst/>
          </a:prstGeom>
          <a:noFill/>
          <a:ln>
            <a:noFill/>
          </a:ln>
        </p:spPr>
      </p:pic>
      <p:pic>
        <p:nvPicPr>
          <p:cNvPr id="1288" name="Google Shape;1288;p56"/>
          <p:cNvPicPr preferRelativeResize="0"/>
          <p:nvPr/>
        </p:nvPicPr>
        <p:blipFill rotWithShape="1">
          <a:blip r:embed="rId4">
            <a:alphaModFix/>
          </a:blip>
          <a:srcRect/>
          <a:stretch/>
        </p:blipFill>
        <p:spPr>
          <a:xfrm rot="4547828">
            <a:off x="6475713" y="329820"/>
            <a:ext cx="1470749" cy="1742960"/>
          </a:xfrm>
          <a:prstGeom prst="rect">
            <a:avLst/>
          </a:prstGeom>
          <a:noFill/>
          <a:ln>
            <a:noFill/>
          </a:ln>
        </p:spPr>
      </p:pic>
      <p:pic>
        <p:nvPicPr>
          <p:cNvPr id="1289" name="Google Shape;1289;p56"/>
          <p:cNvPicPr preferRelativeResize="0"/>
          <p:nvPr/>
        </p:nvPicPr>
        <p:blipFill>
          <a:blip r:embed="rId5">
            <a:alphaModFix/>
          </a:blip>
          <a:stretch>
            <a:fillRect/>
          </a:stretch>
        </p:blipFill>
        <p:spPr>
          <a:xfrm rot="-734878">
            <a:off x="4940300" y="871150"/>
            <a:ext cx="1532800" cy="1320650"/>
          </a:xfrm>
          <a:prstGeom prst="rect">
            <a:avLst/>
          </a:prstGeom>
          <a:noFill/>
          <a:ln>
            <a:noFill/>
          </a:ln>
          <a:effectLst>
            <a:outerShdw blurRad="14288" dist="47625" dir="12420000" algn="bl" rotWithShape="0">
              <a:srgbClr val="000000">
                <a:alpha val="9000"/>
              </a:srgbClr>
            </a:outerShdw>
          </a:effectLst>
        </p:spPr>
      </p:pic>
      <p:pic>
        <p:nvPicPr>
          <p:cNvPr id="1290" name="Google Shape;1290;p56"/>
          <p:cNvPicPr preferRelativeResize="0"/>
          <p:nvPr/>
        </p:nvPicPr>
        <p:blipFill>
          <a:blip r:embed="rId6">
            <a:alphaModFix/>
          </a:blip>
          <a:stretch>
            <a:fillRect/>
          </a:stretch>
        </p:blipFill>
        <p:spPr>
          <a:xfrm rot="912464">
            <a:off x="7109436" y="3386676"/>
            <a:ext cx="1731677" cy="960898"/>
          </a:xfrm>
          <a:prstGeom prst="rect">
            <a:avLst/>
          </a:prstGeom>
          <a:noFill/>
          <a:ln>
            <a:noFill/>
          </a:ln>
          <a:effectLst>
            <a:outerShdw blurRad="14288" dist="28575" dir="5400000" algn="bl" rotWithShape="0">
              <a:srgbClr val="000000">
                <a:alpha val="9000"/>
              </a:srgbClr>
            </a:outerShdw>
          </a:effectLst>
        </p:spPr>
      </p:pic>
      <p:pic>
        <p:nvPicPr>
          <p:cNvPr id="1293" name="Google Shape;1293;p56"/>
          <p:cNvPicPr preferRelativeResize="0"/>
          <p:nvPr/>
        </p:nvPicPr>
        <p:blipFill>
          <a:blip r:embed="rId7">
            <a:alphaModFix/>
          </a:blip>
          <a:stretch>
            <a:fillRect/>
          </a:stretch>
        </p:blipFill>
        <p:spPr>
          <a:xfrm>
            <a:off x="5643225" y="1000700"/>
            <a:ext cx="2275450" cy="3142100"/>
          </a:xfrm>
          <a:prstGeom prst="rect">
            <a:avLst/>
          </a:prstGeom>
          <a:noFill/>
          <a:ln>
            <a:noFill/>
          </a:ln>
          <a:effectLst>
            <a:outerShdw blurRad="14288" dist="38100" dir="8760000" algn="bl" rotWithShape="0">
              <a:srgbClr val="000000">
                <a:alpha val="28000"/>
              </a:srgbClr>
            </a:outerShdw>
          </a:effectLst>
        </p:spPr>
      </p:pic>
      <p:pic>
        <p:nvPicPr>
          <p:cNvPr id="1294" name="Google Shape;1294;p56"/>
          <p:cNvPicPr preferRelativeResize="0"/>
          <p:nvPr/>
        </p:nvPicPr>
        <p:blipFill>
          <a:blip r:embed="rId8">
            <a:alphaModFix/>
          </a:blip>
          <a:stretch>
            <a:fillRect/>
          </a:stretch>
        </p:blipFill>
        <p:spPr>
          <a:xfrm rot="5268099">
            <a:off x="7635800" y="3460216"/>
            <a:ext cx="617000" cy="1271018"/>
          </a:xfrm>
          <a:prstGeom prst="rect">
            <a:avLst/>
          </a:prstGeom>
          <a:noFill/>
          <a:ln>
            <a:noFill/>
          </a:ln>
        </p:spPr>
      </p:pic>
      <p:pic>
        <p:nvPicPr>
          <p:cNvPr id="1295" name="Google Shape;1295;p56"/>
          <p:cNvPicPr preferRelativeResize="0"/>
          <p:nvPr/>
        </p:nvPicPr>
        <p:blipFill rotWithShape="1">
          <a:blip r:embed="rId4">
            <a:alphaModFix/>
          </a:blip>
          <a:srcRect/>
          <a:stretch/>
        </p:blipFill>
        <p:spPr>
          <a:xfrm rot="14">
            <a:off x="5107078" y="991129"/>
            <a:ext cx="911918" cy="1080692"/>
          </a:xfrm>
          <a:prstGeom prst="rect">
            <a:avLst/>
          </a:prstGeom>
          <a:noFill/>
          <a:ln>
            <a:noFill/>
          </a:ln>
        </p:spPr>
      </p:pic>
      <p:sp>
        <p:nvSpPr>
          <p:cNvPr id="2" name="Tiêu đề 1">
            <a:extLst>
              <a:ext uri="{FF2B5EF4-FFF2-40B4-BE49-F238E27FC236}">
                <a16:creationId xmlns:a16="http://schemas.microsoft.com/office/drawing/2014/main" id="{1CDEF165-45CB-D7F4-A0AF-8C3D67024632}"/>
              </a:ext>
            </a:extLst>
          </p:cNvPr>
          <p:cNvSpPr>
            <a:spLocks noGrp="1"/>
          </p:cNvSpPr>
          <p:nvPr>
            <p:ph type="title"/>
          </p:nvPr>
        </p:nvSpPr>
        <p:spPr>
          <a:xfrm>
            <a:off x="324516" y="874773"/>
            <a:ext cx="5235300" cy="2992352"/>
          </a:xfrm>
        </p:spPr>
        <p:txBody>
          <a:bodyPr/>
          <a:lstStyle/>
          <a:p>
            <a:r>
              <a:rPr lang="vi-VN" sz="6000" dirty="0"/>
              <a:t>CUỘC ĐỜI VỀ MỘT NHÀ VĂN NGƯỜI MỸ</a:t>
            </a:r>
          </a:p>
        </p:txBody>
      </p:sp>
      <p:sp>
        <p:nvSpPr>
          <p:cNvPr id="6" name="Tiêu đề phụ 5">
            <a:extLst>
              <a:ext uri="{FF2B5EF4-FFF2-40B4-BE49-F238E27FC236}">
                <a16:creationId xmlns:a16="http://schemas.microsoft.com/office/drawing/2014/main" id="{EB510A4B-DF59-DAC6-B219-3C6744BB7D69}"/>
              </a:ext>
            </a:extLst>
          </p:cNvPr>
          <p:cNvSpPr>
            <a:spLocks noGrp="1"/>
          </p:cNvSpPr>
          <p:nvPr>
            <p:ph type="subTitle" idx="1"/>
          </p:nvPr>
        </p:nvSpPr>
        <p:spPr>
          <a:xfrm>
            <a:off x="2301606" y="4152373"/>
            <a:ext cx="3179400" cy="405503"/>
          </a:xfrm>
        </p:spPr>
        <p:txBody>
          <a:bodyPr/>
          <a:lstStyle/>
          <a:p>
            <a:r>
              <a:rPr lang="vi-VN" sz="1800" dirty="0"/>
              <a:t>HELLEN ADAMS KELLER</a:t>
            </a:r>
          </a:p>
        </p:txBody>
      </p:sp>
      <p:sp>
        <p:nvSpPr>
          <p:cNvPr id="5" name="Hình tự do: Hình 4">
            <a:extLst>
              <a:ext uri="{FF2B5EF4-FFF2-40B4-BE49-F238E27FC236}">
                <a16:creationId xmlns:a16="http://schemas.microsoft.com/office/drawing/2014/main" id="{781E8F64-C19A-3094-3740-D5A8E60EAD84}"/>
              </a:ext>
            </a:extLst>
          </p:cNvPr>
          <p:cNvSpPr/>
          <p:nvPr/>
        </p:nvSpPr>
        <p:spPr>
          <a:xfrm>
            <a:off x="936702" y="4305446"/>
            <a:ext cx="1661774" cy="223803"/>
          </a:xfrm>
          <a:custGeom>
            <a:avLst/>
            <a:gdLst>
              <a:gd name="connsiteX0" fmla="*/ 0 w 1613270"/>
              <a:gd name="connsiteY0" fmla="*/ 148717 h 148717"/>
              <a:gd name="connsiteX1" fmla="*/ 289932 w 1613270"/>
              <a:gd name="connsiteY1" fmla="*/ 34 h 148717"/>
              <a:gd name="connsiteX2" fmla="*/ 631903 w 1613270"/>
              <a:gd name="connsiteY2" fmla="*/ 133849 h 148717"/>
              <a:gd name="connsiteX3" fmla="*/ 966439 w 1613270"/>
              <a:gd name="connsiteY3" fmla="*/ 22337 h 148717"/>
              <a:gd name="connsiteX4" fmla="*/ 1434791 w 1613270"/>
              <a:gd name="connsiteY4" fmla="*/ 111547 h 148717"/>
              <a:gd name="connsiteX5" fmla="*/ 1598342 w 1613270"/>
              <a:gd name="connsiteY5" fmla="*/ 59507 h 148717"/>
              <a:gd name="connsiteX6" fmla="*/ 1605776 w 1613270"/>
              <a:gd name="connsiteY6" fmla="*/ 59507 h 148717"/>
              <a:gd name="connsiteX7" fmla="*/ 1605776 w 1613270"/>
              <a:gd name="connsiteY7" fmla="*/ 59507 h 14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3270" h="148717">
                <a:moveTo>
                  <a:pt x="0" y="148717"/>
                </a:moveTo>
                <a:cubicBezTo>
                  <a:pt x="92307" y="75614"/>
                  <a:pt x="184615" y="2512"/>
                  <a:pt x="289932" y="34"/>
                </a:cubicBezTo>
                <a:cubicBezTo>
                  <a:pt x="395249" y="-2444"/>
                  <a:pt x="519152" y="130132"/>
                  <a:pt x="631903" y="133849"/>
                </a:cubicBezTo>
                <a:cubicBezTo>
                  <a:pt x="744654" y="137566"/>
                  <a:pt x="832624" y="26054"/>
                  <a:pt x="966439" y="22337"/>
                </a:cubicBezTo>
                <a:cubicBezTo>
                  <a:pt x="1100254" y="18620"/>
                  <a:pt x="1329474" y="105352"/>
                  <a:pt x="1434791" y="111547"/>
                </a:cubicBezTo>
                <a:cubicBezTo>
                  <a:pt x="1540108" y="117742"/>
                  <a:pt x="1598342" y="59507"/>
                  <a:pt x="1598342" y="59507"/>
                </a:cubicBezTo>
                <a:cubicBezTo>
                  <a:pt x="1626839" y="50834"/>
                  <a:pt x="1605776" y="59507"/>
                  <a:pt x="1605776" y="59507"/>
                </a:cubicBezTo>
                <a:lnTo>
                  <a:pt x="1605776" y="5950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Hình tự do: Hình 7">
            <a:extLst>
              <a:ext uri="{FF2B5EF4-FFF2-40B4-BE49-F238E27FC236}">
                <a16:creationId xmlns:a16="http://schemas.microsoft.com/office/drawing/2014/main" id="{14DED312-CBBF-81FF-785E-9DF9E2C7B48C}"/>
              </a:ext>
            </a:extLst>
          </p:cNvPr>
          <p:cNvSpPr/>
          <p:nvPr/>
        </p:nvSpPr>
        <p:spPr>
          <a:xfrm>
            <a:off x="5345151" y="4244898"/>
            <a:ext cx="2460703" cy="186156"/>
          </a:xfrm>
          <a:custGeom>
            <a:avLst/>
            <a:gdLst>
              <a:gd name="connsiteX0" fmla="*/ 0 w 2460703"/>
              <a:gd name="connsiteY0" fmla="*/ 178419 h 186156"/>
              <a:gd name="connsiteX1" fmla="*/ 579864 w 2460703"/>
              <a:gd name="connsiteY1" fmla="*/ 0 h 186156"/>
              <a:gd name="connsiteX2" fmla="*/ 988742 w 2460703"/>
              <a:gd name="connsiteY2" fmla="*/ 178419 h 186156"/>
              <a:gd name="connsiteX3" fmla="*/ 1412488 w 2460703"/>
              <a:gd name="connsiteY3" fmla="*/ 44604 h 186156"/>
              <a:gd name="connsiteX4" fmla="*/ 2066693 w 2460703"/>
              <a:gd name="connsiteY4" fmla="*/ 185853 h 186156"/>
              <a:gd name="connsiteX5" fmla="*/ 2393795 w 2460703"/>
              <a:gd name="connsiteY5" fmla="*/ 81775 h 186156"/>
              <a:gd name="connsiteX6" fmla="*/ 2460703 w 2460703"/>
              <a:gd name="connsiteY6" fmla="*/ 66907 h 18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0703" h="186156">
                <a:moveTo>
                  <a:pt x="0" y="178419"/>
                </a:moveTo>
                <a:cubicBezTo>
                  <a:pt x="207537" y="89209"/>
                  <a:pt x="415074" y="0"/>
                  <a:pt x="579864" y="0"/>
                </a:cubicBezTo>
                <a:cubicBezTo>
                  <a:pt x="744654" y="0"/>
                  <a:pt x="849971" y="170985"/>
                  <a:pt x="988742" y="178419"/>
                </a:cubicBezTo>
                <a:cubicBezTo>
                  <a:pt x="1127513" y="185853"/>
                  <a:pt x="1232830" y="43365"/>
                  <a:pt x="1412488" y="44604"/>
                </a:cubicBezTo>
                <a:cubicBezTo>
                  <a:pt x="1592146" y="45843"/>
                  <a:pt x="1903142" y="179658"/>
                  <a:pt x="2066693" y="185853"/>
                </a:cubicBezTo>
                <a:cubicBezTo>
                  <a:pt x="2230244" y="192048"/>
                  <a:pt x="2328127" y="101599"/>
                  <a:pt x="2393795" y="81775"/>
                </a:cubicBezTo>
                <a:cubicBezTo>
                  <a:pt x="2459463" y="61951"/>
                  <a:pt x="2460083" y="64429"/>
                  <a:pt x="2460703" y="669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89"/>
                                        </p:tgtEl>
                                        <p:attrNameLst>
                                          <p:attrName>style.visibility</p:attrName>
                                        </p:attrNameLst>
                                      </p:cBhvr>
                                      <p:to>
                                        <p:strVal val="visible"/>
                                      </p:to>
                                    </p:set>
                                    <p:animEffect transition="in" filter="fade">
                                      <p:cBhvr>
                                        <p:cTn id="7" dur="1000"/>
                                        <p:tgtEl>
                                          <p:spTgt spid="1289"/>
                                        </p:tgtEl>
                                      </p:cBhvr>
                                    </p:animEffect>
                                  </p:childTnLst>
                                </p:cTn>
                              </p:par>
                              <p:par>
                                <p:cTn id="8" presetID="10" presetClass="entr" presetSubtype="0" fill="hold" nodeType="withEffect">
                                  <p:stCondLst>
                                    <p:cond delay="0"/>
                                  </p:stCondLst>
                                  <p:childTnLst>
                                    <p:set>
                                      <p:cBhvr>
                                        <p:cTn id="9" dur="1" fill="hold">
                                          <p:stCondLst>
                                            <p:cond delay="0"/>
                                          </p:stCondLst>
                                        </p:cTn>
                                        <p:tgtEl>
                                          <p:spTgt spid="1294"/>
                                        </p:tgtEl>
                                        <p:attrNameLst>
                                          <p:attrName>style.visibility</p:attrName>
                                        </p:attrNameLst>
                                      </p:cBhvr>
                                      <p:to>
                                        <p:strVal val="visible"/>
                                      </p:to>
                                    </p:set>
                                    <p:animEffect transition="in" filter="fade">
                                      <p:cBhvr>
                                        <p:cTn id="10" dur="1000"/>
                                        <p:tgtEl>
                                          <p:spTgt spid="1294"/>
                                        </p:tgtEl>
                                      </p:cBhvr>
                                    </p:animEffect>
                                  </p:childTnLst>
                                </p:cTn>
                              </p:par>
                              <p:par>
                                <p:cTn id="11" presetID="10" presetClass="entr" presetSubtype="0" fill="hold" nodeType="withEffect">
                                  <p:stCondLst>
                                    <p:cond delay="0"/>
                                  </p:stCondLst>
                                  <p:childTnLst>
                                    <p:set>
                                      <p:cBhvr>
                                        <p:cTn id="12" dur="1" fill="hold">
                                          <p:stCondLst>
                                            <p:cond delay="0"/>
                                          </p:stCondLst>
                                        </p:cTn>
                                        <p:tgtEl>
                                          <p:spTgt spid="1293"/>
                                        </p:tgtEl>
                                        <p:attrNameLst>
                                          <p:attrName>style.visibility</p:attrName>
                                        </p:attrNameLst>
                                      </p:cBhvr>
                                      <p:to>
                                        <p:strVal val="visible"/>
                                      </p:to>
                                    </p:set>
                                    <p:animEffect transition="in" filter="fade">
                                      <p:cBhvr>
                                        <p:cTn id="13" dur="1000"/>
                                        <p:tgtEl>
                                          <p:spTgt spid="1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5604F170-DB7B-AF05-16AF-1FE2EB001075}"/>
              </a:ext>
            </a:extLst>
          </p:cNvPr>
          <p:cNvPicPr>
            <a:picLocks noChangeAspect="1"/>
          </p:cNvPicPr>
          <p:nvPr/>
        </p:nvPicPr>
        <p:blipFill>
          <a:blip r:embed="rId2"/>
          <a:stretch>
            <a:fillRect/>
          </a:stretch>
        </p:blipFill>
        <p:spPr>
          <a:xfrm>
            <a:off x="1009998" y="680689"/>
            <a:ext cx="2143125" cy="2667000"/>
          </a:xfrm>
          <a:prstGeom prst="rect">
            <a:avLst/>
          </a:prstGeom>
        </p:spPr>
      </p:pic>
      <p:pic>
        <p:nvPicPr>
          <p:cNvPr id="4" name="Hình ảnh 3">
            <a:extLst>
              <a:ext uri="{FF2B5EF4-FFF2-40B4-BE49-F238E27FC236}">
                <a16:creationId xmlns:a16="http://schemas.microsoft.com/office/drawing/2014/main" id="{38550AB4-E2F5-14D5-D529-F8A826C15446}"/>
              </a:ext>
            </a:extLst>
          </p:cNvPr>
          <p:cNvPicPr>
            <a:picLocks noChangeAspect="1"/>
          </p:cNvPicPr>
          <p:nvPr/>
        </p:nvPicPr>
        <p:blipFill>
          <a:blip r:embed="rId3"/>
          <a:stretch>
            <a:fillRect/>
          </a:stretch>
        </p:blipFill>
        <p:spPr>
          <a:xfrm>
            <a:off x="4176424" y="680689"/>
            <a:ext cx="3628909" cy="2667000"/>
          </a:xfrm>
          <a:prstGeom prst="rect">
            <a:avLst/>
          </a:prstGeom>
        </p:spPr>
      </p:pic>
      <p:sp>
        <p:nvSpPr>
          <p:cNvPr id="6" name="Hộp Văn bản 5">
            <a:extLst>
              <a:ext uri="{FF2B5EF4-FFF2-40B4-BE49-F238E27FC236}">
                <a16:creationId xmlns:a16="http://schemas.microsoft.com/office/drawing/2014/main" id="{5E497D43-2485-6923-A9B4-E5B13D78E4E5}"/>
              </a:ext>
            </a:extLst>
          </p:cNvPr>
          <p:cNvSpPr txBox="1"/>
          <p:nvPr/>
        </p:nvSpPr>
        <p:spPr>
          <a:xfrm>
            <a:off x="1009998" y="3459106"/>
            <a:ext cx="2143124" cy="307777"/>
          </a:xfrm>
          <a:prstGeom prst="rect">
            <a:avLst/>
          </a:prstGeom>
          <a:noFill/>
        </p:spPr>
        <p:txBody>
          <a:bodyPr wrap="square">
            <a:spAutoFit/>
          </a:bodyPr>
          <a:lstStyle/>
          <a:p>
            <a:r>
              <a:rPr lang="vi-VN" b="0" i="0" dirty="0" err="1">
                <a:solidFill>
                  <a:srgbClr val="202122"/>
                </a:solidFill>
                <a:effectLst/>
                <a:latin typeface="Arial" panose="020B0604020202020204" pitchFamily="34" charset="0"/>
              </a:rPr>
              <a:t>Helen</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Keller</a:t>
            </a:r>
            <a:r>
              <a:rPr lang="vi-VN" b="0" i="0" dirty="0">
                <a:solidFill>
                  <a:srgbClr val="202122"/>
                </a:solidFill>
                <a:effectLst/>
                <a:latin typeface="Arial" panose="020B0604020202020204" pitchFamily="34" charset="0"/>
              </a:rPr>
              <a:t>, năm 1904</a:t>
            </a:r>
            <a:endParaRPr lang="vi-VN" dirty="0"/>
          </a:p>
        </p:txBody>
      </p:sp>
      <p:sp>
        <p:nvSpPr>
          <p:cNvPr id="8" name="Hộp Văn bản 7">
            <a:extLst>
              <a:ext uri="{FF2B5EF4-FFF2-40B4-BE49-F238E27FC236}">
                <a16:creationId xmlns:a16="http://schemas.microsoft.com/office/drawing/2014/main" id="{48C7EA18-DF91-01D9-7A5C-0937EDD0A08A}"/>
              </a:ext>
            </a:extLst>
          </p:cNvPr>
          <p:cNvSpPr txBox="1"/>
          <p:nvPr/>
        </p:nvSpPr>
        <p:spPr>
          <a:xfrm>
            <a:off x="4176423" y="3351384"/>
            <a:ext cx="3628909" cy="523220"/>
          </a:xfrm>
          <a:prstGeom prst="rect">
            <a:avLst/>
          </a:prstGeom>
          <a:noFill/>
        </p:spPr>
        <p:txBody>
          <a:bodyPr wrap="square">
            <a:spAutoFit/>
          </a:bodyPr>
          <a:lstStyle/>
          <a:p>
            <a:r>
              <a:rPr lang="vi-VN" b="0" i="0" dirty="0" err="1">
                <a:solidFill>
                  <a:srgbClr val="202122"/>
                </a:solidFill>
                <a:effectLst/>
                <a:latin typeface="Arial" panose="020B0604020202020204" pitchFamily="34" charset="0"/>
              </a:rPr>
              <a:t>Helen</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Keller</a:t>
            </a:r>
            <a:r>
              <a:rPr lang="vi-VN" b="0" i="0" dirty="0">
                <a:solidFill>
                  <a:srgbClr val="202122"/>
                </a:solidFill>
                <a:effectLst/>
                <a:latin typeface="Arial" panose="020B0604020202020204" pitchFamily="34" charset="0"/>
              </a:rPr>
              <a:t> đang </a:t>
            </a:r>
            <a:r>
              <a:rPr lang="vi-VN" b="0" i="0" dirty="0" err="1">
                <a:solidFill>
                  <a:srgbClr val="202122"/>
                </a:solidFill>
                <a:effectLst/>
                <a:latin typeface="Arial" panose="020B0604020202020204" pitchFamily="34" charset="0"/>
              </a:rPr>
              <a:t>đọc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sách</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với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chữ</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nổi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khoảng</a:t>
            </a:r>
            <a:r>
              <a:rPr lang="vi-VN" b="0" i="0" dirty="0">
                <a:solidFill>
                  <a:srgbClr val="202122"/>
                </a:solidFill>
                <a:effectLst/>
                <a:latin typeface="Arial" panose="020B0604020202020204" pitchFamily="34" charset="0"/>
              </a:rPr>
              <a:t> năm 1907</a:t>
            </a:r>
            <a:endParaRPr lang="vi-VN" dirty="0"/>
          </a:p>
        </p:txBody>
      </p:sp>
    </p:spTree>
    <p:extLst>
      <p:ext uri="{BB962C8B-B14F-4D97-AF65-F5344CB8AC3E}">
        <p14:creationId xmlns:p14="http://schemas.microsoft.com/office/powerpoint/2010/main" val="413836626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6"/>
        <p:cNvGrpSpPr/>
        <p:nvPr/>
      </p:nvGrpSpPr>
      <p:grpSpPr>
        <a:xfrm>
          <a:off x="0" y="0"/>
          <a:ext cx="0" cy="0"/>
          <a:chOff x="0" y="0"/>
          <a:chExt cx="0" cy="0"/>
        </a:xfrm>
      </p:grpSpPr>
      <p:sp>
        <p:nvSpPr>
          <p:cNvPr id="1697" name="Google Shape;1697;p69"/>
          <p:cNvSpPr txBox="1">
            <a:spLocks noGrp="1"/>
          </p:cNvSpPr>
          <p:nvPr>
            <p:ph type="title"/>
          </p:nvPr>
        </p:nvSpPr>
        <p:spPr>
          <a:xfrm>
            <a:off x="713225" y="539500"/>
            <a:ext cx="2629825"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dirty="0" err="1"/>
              <a:t>Tới</a:t>
            </a:r>
            <a:r>
              <a:rPr lang="vi-VN" sz="2400" dirty="0"/>
              <a:t> </a:t>
            </a:r>
            <a:r>
              <a:rPr lang="vi-VN" sz="2400" dirty="0" err="1"/>
              <a:t>nước</a:t>
            </a:r>
            <a:r>
              <a:rPr lang="vi-VN" sz="2400" dirty="0"/>
              <a:t> </a:t>
            </a:r>
            <a:r>
              <a:rPr lang="vi-VN" sz="2400" dirty="0" err="1"/>
              <a:t>Nhật</a:t>
            </a:r>
            <a:r>
              <a:rPr lang="vi-VN" sz="2400" dirty="0"/>
              <a:t> </a:t>
            </a:r>
            <a:r>
              <a:rPr lang="vi-VN" sz="2400" dirty="0" err="1"/>
              <a:t>Bản</a:t>
            </a:r>
            <a:r>
              <a:rPr lang="vi-VN" sz="2400" dirty="0"/>
              <a:t>:</a:t>
            </a:r>
            <a:endParaRPr sz="2400" dirty="0"/>
          </a:p>
        </p:txBody>
      </p:sp>
      <p:pic>
        <p:nvPicPr>
          <p:cNvPr id="1705" name="Google Shape;1705;p69"/>
          <p:cNvPicPr preferRelativeResize="0"/>
          <p:nvPr/>
        </p:nvPicPr>
        <p:blipFill>
          <a:blip r:embed="rId3">
            <a:alphaModFix/>
          </a:blip>
          <a:stretch>
            <a:fillRect/>
          </a:stretch>
        </p:blipFill>
        <p:spPr>
          <a:xfrm rot="1746121">
            <a:off x="-678488" y="3390727"/>
            <a:ext cx="1731677" cy="960898"/>
          </a:xfrm>
          <a:prstGeom prst="rect">
            <a:avLst/>
          </a:prstGeom>
          <a:noFill/>
          <a:ln>
            <a:noFill/>
          </a:ln>
          <a:effectLst>
            <a:outerShdw blurRad="14288" dist="28575" dir="5400000" algn="bl" rotWithShape="0">
              <a:srgbClr val="000000">
                <a:alpha val="9000"/>
              </a:srgbClr>
            </a:outerShdw>
          </a:effectLst>
        </p:spPr>
      </p:pic>
      <p:pic>
        <p:nvPicPr>
          <p:cNvPr id="1706" name="Google Shape;1706;p69"/>
          <p:cNvPicPr preferRelativeResize="0"/>
          <p:nvPr/>
        </p:nvPicPr>
        <p:blipFill>
          <a:blip r:embed="rId4">
            <a:alphaModFix/>
          </a:blip>
          <a:stretch>
            <a:fillRect/>
          </a:stretch>
        </p:blipFill>
        <p:spPr>
          <a:xfrm rot="-3697933" flipH="1">
            <a:off x="-124482" y="3173890"/>
            <a:ext cx="814722" cy="1394571"/>
          </a:xfrm>
          <a:prstGeom prst="rect">
            <a:avLst/>
          </a:prstGeom>
          <a:noFill/>
          <a:ln>
            <a:noFill/>
          </a:ln>
        </p:spPr>
      </p:pic>
      <p:pic>
        <p:nvPicPr>
          <p:cNvPr id="1707" name="Google Shape;1707;p69"/>
          <p:cNvPicPr preferRelativeResize="0"/>
          <p:nvPr/>
        </p:nvPicPr>
        <p:blipFill>
          <a:blip r:embed="rId5">
            <a:alphaModFix/>
          </a:blip>
          <a:stretch>
            <a:fillRect/>
          </a:stretch>
        </p:blipFill>
        <p:spPr>
          <a:xfrm rot="-2127105" flipH="1">
            <a:off x="-315450" y="2358800"/>
            <a:ext cx="1590900" cy="984300"/>
          </a:xfrm>
          <a:prstGeom prst="rect">
            <a:avLst/>
          </a:prstGeom>
          <a:noFill/>
          <a:ln>
            <a:noFill/>
          </a:ln>
        </p:spPr>
      </p:pic>
      <p:pic>
        <p:nvPicPr>
          <p:cNvPr id="1708" name="Google Shape;1708;p69"/>
          <p:cNvPicPr preferRelativeResize="0"/>
          <p:nvPr/>
        </p:nvPicPr>
        <p:blipFill rotWithShape="1">
          <a:blip r:embed="rId6">
            <a:alphaModFix/>
          </a:blip>
          <a:srcRect/>
          <a:stretch/>
        </p:blipFill>
        <p:spPr>
          <a:xfrm>
            <a:off x="-403125" y="3261625"/>
            <a:ext cx="1719450" cy="988450"/>
          </a:xfrm>
          <a:prstGeom prst="rect">
            <a:avLst/>
          </a:prstGeom>
          <a:noFill/>
          <a:ln>
            <a:noFill/>
          </a:ln>
        </p:spPr>
      </p:pic>
      <p:sp>
        <p:nvSpPr>
          <p:cNvPr id="15" name="Hộp Văn bản 14">
            <a:extLst>
              <a:ext uri="{FF2B5EF4-FFF2-40B4-BE49-F238E27FC236}">
                <a16:creationId xmlns:a16="http://schemas.microsoft.com/office/drawing/2014/main" id="{5EE743EF-4AD8-4408-E233-2825A3C7CAFC}"/>
              </a:ext>
            </a:extLst>
          </p:cNvPr>
          <p:cNvSpPr txBox="1"/>
          <p:nvPr/>
        </p:nvSpPr>
        <p:spPr>
          <a:xfrm>
            <a:off x="1328326" y="1090089"/>
            <a:ext cx="7102449" cy="2031325"/>
          </a:xfrm>
          <a:prstGeom prst="rect">
            <a:avLst/>
          </a:prstGeom>
          <a:noFill/>
        </p:spPr>
        <p:txBody>
          <a:bodyPr wrap="square">
            <a:spAutoFit/>
          </a:bodyPr>
          <a:lstStyle/>
          <a:p>
            <a:r>
              <a:rPr lang="vi-VN" b="0" i="0" dirty="0">
                <a:solidFill>
                  <a:srgbClr val="202122"/>
                </a:solidFill>
                <a:effectLst/>
                <a:latin typeface="Arial" panose="020B0604020202020204" pitchFamily="34" charset="0"/>
              </a:rPr>
              <a:t>Khi </a:t>
            </a:r>
            <a:r>
              <a:rPr lang="vi-VN" b="0" i="0" dirty="0" err="1">
                <a:solidFill>
                  <a:srgbClr val="202122"/>
                </a:solidFill>
                <a:effectLst/>
                <a:latin typeface="Arial" panose="020B0604020202020204" pitchFamily="34" charset="0"/>
              </a:rPr>
              <a:t>Keller</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tới</a:t>
            </a:r>
            <a:r>
              <a:rPr lang="vi-VN" b="0" i="0" dirty="0">
                <a:solidFill>
                  <a:srgbClr val="202122"/>
                </a:solidFill>
                <a:effectLst/>
                <a:latin typeface="Arial" panose="020B0604020202020204" pitchFamily="34" charset="0"/>
              </a:rPr>
              <a:t> thăm </a:t>
            </a:r>
            <a:r>
              <a:rPr lang="vi-VN" b="0" i="0" dirty="0" err="1">
                <a:solidFill>
                  <a:srgbClr val="202122"/>
                </a:solidFill>
                <a:effectLst/>
                <a:latin typeface="Arial" panose="020B0604020202020204" pitchFamily="34" charset="0"/>
              </a:rPr>
              <a:t>tỉnh</a:t>
            </a:r>
            <a:r>
              <a:rPr lang="vi-VN" b="0" i="0" dirty="0">
                <a:solidFill>
                  <a:srgbClr val="202122"/>
                </a:solidFill>
                <a:effectLst/>
                <a:latin typeface="Arial" panose="020B0604020202020204" pitchFamily="34" charset="0"/>
              </a:rPr>
              <a:t> </a:t>
            </a:r>
            <a:r>
              <a:rPr lang="vi-VN" b="0" i="0" u="none" strike="noStrike" dirty="0" err="1">
                <a:solidFill>
                  <a:srgbClr val="3366CC"/>
                </a:solidFill>
                <a:effectLst/>
                <a:latin typeface="Arial" panose="020B0604020202020204" pitchFamily="34" charset="0"/>
                <a:hlinkClick r:id="rId7" tooltip="Akita"/>
              </a:rPr>
              <a:t>Akita</a:t>
            </a:r>
            <a:r>
              <a:rPr lang="vi-VN" b="0" i="0" dirty="0">
                <a:solidFill>
                  <a:srgbClr val="202122"/>
                </a:solidFill>
                <a:effectLst/>
                <a:latin typeface="Arial" panose="020B0604020202020204" pitchFamily="34" charset="0"/>
              </a:rPr>
              <a:t>, </a:t>
            </a:r>
            <a:r>
              <a:rPr lang="vi-VN" b="0" i="0" u="none" strike="noStrike" dirty="0" err="1">
                <a:solidFill>
                  <a:srgbClr val="3366CC"/>
                </a:solidFill>
                <a:effectLst/>
                <a:latin typeface="Arial" panose="020B0604020202020204" pitchFamily="34" charset="0"/>
                <a:hlinkClick r:id="rId8" tooltip="Nhật Bản"/>
              </a:rPr>
              <a:t>Nhật</a:t>
            </a:r>
            <a:r>
              <a:rPr lang="vi-VN" b="0" i="0" u="none" strike="noStrike" dirty="0">
                <a:solidFill>
                  <a:srgbClr val="3366CC"/>
                </a:solidFill>
                <a:effectLst/>
                <a:latin typeface="Arial" panose="020B0604020202020204" pitchFamily="34" charset="0"/>
                <a:hlinkClick r:id="rId8" tooltip="Nhật Bản"/>
              </a:rPr>
              <a:t> </a:t>
            </a:r>
            <a:r>
              <a:rPr lang="vi-VN" b="0" i="0" u="none" strike="noStrike" dirty="0" err="1">
                <a:solidFill>
                  <a:srgbClr val="3366CC"/>
                </a:solidFill>
                <a:effectLst/>
                <a:latin typeface="Arial" panose="020B0604020202020204" pitchFamily="34" charset="0"/>
                <a:hlinkClick r:id="rId8" tooltip="Nhật Bản"/>
              </a:rPr>
              <a:t>Bản</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vào</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tháng</a:t>
            </a:r>
            <a:r>
              <a:rPr lang="vi-VN" b="0" i="0" dirty="0">
                <a:solidFill>
                  <a:srgbClr val="202122"/>
                </a:solidFill>
                <a:effectLst/>
                <a:latin typeface="Arial" panose="020B0604020202020204" pitchFamily="34" charset="0"/>
              </a:rPr>
              <a:t> 7 năm 1937, </a:t>
            </a:r>
            <a:r>
              <a:rPr lang="vi-VN" b="0" i="0" dirty="0" err="1">
                <a:solidFill>
                  <a:srgbClr val="202122"/>
                </a:solidFill>
                <a:effectLst/>
                <a:latin typeface="Arial" panose="020B0604020202020204" pitchFamily="34" charset="0"/>
              </a:rPr>
              <a:t>bà</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đã</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hỏi</a:t>
            </a:r>
            <a:r>
              <a:rPr lang="vi-VN" b="0" i="0" dirty="0">
                <a:solidFill>
                  <a:srgbClr val="202122"/>
                </a:solidFill>
                <a:effectLst/>
                <a:latin typeface="Arial" panose="020B0604020202020204" pitchFamily="34" charset="0"/>
              </a:rPr>
              <a:t> thăm </a:t>
            </a:r>
            <a:r>
              <a:rPr lang="vi-VN" b="0" i="0" dirty="0" err="1">
                <a:solidFill>
                  <a:srgbClr val="202122"/>
                </a:solidFill>
                <a:effectLst/>
                <a:latin typeface="Arial" panose="020B0604020202020204" pitchFamily="34" charset="0"/>
              </a:rPr>
              <a:t>tới</a:t>
            </a:r>
            <a:r>
              <a:rPr lang="vi-VN" b="0" i="0" dirty="0">
                <a:solidFill>
                  <a:srgbClr val="202122"/>
                </a:solidFill>
                <a:effectLst/>
                <a:latin typeface="Arial" panose="020B0604020202020204" pitchFamily="34" charset="0"/>
              </a:rPr>
              <a:t> </a:t>
            </a:r>
            <a:r>
              <a:rPr lang="vi-VN" b="0" i="0" u="none" strike="noStrike" dirty="0" err="1">
                <a:solidFill>
                  <a:srgbClr val="3366CC"/>
                </a:solidFill>
                <a:effectLst/>
                <a:latin typeface="Arial" panose="020B0604020202020204" pitchFamily="34" charset="0"/>
                <a:hlinkClick r:id="rId9" tooltip="Hachiko"/>
              </a:rPr>
              <a:t>Hachiko</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một</a:t>
            </a:r>
            <a:r>
              <a:rPr lang="vi-VN" b="0" i="0" dirty="0">
                <a:solidFill>
                  <a:srgbClr val="202122"/>
                </a:solidFill>
                <a:effectLst/>
                <a:latin typeface="Arial" panose="020B0604020202020204" pitchFamily="34" charset="0"/>
              </a:rPr>
              <a:t> con </a:t>
            </a:r>
            <a:r>
              <a:rPr lang="vi-VN" b="0" i="0" dirty="0" err="1">
                <a:solidFill>
                  <a:srgbClr val="202122"/>
                </a:solidFill>
                <a:effectLst/>
                <a:latin typeface="Arial" panose="020B0604020202020204" pitchFamily="34" charset="0"/>
              </a:rPr>
              <a:t>chó</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giống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Akita</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nổi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tiếng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vì</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sự</a:t>
            </a:r>
            <a:r>
              <a:rPr lang="vi-VN" b="0" i="0" dirty="0">
                <a:solidFill>
                  <a:srgbClr val="202122"/>
                </a:solidFill>
                <a:effectLst/>
                <a:latin typeface="Arial" panose="020B0604020202020204" pitchFamily="34" charset="0"/>
              </a:rPr>
              <a:t> trung </a:t>
            </a:r>
            <a:r>
              <a:rPr lang="vi-VN" b="0" i="0" dirty="0" err="1">
                <a:solidFill>
                  <a:srgbClr val="202122"/>
                </a:solidFill>
                <a:effectLst/>
                <a:latin typeface="Arial" panose="020B0604020202020204" pitchFamily="34" charset="0"/>
              </a:rPr>
              <a:t>thành</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và</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đã</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chết</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từ</a:t>
            </a:r>
            <a:r>
              <a:rPr lang="vi-VN" b="0" i="0" dirty="0">
                <a:solidFill>
                  <a:srgbClr val="202122"/>
                </a:solidFill>
                <a:effectLst/>
                <a:latin typeface="Arial" panose="020B0604020202020204" pitchFamily="34" charset="0"/>
              </a:rPr>
              <a:t> năm 1935, </a:t>
            </a:r>
            <a:r>
              <a:rPr lang="vi-VN" b="0" i="0" dirty="0" err="1">
                <a:solidFill>
                  <a:srgbClr val="202122"/>
                </a:solidFill>
                <a:effectLst/>
                <a:latin typeface="Arial" panose="020B0604020202020204" pitchFamily="34" charset="0"/>
              </a:rPr>
              <a:t>và</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bày</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tỏ</a:t>
            </a:r>
            <a:r>
              <a:rPr lang="vi-VN" b="0" i="0" dirty="0">
                <a:solidFill>
                  <a:srgbClr val="202122"/>
                </a:solidFill>
                <a:effectLst/>
                <a:latin typeface="Arial" panose="020B0604020202020204" pitchFamily="34" charset="0"/>
              </a:rPr>
              <a:t> ý </a:t>
            </a:r>
            <a:r>
              <a:rPr lang="vi-VN" b="0" i="0" dirty="0" err="1">
                <a:solidFill>
                  <a:srgbClr val="202122"/>
                </a:solidFill>
                <a:effectLst/>
                <a:latin typeface="Arial" panose="020B0604020202020204" pitchFamily="34" charset="0"/>
              </a:rPr>
              <a:t>định</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muốn</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có</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một</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chú</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chó</a:t>
            </a:r>
            <a:r>
              <a:rPr lang="vi-VN" b="0" i="0" dirty="0">
                <a:solidFill>
                  <a:srgbClr val="202122"/>
                </a:solidFill>
                <a:effectLst/>
                <a:latin typeface="Arial" panose="020B0604020202020204" pitchFamily="34" charset="0"/>
              </a:rPr>
              <a:t> như </a:t>
            </a:r>
            <a:r>
              <a:rPr lang="vi-VN" b="0" i="0" dirty="0" err="1">
                <a:solidFill>
                  <a:srgbClr val="202122"/>
                </a:solidFill>
                <a:effectLst/>
                <a:latin typeface="Arial" panose="020B0604020202020204" pitchFamily="34" charset="0"/>
              </a:rPr>
              <a:t>thế</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Chỉ</a:t>
            </a:r>
            <a:r>
              <a:rPr lang="vi-VN" b="0" i="0" dirty="0">
                <a:solidFill>
                  <a:srgbClr val="202122"/>
                </a:solidFill>
                <a:effectLst/>
                <a:latin typeface="Arial" panose="020B0604020202020204" pitchFamily="34" charset="0"/>
              </a:rPr>
              <a:t> trong </a:t>
            </a:r>
            <a:r>
              <a:rPr lang="vi-VN" b="0" i="0" dirty="0" err="1">
                <a:solidFill>
                  <a:srgbClr val="202122"/>
                </a:solidFill>
                <a:effectLst/>
                <a:latin typeface="Arial" panose="020B0604020202020204" pitchFamily="34" charset="0"/>
              </a:rPr>
              <a:t>vòng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một</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tháng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một</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chú</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chó</a:t>
            </a:r>
            <a:r>
              <a:rPr lang="vi-VN" b="0" i="0" dirty="0">
                <a:solidFill>
                  <a:srgbClr val="202122"/>
                </a:solidFill>
                <a:effectLst/>
                <a:latin typeface="Arial" panose="020B0604020202020204" pitchFamily="34" charset="0"/>
              </a:rPr>
              <a:t> tên </a:t>
            </a:r>
            <a:r>
              <a:rPr lang="vi-VN" b="0" i="0" dirty="0" err="1">
                <a:solidFill>
                  <a:srgbClr val="202122"/>
                </a:solidFill>
                <a:effectLst/>
                <a:latin typeface="Arial" panose="020B0604020202020204" pitchFamily="34" charset="0"/>
              </a:rPr>
              <a:t>là</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Kamikaze</a:t>
            </a:r>
            <a:r>
              <a:rPr lang="vi-VN" b="0" i="0" dirty="0">
                <a:solidFill>
                  <a:srgbClr val="202122"/>
                </a:solidFill>
                <a:effectLst/>
                <a:latin typeface="Arial" panose="020B0604020202020204" pitchFamily="34" charset="0"/>
              </a:rPr>
              <a:t>-go </a:t>
            </a:r>
            <a:r>
              <a:rPr lang="vi-VN" b="0" i="0" dirty="0" err="1">
                <a:solidFill>
                  <a:srgbClr val="202122"/>
                </a:solidFill>
                <a:effectLst/>
                <a:latin typeface="Arial" panose="020B0604020202020204" pitchFamily="34" charset="0"/>
              </a:rPr>
              <a:t>đã</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được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gửi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đến</a:t>
            </a:r>
            <a:r>
              <a:rPr lang="vi-VN" b="0" i="0" dirty="0">
                <a:solidFill>
                  <a:srgbClr val="202122"/>
                </a:solidFill>
                <a:effectLst/>
                <a:latin typeface="Arial" panose="020B0604020202020204" pitchFamily="34" charset="0"/>
              </a:rPr>
              <a:t>, nhưng sau </a:t>
            </a:r>
            <a:r>
              <a:rPr lang="vi-VN" b="0" i="0" dirty="0" err="1">
                <a:solidFill>
                  <a:srgbClr val="202122"/>
                </a:solidFill>
                <a:effectLst/>
                <a:latin typeface="Arial" panose="020B0604020202020204" pitchFamily="34" charset="0"/>
              </a:rPr>
              <a:t>đó</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đã</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chết</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bệnh</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quá</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sớm</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Chính</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phủ</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Nhật</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Bản</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quyết</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định</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tặng</a:t>
            </a:r>
            <a:r>
              <a:rPr lang="vi-VN" b="0" i="0" dirty="0">
                <a:solidFill>
                  <a:srgbClr val="202122"/>
                </a:solidFill>
                <a:effectLst/>
                <a:latin typeface="Arial" panose="020B0604020202020204" pitchFamily="34" charset="0"/>
              </a:rPr>
              <a:t> cho </a:t>
            </a:r>
            <a:r>
              <a:rPr lang="vi-VN" b="0" i="0" dirty="0" err="1">
                <a:solidFill>
                  <a:srgbClr val="202122"/>
                </a:solidFill>
                <a:effectLst/>
                <a:latin typeface="Arial" panose="020B0604020202020204" pitchFamily="34" charset="0"/>
              </a:rPr>
              <a:t>Keller</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một</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chú</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chó</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thứ</a:t>
            </a:r>
            <a:r>
              <a:rPr lang="vi-VN" b="0" i="0" dirty="0">
                <a:solidFill>
                  <a:srgbClr val="202122"/>
                </a:solidFill>
                <a:effectLst/>
                <a:latin typeface="Arial" panose="020B0604020202020204" pitchFamily="34" charset="0"/>
              </a:rPr>
              <a:t> hai tên </a:t>
            </a:r>
            <a:r>
              <a:rPr lang="vi-VN" b="0" i="0" dirty="0" err="1">
                <a:solidFill>
                  <a:srgbClr val="202122"/>
                </a:solidFill>
                <a:effectLst/>
                <a:latin typeface="Arial" panose="020B0604020202020204" pitchFamily="34" charset="0"/>
              </a:rPr>
              <a:t>là</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Kenzan</a:t>
            </a:r>
            <a:r>
              <a:rPr lang="vi-VN" b="0" i="0" dirty="0">
                <a:solidFill>
                  <a:srgbClr val="202122"/>
                </a:solidFill>
                <a:effectLst/>
                <a:latin typeface="Arial" panose="020B0604020202020204" pitchFamily="34" charset="0"/>
              </a:rPr>
              <a:t>-go </a:t>
            </a:r>
            <a:r>
              <a:rPr lang="vi-VN" b="0" i="0" dirty="0" err="1">
                <a:solidFill>
                  <a:srgbClr val="202122"/>
                </a:solidFill>
                <a:effectLst/>
                <a:latin typeface="Arial" panose="020B0604020202020204" pitchFamily="34" charset="0"/>
              </a:rPr>
              <a:t>vào</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tháng</a:t>
            </a:r>
            <a:r>
              <a:rPr lang="vi-VN" b="0" i="0" dirty="0">
                <a:solidFill>
                  <a:srgbClr val="202122"/>
                </a:solidFill>
                <a:effectLst/>
                <a:latin typeface="Arial" panose="020B0604020202020204" pitchFamily="34" charset="0"/>
              </a:rPr>
              <a:t> 7 năm 1939 </a:t>
            </a:r>
            <a:r>
              <a:rPr lang="vi-VN" b="0" i="0" dirty="0" err="1">
                <a:solidFill>
                  <a:srgbClr val="202122"/>
                </a:solidFill>
                <a:effectLst/>
                <a:latin typeface="Arial" panose="020B0604020202020204" pitchFamily="34" charset="0"/>
              </a:rPr>
              <a:t>để</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bà</a:t>
            </a:r>
            <a:r>
              <a:rPr lang="vi-VN" b="0" i="0" dirty="0">
                <a:solidFill>
                  <a:srgbClr val="202122"/>
                </a:solidFill>
                <a:effectLst/>
                <a:latin typeface="Arial" panose="020B0604020202020204" pitchFamily="34" charset="0"/>
              </a:rPr>
              <a:t> mang </a:t>
            </a:r>
            <a:r>
              <a:rPr lang="vi-VN" b="0" i="0" dirty="0" err="1">
                <a:solidFill>
                  <a:srgbClr val="202122"/>
                </a:solidFill>
                <a:effectLst/>
                <a:latin typeface="Arial" panose="020B0604020202020204" pitchFamily="34" charset="0"/>
              </a:rPr>
              <a:t>về</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Mỹ</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giới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thiệu</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Những</a:t>
            </a:r>
            <a:r>
              <a:rPr lang="vi-VN" b="0" i="0" dirty="0">
                <a:solidFill>
                  <a:srgbClr val="202122"/>
                </a:solidFill>
                <a:effectLst/>
                <a:latin typeface="Arial" panose="020B0604020202020204" pitchFamily="34" charset="0"/>
              </a:rPr>
              <a:t> tiêu </a:t>
            </a:r>
            <a:r>
              <a:rPr lang="vi-VN" b="0" i="0" dirty="0" err="1">
                <a:solidFill>
                  <a:srgbClr val="202122"/>
                </a:solidFill>
                <a:effectLst/>
                <a:latin typeface="Arial" panose="020B0604020202020204" pitchFamily="34" charset="0"/>
              </a:rPr>
              <a:t>chuẩn</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để</a:t>
            </a:r>
            <a:r>
              <a:rPr lang="vi-VN" b="0" i="0" dirty="0">
                <a:solidFill>
                  <a:srgbClr val="202122"/>
                </a:solidFill>
                <a:effectLst/>
                <a:latin typeface="Arial" panose="020B0604020202020204" pitchFamily="34" charset="0"/>
              </a:rPr>
              <a:t> nuôi </a:t>
            </a:r>
            <a:r>
              <a:rPr lang="vi-VN" b="0" i="0" dirty="0" err="1">
                <a:solidFill>
                  <a:srgbClr val="202122"/>
                </a:solidFill>
                <a:effectLst/>
                <a:latin typeface="Arial" panose="020B0604020202020204" pitchFamily="34" charset="0"/>
              </a:rPr>
              <a:t>dưỡng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và</a:t>
            </a:r>
            <a:r>
              <a:rPr lang="vi-VN" b="0" i="0" dirty="0">
                <a:solidFill>
                  <a:srgbClr val="202122"/>
                </a:solidFill>
                <a:effectLst/>
                <a:latin typeface="Arial" panose="020B0604020202020204" pitchFamily="34" charset="0"/>
              </a:rPr>
              <a:t> chăm </a:t>
            </a:r>
            <a:r>
              <a:rPr lang="vi-VN" b="0" i="0" dirty="0" err="1">
                <a:solidFill>
                  <a:srgbClr val="202122"/>
                </a:solidFill>
                <a:effectLst/>
                <a:latin typeface="Arial" panose="020B0604020202020204" pitchFamily="34" charset="0"/>
              </a:rPr>
              <a:t>sóc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giống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chó</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này</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đã</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được</a:t>
            </a:r>
            <a:r>
              <a:rPr lang="vi-VN" b="0" i="0" dirty="0">
                <a:solidFill>
                  <a:srgbClr val="202122"/>
                </a:solidFill>
                <a:effectLst/>
                <a:latin typeface="Arial" panose="020B0604020202020204" pitchFamily="34" charset="0"/>
              </a:rPr>
              <a:t> xây </a:t>
            </a:r>
            <a:r>
              <a:rPr lang="vi-VN" b="0" i="0" dirty="0" err="1">
                <a:solidFill>
                  <a:srgbClr val="202122"/>
                </a:solidFill>
                <a:effectLst/>
                <a:latin typeface="Arial" panose="020B0604020202020204" pitchFamily="34" charset="0"/>
              </a:rPr>
              <a:t>dựng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đồng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thời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các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cuộc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biểu</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diễn</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cũng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đã</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được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tổ</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chức</a:t>
            </a:r>
            <a:r>
              <a:rPr lang="vi-VN" b="0" i="0" dirty="0">
                <a:solidFill>
                  <a:srgbClr val="202122"/>
                </a:solidFill>
                <a:effectLst/>
                <a:latin typeface="Arial" panose="020B0604020202020204" pitchFamily="34" charset="0"/>
              </a:rPr>
              <a:t>. Tuy nhiên </a:t>
            </a:r>
            <a:r>
              <a:rPr lang="vi-VN" b="0" i="0" dirty="0" err="1">
                <a:solidFill>
                  <a:srgbClr val="202122"/>
                </a:solidFill>
                <a:effectLst/>
                <a:latin typeface="Arial" panose="020B0604020202020204" pitchFamily="34" charset="0"/>
              </a:rPr>
              <a:t>tất</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cả</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đã</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bị</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hoãn</a:t>
            </a:r>
            <a:r>
              <a:rPr lang="vi-VN" b="0" i="0" dirty="0">
                <a:solidFill>
                  <a:srgbClr val="202122"/>
                </a:solidFill>
                <a:effectLst/>
                <a:latin typeface="Arial" panose="020B0604020202020204" pitchFamily="34" charset="0"/>
              </a:rPr>
              <a:t> vô </a:t>
            </a:r>
            <a:r>
              <a:rPr lang="vi-VN" b="0" i="0" dirty="0" err="1">
                <a:solidFill>
                  <a:srgbClr val="202122"/>
                </a:solidFill>
                <a:effectLst/>
                <a:latin typeface="Arial" panose="020B0604020202020204" pitchFamily="34" charset="0"/>
              </a:rPr>
              <a:t>thời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hạn</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vì</a:t>
            </a:r>
            <a:r>
              <a:rPr lang="vi-VN" b="0" i="0" dirty="0">
                <a:solidFill>
                  <a:srgbClr val="202122"/>
                </a:solidFill>
                <a:effectLst/>
                <a:latin typeface="Arial" panose="020B0604020202020204" pitchFamily="34" charset="0"/>
              </a:rPr>
              <a:t> </a:t>
            </a:r>
            <a:r>
              <a:rPr lang="vi-VN" b="0" i="0" u="none" strike="noStrike" dirty="0" err="1">
                <a:solidFill>
                  <a:srgbClr val="3366CC"/>
                </a:solidFill>
                <a:effectLst/>
                <a:latin typeface="Arial" panose="020B0604020202020204" pitchFamily="34" charset="0"/>
                <a:hlinkClick r:id="rId10" tooltip="Chiến tranh thế giới thứ hai"/>
              </a:rPr>
              <a:t>Chiến</a:t>
            </a:r>
            <a:r>
              <a:rPr lang="vi-VN" b="0" i="0" u="none" strike="noStrike" dirty="0">
                <a:solidFill>
                  <a:srgbClr val="3366CC"/>
                </a:solidFill>
                <a:effectLst/>
                <a:latin typeface="Arial" panose="020B0604020202020204" pitchFamily="34" charset="0"/>
                <a:hlinkClick r:id="rId10" tooltip="Chiến tranh thế giới thứ hai"/>
              </a:rPr>
              <a:t> tranh </a:t>
            </a:r>
            <a:r>
              <a:rPr lang="vi-VN" b="0" i="0" u="none" strike="noStrike" dirty="0" err="1">
                <a:solidFill>
                  <a:srgbClr val="3366CC"/>
                </a:solidFill>
                <a:effectLst/>
                <a:latin typeface="Arial" panose="020B0604020202020204" pitchFamily="34" charset="0"/>
                <a:hlinkClick r:id="rId10" tooltip="Chiến tranh thế giới thứ hai"/>
              </a:rPr>
              <a:t>thế</a:t>
            </a:r>
            <a:r>
              <a:rPr lang="vi-VN" b="0" i="0" u="none" strike="noStrike" dirty="0">
                <a:solidFill>
                  <a:srgbClr val="3366CC"/>
                </a:solidFill>
                <a:effectLst/>
                <a:latin typeface="Arial" panose="020B0604020202020204" pitchFamily="34" charset="0"/>
                <a:hlinkClick r:id="rId10" tooltip="Chiến tranh thế giới thứ hai"/>
              </a:rPr>
              <a:t> </a:t>
            </a:r>
            <a:r>
              <a:rPr lang="vi-VN" b="0" i="0" u="none" strike="noStrike" dirty="0" err="1">
                <a:solidFill>
                  <a:srgbClr val="3366CC"/>
                </a:solidFill>
                <a:effectLst/>
                <a:latin typeface="Arial" panose="020B0604020202020204" pitchFamily="34" charset="0"/>
                <a:hlinkClick r:id="rId10" tooltip="Chiến tranh thế giới thứ hai"/>
              </a:rPr>
              <a:t>giới</a:t>
            </a:r>
            <a:r>
              <a:rPr lang="vi-VN" b="0" i="0" u="none" strike="noStrike" dirty="0">
                <a:solidFill>
                  <a:srgbClr val="3366CC"/>
                </a:solidFill>
                <a:effectLst/>
                <a:latin typeface="Arial" panose="020B0604020202020204" pitchFamily="34" charset="0"/>
                <a:hlinkClick r:id="rId10" tooltip="Chiến tranh thế giới thứ hai"/>
              </a:rPr>
              <a:t> </a:t>
            </a:r>
            <a:r>
              <a:rPr lang="vi-VN" b="0" i="0" u="none" strike="noStrike" dirty="0" err="1">
                <a:solidFill>
                  <a:srgbClr val="3366CC"/>
                </a:solidFill>
                <a:effectLst/>
                <a:latin typeface="Arial" panose="020B0604020202020204" pitchFamily="34" charset="0"/>
                <a:hlinkClick r:id="rId10" tooltip="Chiến tranh thế giới thứ hai"/>
              </a:rPr>
              <a:t>thứ</a:t>
            </a:r>
            <a:r>
              <a:rPr lang="vi-VN" b="0" i="0" u="none" strike="noStrike" dirty="0">
                <a:solidFill>
                  <a:srgbClr val="3366CC"/>
                </a:solidFill>
                <a:effectLst/>
                <a:latin typeface="Arial" panose="020B0604020202020204" pitchFamily="34" charset="0"/>
                <a:hlinkClick r:id="rId10" tooltip="Chiến tranh thế giới thứ hai"/>
              </a:rPr>
              <a:t> hai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nổ</a:t>
            </a:r>
            <a:r>
              <a:rPr lang="vi-VN" b="0" i="0" dirty="0">
                <a:solidFill>
                  <a:srgbClr val="202122"/>
                </a:solidFill>
                <a:effectLst/>
                <a:latin typeface="Arial" panose="020B0604020202020204" pitchFamily="34" charset="0"/>
              </a:rPr>
              <a:t> ra.</a:t>
            </a:r>
            <a:endParaRPr lang="vi-VN" dirty="0"/>
          </a:p>
        </p:txBody>
      </p:sp>
      <p:sp>
        <p:nvSpPr>
          <p:cNvPr id="17" name="Hộp Văn bản 16">
            <a:extLst>
              <a:ext uri="{FF2B5EF4-FFF2-40B4-BE49-F238E27FC236}">
                <a16:creationId xmlns:a16="http://schemas.microsoft.com/office/drawing/2014/main" id="{237EC802-8B21-8085-97A2-7DEAFF433D7A}"/>
              </a:ext>
            </a:extLst>
          </p:cNvPr>
          <p:cNvSpPr txBox="1"/>
          <p:nvPr/>
        </p:nvSpPr>
        <p:spPr>
          <a:xfrm>
            <a:off x="1298654" y="3121414"/>
            <a:ext cx="7214911" cy="1169551"/>
          </a:xfrm>
          <a:prstGeom prst="rect">
            <a:avLst/>
          </a:prstGeom>
          <a:noFill/>
        </p:spPr>
        <p:txBody>
          <a:bodyPr wrap="square">
            <a:spAutoFit/>
          </a:bodyPr>
          <a:lstStyle/>
          <a:p>
            <a:pPr algn="l"/>
            <a:r>
              <a:rPr lang="vi-VN" b="0" i="0" dirty="0" err="1">
                <a:solidFill>
                  <a:srgbClr val="202122"/>
                </a:solidFill>
                <a:effectLst/>
                <a:latin typeface="Arial" panose="020B0604020202020204" pitchFamily="34" charset="0"/>
              </a:rPr>
              <a:t>Ngày</a:t>
            </a:r>
            <a:r>
              <a:rPr lang="vi-VN" b="0" i="0" dirty="0">
                <a:solidFill>
                  <a:srgbClr val="202122"/>
                </a:solidFill>
                <a:effectLst/>
                <a:latin typeface="Arial" panose="020B0604020202020204" pitchFamily="34" charset="0"/>
              </a:rPr>
              <a:t> 14 </a:t>
            </a:r>
            <a:r>
              <a:rPr lang="vi-VN" b="0" i="0" dirty="0" err="1">
                <a:solidFill>
                  <a:srgbClr val="202122"/>
                </a:solidFill>
                <a:effectLst/>
                <a:latin typeface="Arial" panose="020B0604020202020204" pitchFamily="34" charset="0"/>
              </a:rPr>
              <a:t>tháng</a:t>
            </a:r>
            <a:r>
              <a:rPr lang="vi-VN" b="0" i="0" dirty="0">
                <a:solidFill>
                  <a:srgbClr val="202122"/>
                </a:solidFill>
                <a:effectLst/>
                <a:latin typeface="Arial" panose="020B0604020202020204" pitchFamily="34" charset="0"/>
              </a:rPr>
              <a:t> 9 năm </a:t>
            </a:r>
            <a:r>
              <a:rPr lang="vi-VN" b="0" i="0" u="none" strike="noStrike" dirty="0">
                <a:solidFill>
                  <a:srgbClr val="3366CC"/>
                </a:solidFill>
                <a:effectLst/>
                <a:latin typeface="Arial" panose="020B0604020202020204" pitchFamily="34" charset="0"/>
                <a:hlinkClick r:id="rId11" tooltip="1964"/>
              </a:rPr>
              <a:t>1964</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Keller</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được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Tổng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thống</a:t>
            </a:r>
            <a:r>
              <a:rPr lang="vi-VN" b="0" i="0" dirty="0">
                <a:solidFill>
                  <a:srgbClr val="202122"/>
                </a:solidFill>
                <a:effectLst/>
                <a:latin typeface="Arial" panose="020B0604020202020204" pitchFamily="34" charset="0"/>
              </a:rPr>
              <a:t> </a:t>
            </a:r>
            <a:r>
              <a:rPr lang="vi-VN" b="0" i="0" u="none" strike="noStrike" dirty="0" err="1">
                <a:solidFill>
                  <a:srgbClr val="3366CC"/>
                </a:solidFill>
                <a:effectLst/>
                <a:latin typeface="Arial" panose="020B0604020202020204" pitchFamily="34" charset="0"/>
                <a:hlinkClick r:id="rId12" tooltip="Lyndon B. Johnson"/>
              </a:rPr>
              <a:t>Lyndon</a:t>
            </a:r>
            <a:r>
              <a:rPr lang="vi-VN" b="0" i="0" u="none" strike="noStrike" dirty="0">
                <a:solidFill>
                  <a:srgbClr val="3366CC"/>
                </a:solidFill>
                <a:effectLst/>
                <a:latin typeface="Arial" panose="020B0604020202020204" pitchFamily="34" charset="0"/>
                <a:hlinkClick r:id="rId12" tooltip="Lyndon B. Johnson"/>
              </a:rPr>
              <a:t> B. </a:t>
            </a:r>
            <a:r>
              <a:rPr lang="vi-VN" b="0" i="0" u="none" strike="noStrike" dirty="0" err="1">
                <a:solidFill>
                  <a:srgbClr val="3366CC"/>
                </a:solidFill>
                <a:effectLst/>
                <a:latin typeface="Arial" panose="020B0604020202020204" pitchFamily="34" charset="0"/>
                <a:hlinkClick r:id="rId12" tooltip="Lyndon B. Johnson"/>
              </a:rPr>
              <a:t>Johnson</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tặng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thưởng</a:t>
            </a:r>
            <a:r>
              <a:rPr lang="vi-VN" b="0" i="0" dirty="0">
                <a:solidFill>
                  <a:srgbClr val="202122"/>
                </a:solidFill>
                <a:effectLst/>
                <a:latin typeface="Arial" panose="020B0604020202020204" pitchFamily="34" charset="0"/>
              </a:rPr>
              <a:t> Huân chương </a:t>
            </a:r>
            <a:r>
              <a:rPr lang="vi-VN" b="0" i="0" dirty="0" err="1">
                <a:solidFill>
                  <a:srgbClr val="202122"/>
                </a:solidFill>
                <a:effectLst/>
                <a:latin typeface="Arial" panose="020B0604020202020204" pitchFamily="34" charset="0"/>
              </a:rPr>
              <a:t>Tự</a:t>
            </a:r>
            <a:r>
              <a:rPr lang="vi-VN" b="0" i="0" dirty="0">
                <a:solidFill>
                  <a:srgbClr val="202122"/>
                </a:solidFill>
                <a:effectLst/>
                <a:latin typeface="Arial" panose="020B0604020202020204" pitchFamily="34" charset="0"/>
              </a:rPr>
              <a:t> do, </a:t>
            </a:r>
            <a:r>
              <a:rPr lang="vi-VN" b="0" i="0" dirty="0" err="1">
                <a:solidFill>
                  <a:srgbClr val="202122"/>
                </a:solidFill>
                <a:effectLst/>
                <a:latin typeface="Arial" panose="020B0604020202020204" pitchFamily="34" charset="0"/>
              </a:rPr>
              <a:t>một</a:t>
            </a:r>
            <a:r>
              <a:rPr lang="vi-VN" b="0" i="0" dirty="0">
                <a:solidFill>
                  <a:srgbClr val="202122"/>
                </a:solidFill>
                <a:effectLst/>
                <a:latin typeface="Arial" panose="020B0604020202020204" pitchFamily="34" charset="0"/>
              </a:rPr>
              <a:t> trong hai </a:t>
            </a:r>
            <a:r>
              <a:rPr lang="vi-VN" b="0" i="0" dirty="0" err="1">
                <a:solidFill>
                  <a:srgbClr val="202122"/>
                </a:solidFill>
                <a:effectLst/>
                <a:latin typeface="Arial" panose="020B0604020202020204" pitchFamily="34" charset="0"/>
              </a:rPr>
              <a:t>phần</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thưởng</a:t>
            </a:r>
            <a:r>
              <a:rPr lang="vi-VN" b="0" i="0" dirty="0">
                <a:solidFill>
                  <a:srgbClr val="202122"/>
                </a:solidFill>
                <a:effectLst/>
                <a:latin typeface="Arial" panose="020B0604020202020204" pitchFamily="34" charset="0"/>
              </a:rPr>
              <a:t> cao </a:t>
            </a:r>
            <a:r>
              <a:rPr lang="vi-VN" b="0" i="0" dirty="0" err="1">
                <a:solidFill>
                  <a:srgbClr val="202122"/>
                </a:solidFill>
                <a:effectLst/>
                <a:latin typeface="Arial" panose="020B0604020202020204" pitchFamily="34" charset="0"/>
              </a:rPr>
              <a:t>quý</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nhất</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của</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chính</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phủ</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Mỹ</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dành</a:t>
            </a:r>
            <a:r>
              <a:rPr lang="vi-VN" b="0" i="0" dirty="0">
                <a:solidFill>
                  <a:srgbClr val="202122"/>
                </a:solidFill>
                <a:effectLst/>
                <a:latin typeface="Arial" panose="020B0604020202020204" pitchFamily="34" charset="0"/>
              </a:rPr>
              <a:t> cho nhân dân.</a:t>
            </a:r>
          </a:p>
          <a:p>
            <a:pPr algn="l"/>
            <a:r>
              <a:rPr lang="vi-VN" b="0" i="0" dirty="0" err="1">
                <a:solidFill>
                  <a:srgbClr val="202122"/>
                </a:solidFill>
                <a:effectLst/>
                <a:latin typeface="Arial" panose="020B0604020202020204" pitchFamily="34" charset="0"/>
              </a:rPr>
              <a:t>Ngày</a:t>
            </a:r>
            <a:r>
              <a:rPr lang="vi-VN" b="0" i="0" dirty="0">
                <a:solidFill>
                  <a:srgbClr val="202122"/>
                </a:solidFill>
                <a:effectLst/>
                <a:latin typeface="Arial" panose="020B0604020202020204" pitchFamily="34" charset="0"/>
              </a:rPr>
              <a:t> 1 </a:t>
            </a:r>
            <a:r>
              <a:rPr lang="vi-VN" b="0" i="0" dirty="0" err="1">
                <a:solidFill>
                  <a:srgbClr val="202122"/>
                </a:solidFill>
                <a:effectLst/>
                <a:latin typeface="Arial" panose="020B0604020202020204" pitchFamily="34" charset="0"/>
              </a:rPr>
              <a:t>tháng</a:t>
            </a:r>
            <a:r>
              <a:rPr lang="vi-VN" b="0" i="0" dirty="0">
                <a:solidFill>
                  <a:srgbClr val="202122"/>
                </a:solidFill>
                <a:effectLst/>
                <a:latin typeface="Arial" panose="020B0604020202020204" pitchFamily="34" charset="0"/>
              </a:rPr>
              <a:t> 6 năm </a:t>
            </a:r>
            <a:r>
              <a:rPr lang="vi-VN" b="0" i="0" u="none" strike="noStrike" dirty="0">
                <a:solidFill>
                  <a:srgbClr val="3366CC"/>
                </a:solidFill>
                <a:effectLst/>
                <a:latin typeface="Arial" panose="020B0604020202020204" pitchFamily="34" charset="0"/>
                <a:hlinkClick r:id="rId13" tooltip="1968"/>
              </a:rPr>
              <a:t>1968</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Helen</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Keller</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tạ</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thế</a:t>
            </a:r>
            <a:r>
              <a:rPr lang="vi-VN" b="0" i="0" dirty="0">
                <a:solidFill>
                  <a:srgbClr val="202122"/>
                </a:solidFill>
                <a:effectLst/>
                <a:latin typeface="Arial" panose="020B0604020202020204" pitchFamily="34" charset="0"/>
              </a:rPr>
              <a:t> ở </a:t>
            </a:r>
            <a:r>
              <a:rPr lang="vi-VN" b="0" i="0" dirty="0" err="1">
                <a:solidFill>
                  <a:srgbClr val="202122"/>
                </a:solidFill>
                <a:effectLst/>
                <a:latin typeface="Arial" panose="020B0604020202020204" pitchFamily="34" charset="0"/>
              </a:rPr>
              <a:t>tuổi</a:t>
            </a:r>
            <a:r>
              <a:rPr lang="vi-VN" b="0" i="0" dirty="0">
                <a:solidFill>
                  <a:srgbClr val="202122"/>
                </a:solidFill>
                <a:effectLst/>
                <a:latin typeface="Arial" panose="020B0604020202020204" pitchFamily="34" charset="0"/>
              </a:rPr>
              <a:t> 87 trong căn </a:t>
            </a:r>
            <a:r>
              <a:rPr lang="vi-VN" b="0" i="0" dirty="0" err="1">
                <a:solidFill>
                  <a:srgbClr val="202122"/>
                </a:solidFill>
                <a:effectLst/>
                <a:latin typeface="Arial" panose="020B0604020202020204" pitchFamily="34" charset="0"/>
              </a:rPr>
              <a:t>nhà</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của</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mình</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tại</a:t>
            </a:r>
            <a:r>
              <a:rPr lang="vi-VN" b="0" i="0" dirty="0">
                <a:solidFill>
                  <a:srgbClr val="202122"/>
                </a:solidFill>
                <a:effectLst/>
                <a:latin typeface="Arial" panose="020B0604020202020204" pitchFamily="34" charset="0"/>
              </a:rPr>
              <a:t> </a:t>
            </a:r>
            <a:r>
              <a:rPr lang="vi-VN" b="0" i="0" u="none" strike="noStrike" dirty="0" err="1">
                <a:solidFill>
                  <a:srgbClr val="D73333"/>
                </a:solidFill>
                <a:effectLst/>
                <a:latin typeface="Arial" panose="020B0604020202020204" pitchFamily="34" charset="0"/>
                <a:hlinkClick r:id="rId14" tooltip="Easton, Connecticut (trang không tồn tại)"/>
              </a:rPr>
              <a:t>Easton</a:t>
            </a:r>
            <a:r>
              <a:rPr lang="vi-VN" b="0" i="0" u="none" strike="noStrike" dirty="0">
                <a:solidFill>
                  <a:srgbClr val="D73333"/>
                </a:solidFill>
                <a:effectLst/>
                <a:latin typeface="Arial" panose="020B0604020202020204" pitchFamily="34" charset="0"/>
                <a:hlinkClick r:id="rId14" tooltip="Easton, Connecticut (trang không tồn tại)"/>
              </a:rPr>
              <a:t>, </a:t>
            </a:r>
            <a:r>
              <a:rPr lang="vi-VN" b="0" i="0" u="none" strike="noStrike" dirty="0" err="1">
                <a:solidFill>
                  <a:srgbClr val="D73333"/>
                </a:solidFill>
                <a:effectLst/>
                <a:latin typeface="Arial" panose="020B0604020202020204" pitchFamily="34" charset="0"/>
                <a:hlinkClick r:id="rId14" tooltip="Easton, Connecticut (trang không tồn tại)"/>
              </a:rPr>
              <a:t>Connecticut</a:t>
            </a:r>
            <a:r>
              <a:rPr lang="vi-VN" b="0" i="0" dirty="0">
                <a:solidFill>
                  <a:srgbClr val="202122"/>
                </a:solidFill>
                <a:effectLst/>
                <a:latin typeface="Arial" panose="020B0604020202020204" pitchFamily="34" charset="0"/>
              </a:rPr>
              <a:t>, trong khi </a:t>
            </a:r>
            <a:r>
              <a:rPr lang="vi-VN" b="0" i="0" dirty="0" err="1">
                <a:solidFill>
                  <a:srgbClr val="202122"/>
                </a:solidFill>
                <a:effectLst/>
                <a:latin typeface="Arial" panose="020B0604020202020204" pitchFamily="34" charset="0"/>
              </a:rPr>
              <a:t>chỉ</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còn</a:t>
            </a:r>
            <a:r>
              <a:rPr lang="vi-VN" b="0" i="0" dirty="0">
                <a:solidFill>
                  <a:srgbClr val="202122"/>
                </a:solidFill>
                <a:effectLst/>
                <a:latin typeface="Arial" panose="020B0604020202020204" pitchFamily="34" charset="0"/>
              </a:rPr>
              <a:t> 26 </a:t>
            </a:r>
            <a:r>
              <a:rPr lang="vi-VN" b="0" i="0" dirty="0" err="1">
                <a:solidFill>
                  <a:srgbClr val="202122"/>
                </a:solidFill>
                <a:effectLst/>
                <a:latin typeface="Arial" panose="020B0604020202020204" pitchFamily="34" charset="0"/>
              </a:rPr>
              <a:t>ngày</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nữa</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là</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tới</a:t>
            </a:r>
            <a:r>
              <a:rPr lang="vi-VN" b="0" i="0" dirty="0">
                <a:solidFill>
                  <a:srgbClr val="202122"/>
                </a:solidFill>
                <a:effectLst/>
                <a:latin typeface="Arial" panose="020B0604020202020204" pitchFamily="34" charset="0"/>
              </a:rPr>
              <a:t> sinh </a:t>
            </a:r>
            <a:r>
              <a:rPr lang="vi-VN" b="0" i="0" dirty="0" err="1">
                <a:solidFill>
                  <a:srgbClr val="202122"/>
                </a:solidFill>
                <a:effectLst/>
                <a:latin typeface="Arial" panose="020B0604020202020204" pitchFamily="34" charset="0"/>
              </a:rPr>
              <a:t>nhật</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thứ</a:t>
            </a:r>
            <a:r>
              <a:rPr lang="vi-VN" b="0" i="0" dirty="0">
                <a:solidFill>
                  <a:srgbClr val="202122"/>
                </a:solidFill>
                <a:effectLst/>
                <a:latin typeface="Arial" panose="020B0604020202020204" pitchFamily="34" charset="0"/>
              </a:rPr>
              <a:t> 88 </a:t>
            </a:r>
            <a:r>
              <a:rPr lang="vi-VN" b="0" i="0" dirty="0" err="1">
                <a:solidFill>
                  <a:srgbClr val="202122"/>
                </a:solidFill>
                <a:effectLst/>
                <a:latin typeface="Arial" panose="020B0604020202020204" pitchFamily="34" charset="0"/>
              </a:rPr>
              <a:t>của</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bà</a:t>
            </a:r>
            <a:r>
              <a:rPr lang="vi-VN" b="0" i="0" dirty="0">
                <a:solidFill>
                  <a:srgbClr val="202122"/>
                </a:solidFill>
                <a:effectLst/>
                <a:latin typeface="Arial" panose="020B0604020202020204" pitchFamily="34" charset="0"/>
              </a:rPr>
              <a:t>.</a:t>
            </a: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12"/>
        <p:cNvGrpSpPr/>
        <p:nvPr/>
      </p:nvGrpSpPr>
      <p:grpSpPr>
        <a:xfrm>
          <a:off x="0" y="0"/>
          <a:ext cx="0" cy="0"/>
          <a:chOff x="0" y="0"/>
          <a:chExt cx="0" cy="0"/>
        </a:xfrm>
      </p:grpSpPr>
      <p:pic>
        <p:nvPicPr>
          <p:cNvPr id="1713" name="Google Shape;1713;p70"/>
          <p:cNvPicPr preferRelativeResize="0"/>
          <p:nvPr/>
        </p:nvPicPr>
        <p:blipFill>
          <a:blip r:embed="rId3">
            <a:alphaModFix/>
          </a:blip>
          <a:stretch>
            <a:fillRect/>
          </a:stretch>
        </p:blipFill>
        <p:spPr>
          <a:xfrm rot="5400000">
            <a:off x="-1308249" y="2456815"/>
            <a:ext cx="3361466" cy="2011903"/>
          </a:xfrm>
          <a:prstGeom prst="rect">
            <a:avLst/>
          </a:prstGeom>
          <a:noFill/>
          <a:ln>
            <a:noFill/>
          </a:ln>
        </p:spPr>
      </p:pic>
      <p:pic>
        <p:nvPicPr>
          <p:cNvPr id="1741" name="Google Shape;1741;p70"/>
          <p:cNvPicPr preferRelativeResize="0"/>
          <p:nvPr/>
        </p:nvPicPr>
        <p:blipFill>
          <a:blip r:embed="rId4">
            <a:alphaModFix/>
          </a:blip>
          <a:stretch>
            <a:fillRect/>
          </a:stretch>
        </p:blipFill>
        <p:spPr>
          <a:xfrm rot="-1739562">
            <a:off x="8154098" y="3895179"/>
            <a:ext cx="1192054" cy="870058"/>
          </a:xfrm>
          <a:prstGeom prst="rect">
            <a:avLst/>
          </a:prstGeom>
          <a:noFill/>
          <a:ln>
            <a:noFill/>
          </a:ln>
        </p:spPr>
      </p:pic>
      <p:pic>
        <p:nvPicPr>
          <p:cNvPr id="1742" name="Google Shape;1742;p70"/>
          <p:cNvPicPr preferRelativeResize="0"/>
          <p:nvPr/>
        </p:nvPicPr>
        <p:blipFill>
          <a:blip r:embed="rId5">
            <a:alphaModFix/>
          </a:blip>
          <a:stretch>
            <a:fillRect/>
          </a:stretch>
        </p:blipFill>
        <p:spPr>
          <a:xfrm>
            <a:off x="8111923" y="3115012"/>
            <a:ext cx="452201" cy="452234"/>
          </a:xfrm>
          <a:prstGeom prst="rect">
            <a:avLst/>
          </a:prstGeom>
          <a:noFill/>
          <a:ln>
            <a:noFill/>
          </a:ln>
        </p:spPr>
      </p:pic>
      <p:pic>
        <p:nvPicPr>
          <p:cNvPr id="1743" name="Google Shape;1743;p70"/>
          <p:cNvPicPr preferRelativeResize="0"/>
          <p:nvPr/>
        </p:nvPicPr>
        <p:blipFill>
          <a:blip r:embed="rId6">
            <a:alphaModFix/>
          </a:blip>
          <a:stretch>
            <a:fillRect/>
          </a:stretch>
        </p:blipFill>
        <p:spPr>
          <a:xfrm>
            <a:off x="8564134" y="3398001"/>
            <a:ext cx="371983" cy="371988"/>
          </a:xfrm>
          <a:prstGeom prst="rect">
            <a:avLst/>
          </a:prstGeom>
          <a:noFill/>
          <a:ln>
            <a:noFill/>
          </a:ln>
        </p:spPr>
      </p:pic>
      <p:pic>
        <p:nvPicPr>
          <p:cNvPr id="1744" name="Google Shape;1744;p70"/>
          <p:cNvPicPr preferRelativeResize="0"/>
          <p:nvPr/>
        </p:nvPicPr>
        <p:blipFill>
          <a:blip r:embed="rId7">
            <a:alphaModFix/>
          </a:blip>
          <a:stretch>
            <a:fillRect/>
          </a:stretch>
        </p:blipFill>
        <p:spPr>
          <a:xfrm>
            <a:off x="8399533" y="2808813"/>
            <a:ext cx="371983" cy="371988"/>
          </a:xfrm>
          <a:prstGeom prst="rect">
            <a:avLst/>
          </a:prstGeom>
          <a:noFill/>
          <a:ln>
            <a:noFill/>
          </a:ln>
        </p:spPr>
      </p:pic>
      <p:sp>
        <p:nvSpPr>
          <p:cNvPr id="3" name="Rectangle 2">
            <a:extLst>
              <a:ext uri="{FF2B5EF4-FFF2-40B4-BE49-F238E27FC236}">
                <a16:creationId xmlns:a16="http://schemas.microsoft.com/office/drawing/2014/main" id="{001EB0EE-B77D-F120-FF6D-846015B6CE42}"/>
              </a:ext>
            </a:extLst>
          </p:cNvPr>
          <p:cNvSpPr>
            <a:spLocks noChangeArrowheads="1"/>
          </p:cNvSpPr>
          <p:nvPr/>
        </p:nvSpPr>
        <p:spPr bwMode="auto">
          <a:xfrm>
            <a:off x="929781" y="770730"/>
            <a:ext cx="7753807" cy="360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Ngày</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1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tháng</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6 năm </a:t>
            </a:r>
            <a:r>
              <a:rPr kumimoji="0" lang="vi-VN" altLang="vi-VN" sz="16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8" tooltip="1968"/>
              </a:rPr>
              <a:t>1968</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Helen</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Keller</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tạ</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thế</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ở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tuổi</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87 trong căn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nhà</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của</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mình</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tại</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D73333"/>
                </a:solidFill>
                <a:effectLst/>
                <a:latin typeface="Arial" panose="020B0604020202020204" pitchFamily="34" charset="0"/>
                <a:cs typeface="Arial" panose="020B0604020202020204" pitchFamily="34" charset="0"/>
                <a:hlinkClick r:id="rId9" tooltip="Easton, Connecticut (trang không tồn tại)"/>
              </a:rPr>
              <a:t>Easton</a:t>
            </a:r>
            <a:r>
              <a:rPr kumimoji="0" lang="vi-VN" altLang="vi-VN" sz="1600" b="0" i="0" u="none" strike="noStrike" cap="none" normalizeH="0" baseline="0" dirty="0">
                <a:ln>
                  <a:noFill/>
                </a:ln>
                <a:solidFill>
                  <a:srgbClr val="D73333"/>
                </a:solidFill>
                <a:effectLst/>
                <a:latin typeface="Arial" panose="020B0604020202020204" pitchFamily="34" charset="0"/>
                <a:cs typeface="Arial" panose="020B0604020202020204" pitchFamily="34" charset="0"/>
                <a:hlinkClick r:id="rId9" tooltip="Easton, Connecticut (trang không tồn tại)"/>
              </a:rPr>
              <a:t>, </a:t>
            </a:r>
            <a:r>
              <a:rPr kumimoji="0" lang="vi-VN" altLang="vi-VN" sz="1600" b="0" i="0" u="none" strike="noStrike" cap="none" normalizeH="0" baseline="0" dirty="0" err="1">
                <a:ln>
                  <a:noFill/>
                </a:ln>
                <a:solidFill>
                  <a:srgbClr val="D73333"/>
                </a:solidFill>
                <a:effectLst/>
                <a:latin typeface="Arial" panose="020B0604020202020204" pitchFamily="34" charset="0"/>
                <a:cs typeface="Arial" panose="020B0604020202020204" pitchFamily="34" charset="0"/>
                <a:hlinkClick r:id="rId9" tooltip="Easton, Connecticut (trang không tồn tại)"/>
              </a:rPr>
              <a:t>Connecticut</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trong khi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chỉ</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còn</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26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ngày</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nữa</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là</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tới</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sinh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nhật</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thứ</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88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của</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bà</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a:t>
            </a:r>
            <a:endParaRPr kumimoji="0" lang="vi-VN" altLang="vi-VN"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Bệnh</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viện</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Helen</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Keller</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đã</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được</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xây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dựng</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tại</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0" tooltip="Alabama"/>
              </a:rPr>
              <a:t>Alabama</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để</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tưởng</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nhớ</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người</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phụ</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nữ</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giàu</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nghị</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lực</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này</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a:t>
            </a:r>
            <a:endParaRPr lang="vi-VN" altLang="vi-VN" sz="1600" dirty="0">
              <a:solidFill>
                <a:srgbClr val="3366CC"/>
              </a:solidFill>
            </a:endParaRPr>
          </a:p>
          <a:p>
            <a:pPr lvl="0">
              <a:buClrTx/>
            </a:pPr>
            <a:r>
              <a:rPr lang="vi-VN" altLang="vi-VN" sz="1600" dirty="0">
                <a:solidFill>
                  <a:srgbClr val="3366CC"/>
                </a:solidFill>
              </a:rPr>
              <a:t> </a:t>
            </a:r>
            <a:endParaRPr kumimoji="0" lang="vi-VN" altLang="vi-VN"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Năm 1902, khi đang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học</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năm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thứ</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2,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dưới</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sự</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giúp</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đỡ</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của</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Anne</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và</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một</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số</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nhà</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phê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bình</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văn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học</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Keller</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đã</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hoàn</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thành</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tác</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phẩm</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đầu</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tay mang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tựa</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đề</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1" u="none" strike="noStrike" cap="none" normalizeH="0" baseline="0" dirty="0">
                <a:ln>
                  <a:noFill/>
                </a:ln>
                <a:solidFill>
                  <a:srgbClr val="202122"/>
                </a:solidFill>
                <a:effectLst/>
                <a:latin typeface="Arial" panose="020B0604020202020204" pitchFamily="34" charset="0"/>
                <a:cs typeface="Arial" panose="020B0604020202020204" pitchFamily="34" charset="0"/>
              </a:rPr>
              <a:t>The </a:t>
            </a:r>
            <a:r>
              <a:rPr kumimoji="0" lang="vi-VN" altLang="vi-VN" sz="1600" b="0"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Story</a:t>
            </a:r>
            <a:r>
              <a:rPr kumimoji="0" lang="vi-VN" altLang="vi-VN" sz="1600" b="0" i="1"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of</a:t>
            </a:r>
            <a:r>
              <a:rPr kumimoji="0" lang="vi-VN" altLang="vi-VN" sz="1600" b="0" i="1"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My</a:t>
            </a:r>
            <a:r>
              <a:rPr kumimoji="0" lang="vi-VN" altLang="vi-VN" sz="1600" b="0" i="1"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Life</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được</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xuất</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bản</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năm 1903.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Tác</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phẩm</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theo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thể</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loại</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tự</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truyện</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bút</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pháp</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súc</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tích</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chân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thật</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khiến</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người</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đọc</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xôn xao.</a:t>
            </a:r>
            <a:endParaRPr kumimoji="0" lang="vi-VN" altLang="vi-VN"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Đến</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năm 1960,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bà</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cho ra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mắt</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một</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cuốn</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sách</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Light</a:t>
            </a:r>
            <a:r>
              <a:rPr kumimoji="0" lang="vi-VN" altLang="vi-VN" sz="1600" b="0" i="1" u="none" strike="noStrike" cap="none" normalizeH="0" baseline="0" dirty="0">
                <a:ln>
                  <a:noFill/>
                </a:ln>
                <a:solidFill>
                  <a:srgbClr val="202122"/>
                </a:solidFill>
                <a:effectLst/>
                <a:latin typeface="Arial" panose="020B0604020202020204" pitchFamily="34" charset="0"/>
                <a:cs typeface="Arial" panose="020B0604020202020204" pitchFamily="34" charset="0"/>
              </a:rPr>
              <a:t> In </a:t>
            </a:r>
            <a:r>
              <a:rPr kumimoji="0" lang="vi-VN" altLang="vi-VN" sz="1600" b="0"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My</a:t>
            </a:r>
            <a:r>
              <a:rPr kumimoji="0" lang="vi-VN" altLang="vi-VN" sz="1600" b="0" i="1"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Darkness</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trong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đó</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bà</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lên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tiếng</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bênh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vực</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những</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lời</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giáo</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huấn</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của</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1" tooltip="Nhà khoa học"/>
              </a:rPr>
              <a:t>nhà</a:t>
            </a:r>
            <a:r>
              <a:rPr kumimoji="0" lang="vi-VN" altLang="vi-VN" sz="16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1" tooltip="Nhà khoa học"/>
              </a:rPr>
              <a:t> khoa </a:t>
            </a:r>
            <a:r>
              <a:rPr kumimoji="0" lang="vi-VN" altLang="vi-VN" sz="16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1" tooltip="Nhà khoa học"/>
              </a:rPr>
              <a:t>học</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a:t>
            </a:r>
            <a:r>
              <a:rPr kumimoji="0" lang="vi-VN" altLang="vi-VN" sz="16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2" tooltip="Triết gia"/>
              </a:rPr>
              <a:t>triết</a:t>
            </a:r>
            <a:r>
              <a:rPr kumimoji="0" lang="vi-VN" altLang="vi-VN" sz="16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2" tooltip="Triết gia"/>
              </a:rPr>
              <a:t> gia</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người</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3" tooltip="Thụy Điển"/>
              </a:rPr>
              <a:t>Thụy</a:t>
            </a:r>
            <a:r>
              <a:rPr kumimoji="0" lang="vi-VN" altLang="vi-VN" sz="16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3" tooltip="Thụy Điển"/>
              </a:rPr>
              <a:t> </a:t>
            </a:r>
            <a:r>
              <a:rPr kumimoji="0" lang="vi-VN" altLang="vi-VN" sz="16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3" tooltip="Thụy Điển"/>
              </a:rPr>
              <a:t>Điển</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4" tooltip="Emanuel Swedenborg"/>
              </a:rPr>
              <a:t>Emanuel</a:t>
            </a:r>
            <a:r>
              <a:rPr kumimoji="0" lang="vi-VN" altLang="vi-VN" sz="1600"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14" tooltip="Emanuel Swedenborg"/>
              </a:rPr>
              <a:t> </a:t>
            </a:r>
            <a:r>
              <a:rPr kumimoji="0" lang="vi-VN" altLang="vi-VN" sz="1600" b="0" i="0" u="none" strike="noStrike" cap="none" normalizeH="0" baseline="0" dirty="0" err="1">
                <a:ln>
                  <a:noFill/>
                </a:ln>
                <a:solidFill>
                  <a:srgbClr val="3366CC"/>
                </a:solidFill>
                <a:effectLst/>
                <a:latin typeface="Arial" panose="020B0604020202020204" pitchFamily="34" charset="0"/>
                <a:cs typeface="Arial" panose="020B0604020202020204" pitchFamily="34" charset="0"/>
                <a:hlinkClick r:id="rId14" tooltip="Emanuel Swedenborg"/>
              </a:rPr>
              <a:t>Swedenborg</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a:t>
            </a:r>
            <a:endParaRPr kumimoji="0" lang="vi-VN" altLang="vi-VN"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Tổng</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cộng</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Helen</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Keller</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đã</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viết</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được</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12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cuốn</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sách</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và</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nhiều</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bài</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báo</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khác</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vi-VN" altLang="vi-VN" sz="1600" b="0" i="0" u="none" strike="noStrike" cap="none" normalizeH="0" baseline="0" dirty="0" err="1">
                <a:ln>
                  <a:noFill/>
                </a:ln>
                <a:solidFill>
                  <a:srgbClr val="202122"/>
                </a:solidFill>
                <a:effectLst/>
                <a:latin typeface="Arial" panose="020B0604020202020204" pitchFamily="34" charset="0"/>
                <a:cs typeface="Arial" panose="020B0604020202020204" pitchFamily="34" charset="0"/>
              </a:rPr>
              <a:t>nữa</a:t>
            </a:r>
            <a:r>
              <a:rPr kumimoji="0" lang="vi-VN" altLang="vi-VN" sz="1600" b="0" i="0" u="none" strike="noStrike" cap="none" normalizeH="0" baseline="0" dirty="0">
                <a:ln>
                  <a:noFill/>
                </a:ln>
                <a:solidFill>
                  <a:srgbClr val="202122"/>
                </a:solidFill>
                <a:effectLst/>
                <a:latin typeface="Arial" panose="020B0604020202020204" pitchFamily="34" charset="0"/>
                <a:cs typeface="Arial" panose="020B0604020202020204" pitchFamily="34" charset="0"/>
              </a:rPr>
              <a:t>.</a:t>
            </a:r>
            <a:endParaRPr kumimoji="0" lang="vi-VN" altLang="vi-VN" sz="16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9"/>
        <p:cNvGrpSpPr/>
        <p:nvPr/>
      </p:nvGrpSpPr>
      <p:grpSpPr>
        <a:xfrm>
          <a:off x="0" y="0"/>
          <a:ext cx="0" cy="0"/>
          <a:chOff x="0" y="0"/>
          <a:chExt cx="0" cy="0"/>
        </a:xfrm>
      </p:grpSpPr>
      <p:pic>
        <p:nvPicPr>
          <p:cNvPr id="4098" name="Picture 2">
            <a:extLst>
              <a:ext uri="{FF2B5EF4-FFF2-40B4-BE49-F238E27FC236}">
                <a16:creationId xmlns:a16="http://schemas.microsoft.com/office/drawing/2014/main" id="{35A499EA-9C94-1C80-1375-26168DDAE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142" y="564531"/>
            <a:ext cx="1672682" cy="2461168"/>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13">
            <a:extLst>
              <a:ext uri="{FF2B5EF4-FFF2-40B4-BE49-F238E27FC236}">
                <a16:creationId xmlns:a16="http://schemas.microsoft.com/office/drawing/2014/main" id="{D2233A25-9025-982F-7A97-9FD423198614}"/>
              </a:ext>
            </a:extLst>
          </p:cNvPr>
          <p:cNvSpPr txBox="1"/>
          <p:nvPr/>
        </p:nvSpPr>
        <p:spPr>
          <a:xfrm>
            <a:off x="1243362" y="3135720"/>
            <a:ext cx="3477322" cy="307777"/>
          </a:xfrm>
          <a:prstGeom prst="rect">
            <a:avLst/>
          </a:prstGeom>
          <a:noFill/>
        </p:spPr>
        <p:txBody>
          <a:bodyPr wrap="square">
            <a:spAutoFit/>
          </a:bodyPr>
          <a:lstStyle/>
          <a:p>
            <a:r>
              <a:rPr lang="en-US" b="0" i="0" dirty="0" err="1">
                <a:solidFill>
                  <a:srgbClr val="202122"/>
                </a:solidFill>
                <a:effectLst/>
                <a:latin typeface="Arial" panose="020B0604020202020204" pitchFamily="34" charset="0"/>
              </a:rPr>
              <a:t>Bìa</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cuốn</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sách</a:t>
            </a:r>
            <a:r>
              <a:rPr lang="en-US" b="0" i="0" dirty="0">
                <a:solidFill>
                  <a:srgbClr val="202122"/>
                </a:solidFill>
                <a:effectLst/>
                <a:latin typeface="Arial" panose="020B0604020202020204" pitchFamily="34" charset="0"/>
              </a:rPr>
              <a:t> </a:t>
            </a:r>
            <a:r>
              <a:rPr lang="en-US" b="1" i="0" dirty="0">
                <a:solidFill>
                  <a:srgbClr val="202122"/>
                </a:solidFill>
                <a:effectLst/>
                <a:latin typeface="Arial" panose="020B0604020202020204" pitchFamily="34" charset="0"/>
              </a:rPr>
              <a:t>Light in My Darkness</a:t>
            </a:r>
            <a:endParaRPr lang="vi-VN" dirty="0"/>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7240806-A412-01C5-76D6-446B0A1BB4F4}"/>
              </a:ext>
            </a:extLst>
          </p:cNvPr>
          <p:cNvSpPr>
            <a:spLocks noGrp="1"/>
          </p:cNvSpPr>
          <p:nvPr>
            <p:ph type="title"/>
          </p:nvPr>
        </p:nvSpPr>
        <p:spPr/>
        <p:txBody>
          <a:bodyPr/>
          <a:lstStyle/>
          <a:p>
            <a:pPr algn="l"/>
            <a:r>
              <a:rPr lang="vi-VN" sz="2400" dirty="0" err="1"/>
              <a:t>Cuộc</a:t>
            </a:r>
            <a:r>
              <a:rPr lang="vi-VN" sz="2400" dirty="0"/>
              <a:t> </a:t>
            </a:r>
            <a:r>
              <a:rPr lang="vi-VN" sz="2400" dirty="0" err="1"/>
              <a:t>đời</a:t>
            </a:r>
            <a:r>
              <a:rPr lang="vi-VN" sz="2400" dirty="0"/>
              <a:t> </a:t>
            </a:r>
            <a:r>
              <a:rPr lang="vi-VN" sz="2400" dirty="0" err="1"/>
              <a:t>Helen</a:t>
            </a:r>
            <a:r>
              <a:rPr lang="vi-VN" sz="2400" dirty="0"/>
              <a:t> </a:t>
            </a:r>
            <a:r>
              <a:rPr lang="vi-VN" sz="2400" dirty="0" err="1"/>
              <a:t>Keller</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đã</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xuất</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hiện</a:t>
            </a:r>
            <a:r>
              <a:rPr lang="vi-VN" sz="2400" b="0" i="0" dirty="0">
                <a:solidFill>
                  <a:srgbClr val="202122"/>
                </a:solidFill>
                <a:effectLst/>
                <a:latin typeface="Arial" panose="020B0604020202020204" pitchFamily="34" charset="0"/>
              </a:rPr>
              <a:t> trên </a:t>
            </a:r>
            <a:r>
              <a:rPr lang="vi-VN" sz="2400" b="0" i="0" dirty="0" err="1">
                <a:solidFill>
                  <a:srgbClr val="202122"/>
                </a:solidFill>
                <a:effectLst/>
                <a:latin typeface="Arial" panose="020B0604020202020204" pitchFamily="34" charset="0"/>
              </a:rPr>
              <a:t>vài</a:t>
            </a:r>
            <a:r>
              <a:rPr lang="vi-VN" sz="2400" b="0" i="0" dirty="0">
                <a:solidFill>
                  <a:srgbClr val="202122"/>
                </a:solidFill>
                <a:effectLst/>
                <a:latin typeface="Arial" panose="020B0604020202020204" pitchFamily="34" charset="0"/>
              </a:rPr>
              <a:t> phim </a:t>
            </a:r>
            <a:r>
              <a:rPr lang="vi-VN" sz="2400" b="0" i="0" dirty="0" err="1">
                <a:solidFill>
                  <a:srgbClr val="202122"/>
                </a:solidFill>
                <a:effectLst/>
                <a:latin typeface="Arial" panose="020B0604020202020204" pitchFamily="34" charset="0"/>
              </a:rPr>
              <a:t>ảnh</a:t>
            </a:r>
            <a:r>
              <a:rPr lang="vi-VN" sz="2400" b="0" i="0" dirty="0">
                <a:solidFill>
                  <a:srgbClr val="202122"/>
                </a:solidFill>
                <a:effectLst/>
                <a:latin typeface="Arial" panose="020B0604020202020204" pitchFamily="34" charset="0"/>
              </a:rPr>
              <a:t>. Trong </a:t>
            </a:r>
            <a:r>
              <a:rPr lang="vi-VN" sz="2400" b="0" i="0" dirty="0" err="1">
                <a:solidFill>
                  <a:srgbClr val="202122"/>
                </a:solidFill>
                <a:effectLst/>
                <a:latin typeface="Arial" panose="020B0604020202020204" pitchFamily="34" charset="0"/>
              </a:rPr>
              <a:t>số</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đó</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có</a:t>
            </a:r>
            <a:r>
              <a:rPr lang="vi-VN" sz="2400" b="0" i="0" dirty="0">
                <a:solidFill>
                  <a:srgbClr val="202122"/>
                </a:solidFill>
                <a:effectLst/>
                <a:latin typeface="Arial" panose="020B0604020202020204" pitchFamily="34" charset="0"/>
              </a:rPr>
              <a:t> phim </a:t>
            </a:r>
            <a:r>
              <a:rPr lang="vi-VN" sz="2400" b="0" i="0" dirty="0" err="1">
                <a:solidFill>
                  <a:srgbClr val="202122"/>
                </a:solidFill>
                <a:effectLst/>
                <a:latin typeface="Arial" panose="020B0604020202020204" pitchFamily="34" charset="0"/>
              </a:rPr>
              <a:t>tài</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liệu</a:t>
            </a:r>
            <a:r>
              <a:rPr lang="vi-VN" sz="2400" b="0" i="0" dirty="0">
                <a:solidFill>
                  <a:srgbClr val="202122"/>
                </a:solidFill>
                <a:effectLst/>
                <a:latin typeface="Arial" panose="020B0604020202020204" pitchFamily="34" charset="0"/>
              </a:rPr>
              <a:t> </a:t>
            </a:r>
            <a:r>
              <a:rPr lang="vi-VN" sz="2400" b="0" i="1" dirty="0">
                <a:solidFill>
                  <a:srgbClr val="202122"/>
                </a:solidFill>
                <a:effectLst/>
                <a:latin typeface="Arial" panose="020B0604020202020204" pitchFamily="34" charset="0"/>
              </a:rPr>
              <a:t>The </a:t>
            </a:r>
            <a:r>
              <a:rPr lang="vi-VN" sz="2400" b="0" i="1" dirty="0" err="1">
                <a:solidFill>
                  <a:srgbClr val="202122"/>
                </a:solidFill>
                <a:effectLst/>
                <a:latin typeface="Arial" panose="020B0604020202020204" pitchFamily="34" charset="0"/>
              </a:rPr>
              <a:t>Unconquered</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thực</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hiện</a:t>
            </a:r>
            <a:r>
              <a:rPr lang="vi-VN" sz="2400" b="0" i="0" dirty="0">
                <a:solidFill>
                  <a:srgbClr val="202122"/>
                </a:solidFill>
                <a:effectLst/>
                <a:latin typeface="Arial" panose="020B0604020202020204" pitchFamily="34" charset="0"/>
              </a:rPr>
              <a:t> năm 1954 cho </a:t>
            </a:r>
            <a:r>
              <a:rPr lang="vi-VN" sz="2400" b="0" i="0" dirty="0" err="1">
                <a:solidFill>
                  <a:srgbClr val="202122"/>
                </a:solidFill>
                <a:effectLst/>
                <a:latin typeface="Arial" panose="020B0604020202020204" pitchFamily="34" charset="0"/>
              </a:rPr>
              <a:t>thấy</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hình</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ảnh</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thực</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tế</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từ</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cuộc</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sống</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hàng</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ngày</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của</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Helen</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Keller</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và</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được</a:t>
            </a:r>
            <a:r>
              <a:rPr lang="vi-VN" sz="2400" b="0" i="0" dirty="0">
                <a:solidFill>
                  <a:srgbClr val="202122"/>
                </a:solidFill>
                <a:effectLst/>
                <a:latin typeface="Arial" panose="020B0604020202020204" pitchFamily="34" charset="0"/>
              </a:rPr>
              <a:t> trao </a:t>
            </a:r>
            <a:r>
              <a:rPr lang="vi-VN" sz="2400" b="0" i="0" dirty="0" err="1">
                <a:solidFill>
                  <a:srgbClr val="202122"/>
                </a:solidFill>
                <a:effectLst/>
                <a:latin typeface="Arial" panose="020B0604020202020204" pitchFamily="34" charset="0"/>
              </a:rPr>
              <a:t>giải</a:t>
            </a:r>
            <a:r>
              <a:rPr lang="vi-VN" sz="2400" b="0" i="0" dirty="0">
                <a:solidFill>
                  <a:srgbClr val="202122"/>
                </a:solidFill>
                <a:effectLst/>
                <a:latin typeface="Arial" panose="020B0604020202020204" pitchFamily="34" charset="0"/>
              </a:rPr>
              <a:t> </a:t>
            </a:r>
            <a:r>
              <a:rPr lang="vi-VN" sz="2400" b="0" i="0" u="none" strike="noStrike" dirty="0" err="1">
                <a:solidFill>
                  <a:srgbClr val="3366CC"/>
                </a:solidFill>
                <a:effectLst/>
                <a:latin typeface="Arial" panose="020B0604020202020204" pitchFamily="34" charset="0"/>
                <a:hlinkClick r:id="rId2" tooltip="Giải Oscar cho phim tài liệu hay nhất"/>
              </a:rPr>
              <a:t>Oscar</a:t>
            </a:r>
            <a:r>
              <a:rPr lang="vi-VN" sz="2400" b="0" i="0" u="none" strike="noStrike" dirty="0">
                <a:solidFill>
                  <a:srgbClr val="3366CC"/>
                </a:solidFill>
                <a:effectLst/>
                <a:latin typeface="Arial" panose="020B0604020202020204" pitchFamily="34" charset="0"/>
                <a:hlinkClick r:id="rId2" tooltip="Giải Oscar cho phim tài liệu hay nhất"/>
              </a:rPr>
              <a:t> cho phim </a:t>
            </a:r>
            <a:r>
              <a:rPr lang="vi-VN" sz="2400" b="0" i="0" u="none" strike="noStrike" dirty="0" err="1">
                <a:solidFill>
                  <a:srgbClr val="3366CC"/>
                </a:solidFill>
                <a:effectLst/>
                <a:latin typeface="Arial" panose="020B0604020202020204" pitchFamily="34" charset="0"/>
                <a:hlinkClick r:id="rId2" tooltip="Giải Oscar cho phim tài liệu hay nhất"/>
              </a:rPr>
              <a:t>tài</a:t>
            </a:r>
            <a:r>
              <a:rPr lang="vi-VN" sz="2400" b="0" i="0" u="none" strike="noStrike" dirty="0">
                <a:solidFill>
                  <a:srgbClr val="3366CC"/>
                </a:solidFill>
                <a:effectLst/>
                <a:latin typeface="Arial" panose="020B0604020202020204" pitchFamily="34" charset="0"/>
                <a:hlinkClick r:id="rId2" tooltip="Giải Oscar cho phim tài liệu hay nhất"/>
              </a:rPr>
              <a:t> </a:t>
            </a:r>
            <a:r>
              <a:rPr lang="vi-VN" sz="2400" b="0" i="0" u="none" strike="noStrike" dirty="0" err="1">
                <a:solidFill>
                  <a:srgbClr val="3366CC"/>
                </a:solidFill>
                <a:effectLst/>
                <a:latin typeface="Arial" panose="020B0604020202020204" pitchFamily="34" charset="0"/>
                <a:hlinkClick r:id="rId2" tooltip="Giải Oscar cho phim tài liệu hay nhất"/>
              </a:rPr>
              <a:t>liệu</a:t>
            </a:r>
            <a:r>
              <a:rPr lang="vi-VN" sz="2400" b="0" i="0" u="none" strike="noStrike" dirty="0">
                <a:solidFill>
                  <a:srgbClr val="3366CC"/>
                </a:solidFill>
                <a:effectLst/>
                <a:latin typeface="Arial" panose="020B0604020202020204" pitchFamily="34" charset="0"/>
                <a:hlinkClick r:id="rId2" tooltip="Giải Oscar cho phim tài liệu hay nhất"/>
              </a:rPr>
              <a:t> hay </a:t>
            </a:r>
            <a:r>
              <a:rPr lang="vi-VN" sz="2400" b="0" i="0" u="none" strike="noStrike" dirty="0" err="1">
                <a:solidFill>
                  <a:srgbClr val="3366CC"/>
                </a:solidFill>
                <a:effectLst/>
                <a:latin typeface="Arial" panose="020B0604020202020204" pitchFamily="34" charset="0"/>
                <a:hlinkClick r:id="rId2" tooltip="Giải Oscar cho phim tài liệu hay nhất"/>
              </a:rPr>
              <a:t>nhất</a:t>
            </a:r>
            <a:r>
              <a:rPr lang="vi-VN" sz="2400" b="0" i="0" dirty="0">
                <a:solidFill>
                  <a:srgbClr val="202122"/>
                </a:solidFill>
                <a:effectLst/>
                <a:latin typeface="Arial" panose="020B0604020202020204" pitchFamily="34" charset="0"/>
              </a:rPr>
              <a:t>.</a:t>
            </a:r>
            <a:br>
              <a:rPr lang="vi-VN" sz="2400" b="0" i="0" dirty="0">
                <a:solidFill>
                  <a:srgbClr val="202122"/>
                </a:solidFill>
                <a:effectLst/>
                <a:latin typeface="Arial" panose="020B0604020202020204" pitchFamily="34" charset="0"/>
              </a:rPr>
            </a:br>
            <a:r>
              <a:rPr lang="vi-VN" sz="2400" b="0" i="0" dirty="0" err="1">
                <a:solidFill>
                  <a:srgbClr val="202122"/>
                </a:solidFill>
                <a:effectLst/>
                <a:latin typeface="Arial" panose="020B0604020202020204" pitchFamily="34" charset="0"/>
              </a:rPr>
              <a:t>Vào</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ngày</a:t>
            </a:r>
            <a:r>
              <a:rPr lang="vi-VN" sz="2400" b="0" i="0" dirty="0">
                <a:solidFill>
                  <a:srgbClr val="202122"/>
                </a:solidFill>
                <a:effectLst/>
                <a:latin typeface="Arial" panose="020B0604020202020204" pitchFamily="34" charset="0"/>
              </a:rPr>
              <a:t> 14 </a:t>
            </a:r>
            <a:r>
              <a:rPr lang="vi-VN" sz="2400" b="0" i="0" dirty="0" err="1">
                <a:solidFill>
                  <a:srgbClr val="202122"/>
                </a:solidFill>
                <a:effectLst/>
                <a:latin typeface="Arial" panose="020B0604020202020204" pitchFamily="34" charset="0"/>
              </a:rPr>
              <a:t>tháng</a:t>
            </a:r>
            <a:r>
              <a:rPr lang="vi-VN" sz="2400" b="0" i="0" dirty="0">
                <a:solidFill>
                  <a:srgbClr val="202122"/>
                </a:solidFill>
                <a:effectLst/>
                <a:latin typeface="Arial" panose="020B0604020202020204" pitchFamily="34" charset="0"/>
              </a:rPr>
              <a:t> 9 năm 1964, </a:t>
            </a:r>
            <a:r>
              <a:rPr lang="vi-VN" sz="2400" b="0" i="0" dirty="0" err="1">
                <a:solidFill>
                  <a:srgbClr val="202122"/>
                </a:solidFill>
                <a:effectLst/>
                <a:latin typeface="Arial" panose="020B0604020202020204" pitchFamily="34" charset="0"/>
              </a:rPr>
              <a:t>Tổng</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thống</a:t>
            </a:r>
            <a:r>
              <a:rPr lang="vi-VN" sz="2400" b="0" i="0" dirty="0">
                <a:solidFill>
                  <a:srgbClr val="202122"/>
                </a:solidFill>
                <a:effectLst/>
                <a:latin typeface="Arial" panose="020B0604020202020204" pitchFamily="34" charset="0"/>
              </a:rPr>
              <a:t> </a:t>
            </a:r>
            <a:r>
              <a:rPr lang="vi-VN" sz="2400" b="0" i="0" u="none" strike="noStrike" dirty="0" err="1">
                <a:solidFill>
                  <a:srgbClr val="3366CC"/>
                </a:solidFill>
                <a:effectLst/>
                <a:latin typeface="Arial" panose="020B0604020202020204" pitchFamily="34" charset="0"/>
                <a:hlinkClick r:id="rId3" tooltip="Lyndon B. Johnson"/>
              </a:rPr>
              <a:t>Lyndon</a:t>
            </a:r>
            <a:r>
              <a:rPr lang="vi-VN" sz="2400" b="0" i="0" u="none" strike="noStrike" dirty="0">
                <a:solidFill>
                  <a:srgbClr val="3366CC"/>
                </a:solidFill>
                <a:effectLst/>
                <a:latin typeface="Arial" panose="020B0604020202020204" pitchFamily="34" charset="0"/>
                <a:hlinkClick r:id="rId3" tooltip="Lyndon B. Johnson"/>
              </a:rPr>
              <a:t> B. </a:t>
            </a:r>
            <a:r>
              <a:rPr lang="vi-VN" sz="2400" b="0" i="0" u="none" strike="noStrike" dirty="0" err="1">
                <a:solidFill>
                  <a:srgbClr val="3366CC"/>
                </a:solidFill>
                <a:effectLst/>
                <a:latin typeface="Arial" panose="020B0604020202020204" pitchFamily="34" charset="0"/>
                <a:hlinkClick r:id="rId3" tooltip="Lyndon B. Johnson"/>
              </a:rPr>
              <a:t>Johnson</a:t>
            </a:r>
            <a:r>
              <a:rPr lang="vi-VN" sz="2400" b="0" i="0" dirty="0">
                <a:solidFill>
                  <a:srgbClr val="202122"/>
                </a:solidFill>
                <a:effectLst/>
                <a:latin typeface="Arial" panose="020B0604020202020204" pitchFamily="34" charset="0"/>
              </a:rPr>
              <a:t> trao </a:t>
            </a:r>
            <a:r>
              <a:rPr lang="vi-VN" sz="2400" b="0" i="0" dirty="0" err="1">
                <a:solidFill>
                  <a:srgbClr val="202122"/>
                </a:solidFill>
                <a:effectLst/>
                <a:latin typeface="Arial" panose="020B0604020202020204" pitchFamily="34" charset="0"/>
              </a:rPr>
              <a:t>tặng</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bà</a:t>
            </a:r>
            <a:r>
              <a:rPr lang="vi-VN" sz="2400" b="0" i="0" dirty="0">
                <a:solidFill>
                  <a:srgbClr val="202122"/>
                </a:solidFill>
                <a:effectLst/>
                <a:latin typeface="Arial" panose="020B0604020202020204" pitchFamily="34" charset="0"/>
              </a:rPr>
              <a:t> </a:t>
            </a:r>
            <a:r>
              <a:rPr lang="vi-VN" sz="2400" b="0" i="0" u="none" strike="noStrike" dirty="0">
                <a:solidFill>
                  <a:srgbClr val="3366CC"/>
                </a:solidFill>
                <a:effectLst/>
                <a:latin typeface="Arial" panose="020B0604020202020204" pitchFamily="34" charset="0"/>
                <a:hlinkClick r:id="rId4" tooltip="Huân chương Tự do Tổng thống"/>
              </a:rPr>
              <a:t>Huân chương </a:t>
            </a:r>
            <a:r>
              <a:rPr lang="vi-VN" sz="2400" b="0" i="0" u="none" strike="noStrike" dirty="0" err="1">
                <a:solidFill>
                  <a:srgbClr val="3366CC"/>
                </a:solidFill>
                <a:effectLst/>
                <a:latin typeface="Arial" panose="020B0604020202020204" pitchFamily="34" charset="0"/>
                <a:hlinkClick r:id="rId4" tooltip="Huân chương Tự do Tổng thống"/>
              </a:rPr>
              <a:t>Tự</a:t>
            </a:r>
            <a:r>
              <a:rPr lang="vi-VN" sz="2400" b="0" i="0" u="none" strike="noStrike" dirty="0">
                <a:solidFill>
                  <a:srgbClr val="3366CC"/>
                </a:solidFill>
                <a:effectLst/>
                <a:latin typeface="Arial" panose="020B0604020202020204" pitchFamily="34" charset="0"/>
                <a:hlinkClick r:id="rId4" tooltip="Huân chương Tự do Tổng thống"/>
              </a:rPr>
              <a:t> do </a:t>
            </a:r>
            <a:r>
              <a:rPr lang="vi-VN" sz="2400" b="0" i="0" u="none" strike="noStrike" dirty="0" err="1">
                <a:solidFill>
                  <a:srgbClr val="3366CC"/>
                </a:solidFill>
                <a:effectLst/>
                <a:latin typeface="Arial" panose="020B0604020202020204" pitchFamily="34" charset="0"/>
                <a:hlinkClick r:id="rId4" tooltip="Huân chương Tự do Tổng thống"/>
              </a:rPr>
              <a:t>Tổng</a:t>
            </a:r>
            <a:r>
              <a:rPr lang="vi-VN" sz="2400" b="0" i="0" u="none" strike="noStrike" dirty="0">
                <a:solidFill>
                  <a:srgbClr val="3366CC"/>
                </a:solidFill>
                <a:effectLst/>
                <a:latin typeface="Arial" panose="020B0604020202020204" pitchFamily="34" charset="0"/>
                <a:hlinkClick r:id="rId4" tooltip="Huân chương Tự do Tổng thống"/>
              </a:rPr>
              <a:t> </a:t>
            </a:r>
            <a:r>
              <a:rPr lang="vi-VN" sz="2400" b="0" i="0" u="none" strike="noStrike" dirty="0" err="1">
                <a:solidFill>
                  <a:srgbClr val="3366CC"/>
                </a:solidFill>
                <a:effectLst/>
                <a:latin typeface="Arial" panose="020B0604020202020204" pitchFamily="34" charset="0"/>
                <a:hlinkClick r:id="rId4" tooltip="Huân chương Tự do Tổng thống"/>
              </a:rPr>
              <a:t>thống</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một</a:t>
            </a:r>
            <a:r>
              <a:rPr lang="vi-VN" sz="2400" b="0" i="0" dirty="0">
                <a:solidFill>
                  <a:srgbClr val="202122"/>
                </a:solidFill>
                <a:effectLst/>
                <a:latin typeface="Arial" panose="020B0604020202020204" pitchFamily="34" charset="0"/>
              </a:rPr>
              <a:t> trong hai danh </a:t>
            </a:r>
            <a:r>
              <a:rPr lang="vi-VN" sz="2400" b="0" i="0" dirty="0" err="1">
                <a:solidFill>
                  <a:srgbClr val="202122"/>
                </a:solidFill>
                <a:effectLst/>
                <a:latin typeface="Arial" panose="020B0604020202020204" pitchFamily="34" charset="0"/>
              </a:rPr>
              <a:t>dự</a:t>
            </a:r>
            <a:r>
              <a:rPr lang="vi-VN" sz="2400" b="0" i="0" dirty="0">
                <a:solidFill>
                  <a:srgbClr val="202122"/>
                </a:solidFill>
                <a:effectLst/>
                <a:latin typeface="Arial" panose="020B0604020202020204" pitchFamily="34" charset="0"/>
              </a:rPr>
              <a:t> dân </a:t>
            </a:r>
            <a:r>
              <a:rPr lang="vi-VN" sz="2400" b="0" i="0" dirty="0" err="1">
                <a:solidFill>
                  <a:srgbClr val="202122"/>
                </a:solidFill>
                <a:effectLst/>
                <a:latin typeface="Arial" panose="020B0604020202020204" pitchFamily="34" charset="0"/>
              </a:rPr>
              <a:t>sự</a:t>
            </a:r>
            <a:r>
              <a:rPr lang="vi-VN" sz="2400" b="0" i="0" dirty="0">
                <a:solidFill>
                  <a:srgbClr val="202122"/>
                </a:solidFill>
                <a:effectLst/>
                <a:latin typeface="Arial" panose="020B0604020202020204" pitchFamily="34" charset="0"/>
              </a:rPr>
              <a:t> cao </a:t>
            </a:r>
            <a:r>
              <a:rPr lang="vi-VN" sz="2400" b="0" i="0" dirty="0" err="1">
                <a:solidFill>
                  <a:srgbClr val="202122"/>
                </a:solidFill>
                <a:effectLst/>
                <a:latin typeface="Arial" panose="020B0604020202020204" pitchFamily="34" charset="0"/>
              </a:rPr>
              <a:t>nhất</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của</a:t>
            </a:r>
            <a:r>
              <a:rPr lang="vi-VN" sz="2400" b="0" i="0" dirty="0">
                <a:solidFill>
                  <a:srgbClr val="202122"/>
                </a:solidFill>
                <a:effectLst/>
                <a:latin typeface="Arial" panose="020B0604020202020204" pitchFamily="34" charset="0"/>
              </a:rPr>
              <a:t> Hoa </a:t>
            </a:r>
            <a:r>
              <a:rPr lang="vi-VN" sz="2400" b="0" i="0" dirty="0" err="1">
                <a:solidFill>
                  <a:srgbClr val="202122"/>
                </a:solidFill>
                <a:effectLst/>
                <a:latin typeface="Arial" panose="020B0604020202020204" pitchFamily="34" charset="0"/>
              </a:rPr>
              <a:t>Kỳ</a:t>
            </a:r>
            <a:r>
              <a:rPr lang="vi-VN" sz="2400" b="0" i="0" dirty="0">
                <a:solidFill>
                  <a:srgbClr val="202122"/>
                </a:solidFill>
                <a:effectLst/>
                <a:latin typeface="Arial" panose="020B0604020202020204" pitchFamily="34" charset="0"/>
              </a:rPr>
              <a:t>. Năm 1965 </a:t>
            </a:r>
            <a:r>
              <a:rPr lang="vi-VN" sz="2400" b="0" i="0" dirty="0" err="1">
                <a:solidFill>
                  <a:srgbClr val="202122"/>
                </a:solidFill>
                <a:effectLst/>
                <a:latin typeface="Arial" panose="020B0604020202020204" pitchFamily="34" charset="0"/>
              </a:rPr>
              <a:t>bà</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được</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bầu</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chọn</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vào</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Sảnh</a:t>
            </a:r>
            <a:r>
              <a:rPr lang="vi-VN" sz="2400" b="0" i="0" dirty="0">
                <a:solidFill>
                  <a:srgbClr val="202122"/>
                </a:solidFill>
                <a:effectLst/>
                <a:latin typeface="Arial" panose="020B0604020202020204" pitchFamily="34" charset="0"/>
              </a:rPr>
              <a:t> vinh danh </a:t>
            </a:r>
            <a:r>
              <a:rPr lang="vi-VN" sz="2400" b="0" i="0" dirty="0" err="1">
                <a:solidFill>
                  <a:srgbClr val="202122"/>
                </a:solidFill>
                <a:effectLst/>
                <a:latin typeface="Arial" panose="020B0604020202020204" pitchFamily="34" charset="0"/>
              </a:rPr>
              <a:t>Phụ</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nữ</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Quốc</a:t>
            </a:r>
            <a:r>
              <a:rPr lang="vi-VN" sz="2400" b="0" i="0" dirty="0">
                <a:solidFill>
                  <a:srgbClr val="202122"/>
                </a:solidFill>
                <a:effectLst/>
                <a:latin typeface="Arial" panose="020B0604020202020204" pitchFamily="34" charset="0"/>
              </a:rPr>
              <a:t> gia (</a:t>
            </a:r>
            <a:r>
              <a:rPr lang="vi-VN" sz="2400" b="0" i="1" dirty="0" err="1">
                <a:solidFill>
                  <a:srgbClr val="202122"/>
                </a:solidFill>
                <a:effectLst/>
                <a:latin typeface="Arial" panose="020B0604020202020204" pitchFamily="34" charset="0"/>
              </a:rPr>
              <a:t>National</a:t>
            </a:r>
            <a:r>
              <a:rPr lang="vi-VN" sz="2400" b="0" i="1" dirty="0">
                <a:solidFill>
                  <a:srgbClr val="202122"/>
                </a:solidFill>
                <a:effectLst/>
                <a:latin typeface="Arial" panose="020B0604020202020204" pitchFamily="34" charset="0"/>
              </a:rPr>
              <a:t> </a:t>
            </a:r>
            <a:r>
              <a:rPr lang="vi-VN" sz="2400" b="0" i="1" dirty="0" err="1">
                <a:solidFill>
                  <a:srgbClr val="202122"/>
                </a:solidFill>
                <a:effectLst/>
                <a:latin typeface="Arial" panose="020B0604020202020204" pitchFamily="34" charset="0"/>
              </a:rPr>
              <a:t>Women's</a:t>
            </a:r>
            <a:r>
              <a:rPr lang="vi-VN" sz="2400" b="0" i="1" dirty="0">
                <a:solidFill>
                  <a:srgbClr val="202122"/>
                </a:solidFill>
                <a:effectLst/>
                <a:latin typeface="Arial" panose="020B0604020202020204" pitchFamily="34" charset="0"/>
              </a:rPr>
              <a:t> </a:t>
            </a:r>
            <a:r>
              <a:rPr lang="vi-VN" sz="2400" b="0" i="1" dirty="0" err="1">
                <a:solidFill>
                  <a:srgbClr val="202122"/>
                </a:solidFill>
                <a:effectLst/>
                <a:latin typeface="Arial" panose="020B0604020202020204" pitchFamily="34" charset="0"/>
              </a:rPr>
              <a:t>Hall</a:t>
            </a:r>
            <a:r>
              <a:rPr lang="vi-VN" sz="2400" b="0" i="1" dirty="0">
                <a:solidFill>
                  <a:srgbClr val="202122"/>
                </a:solidFill>
                <a:effectLst/>
                <a:latin typeface="Arial" panose="020B0604020202020204" pitchFamily="34" charset="0"/>
              </a:rPr>
              <a:t> </a:t>
            </a:r>
            <a:r>
              <a:rPr lang="vi-VN" sz="2400" b="0" i="1" dirty="0" err="1">
                <a:solidFill>
                  <a:srgbClr val="202122"/>
                </a:solidFill>
                <a:effectLst/>
                <a:latin typeface="Arial" panose="020B0604020202020204" pitchFamily="34" charset="0"/>
              </a:rPr>
              <a:t>of</a:t>
            </a:r>
            <a:r>
              <a:rPr lang="vi-VN" sz="2400" b="0" i="1" dirty="0">
                <a:solidFill>
                  <a:srgbClr val="202122"/>
                </a:solidFill>
                <a:effectLst/>
                <a:latin typeface="Arial" panose="020B0604020202020204" pitchFamily="34" charset="0"/>
              </a:rPr>
              <a:t> </a:t>
            </a:r>
            <a:r>
              <a:rPr lang="vi-VN" sz="2400" b="0" i="1" dirty="0" err="1">
                <a:solidFill>
                  <a:srgbClr val="202122"/>
                </a:solidFill>
                <a:effectLst/>
                <a:latin typeface="Arial" panose="020B0604020202020204" pitchFamily="34" charset="0"/>
              </a:rPr>
              <a:t>Fame</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tại</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Hội</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chợ</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Thế</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giới</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New</a:t>
            </a:r>
            <a:r>
              <a:rPr lang="vi-VN" sz="2400" b="0" i="0" dirty="0">
                <a:solidFill>
                  <a:srgbClr val="202122"/>
                </a:solidFill>
                <a:effectLst/>
                <a:latin typeface="Arial" panose="020B0604020202020204" pitchFamily="34" charset="0"/>
              </a:rPr>
              <a:t> </a:t>
            </a:r>
            <a:r>
              <a:rPr lang="vi-VN" sz="2400" b="0" i="0" dirty="0" err="1">
                <a:solidFill>
                  <a:srgbClr val="202122"/>
                </a:solidFill>
                <a:effectLst/>
                <a:latin typeface="Arial" panose="020B0604020202020204" pitchFamily="34" charset="0"/>
              </a:rPr>
              <a:t>York</a:t>
            </a:r>
            <a:r>
              <a:rPr lang="vi-VN" sz="2400" b="0" i="0" dirty="0">
                <a:solidFill>
                  <a:srgbClr val="202122"/>
                </a:solidFill>
                <a:effectLst/>
                <a:latin typeface="Arial" panose="020B0604020202020204" pitchFamily="34" charset="0"/>
              </a:rPr>
              <a:t>.</a:t>
            </a:r>
            <a:br>
              <a:rPr lang="vi-VN" sz="2400" b="0" i="0" dirty="0">
                <a:solidFill>
                  <a:srgbClr val="202122"/>
                </a:solidFill>
                <a:effectLst/>
                <a:latin typeface="Arial" panose="020B0604020202020204" pitchFamily="34" charset="0"/>
              </a:rPr>
            </a:br>
            <a:endParaRPr lang="vi-VN" sz="2400" dirty="0"/>
          </a:p>
        </p:txBody>
      </p:sp>
    </p:spTree>
    <p:extLst>
      <p:ext uri="{BB962C8B-B14F-4D97-AF65-F5344CB8AC3E}">
        <p14:creationId xmlns:p14="http://schemas.microsoft.com/office/powerpoint/2010/main" val="399718012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5BA059EB-99A2-9DBF-3C9E-EA818357D527}"/>
              </a:ext>
            </a:extLst>
          </p:cNvPr>
          <p:cNvSpPr txBox="1"/>
          <p:nvPr/>
        </p:nvSpPr>
        <p:spPr>
          <a:xfrm>
            <a:off x="1007327" y="895646"/>
            <a:ext cx="7129346" cy="3539430"/>
          </a:xfrm>
          <a:prstGeom prst="rect">
            <a:avLst/>
          </a:prstGeom>
          <a:noFill/>
        </p:spPr>
        <p:txBody>
          <a:bodyPr wrap="square">
            <a:spAutoFit/>
          </a:bodyPr>
          <a:lstStyle/>
          <a:p>
            <a:pPr algn="l"/>
            <a:r>
              <a:rPr lang="vi-VN" sz="1600" b="0" i="0" dirty="0">
                <a:solidFill>
                  <a:srgbClr val="202122"/>
                </a:solidFill>
                <a:effectLst/>
                <a:latin typeface="Arial" panose="020B0604020202020204" pitchFamily="34" charset="0"/>
              </a:rPr>
              <a:t>Tuy </a:t>
            </a:r>
            <a:r>
              <a:rPr lang="vi-VN" sz="1600" b="0" i="0" dirty="0" err="1">
                <a:solidFill>
                  <a:srgbClr val="202122"/>
                </a:solidFill>
                <a:effectLst/>
                <a:latin typeface="Arial" panose="020B0604020202020204" pitchFamily="34" charset="0"/>
              </a:rPr>
              <a:t>bị</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tàn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tật</a:t>
            </a:r>
            <a:r>
              <a:rPr lang="vi-VN" sz="1600" b="0" i="0" dirty="0">
                <a:solidFill>
                  <a:srgbClr val="202122"/>
                </a:solidFill>
                <a:effectLst/>
                <a:latin typeface="Arial" panose="020B0604020202020204" pitchFamily="34" charset="0"/>
              </a:rPr>
              <a:t> nhưng </a:t>
            </a:r>
            <a:r>
              <a:rPr lang="vi-VN" sz="1600" b="0" i="0" dirty="0" err="1">
                <a:solidFill>
                  <a:srgbClr val="202122"/>
                </a:solidFill>
                <a:effectLst/>
                <a:latin typeface="Arial" panose="020B0604020202020204" pitchFamily="34" charset="0"/>
              </a:rPr>
              <a:t>Keller</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là</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một</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người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phụ</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nữ</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tràn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đầy</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lạc</a:t>
            </a:r>
            <a:r>
              <a:rPr lang="vi-VN" sz="1600" b="0" i="0" dirty="0">
                <a:solidFill>
                  <a:srgbClr val="202122"/>
                </a:solidFill>
                <a:effectLst/>
                <a:latin typeface="Arial" panose="020B0604020202020204" pitchFamily="34" charset="0"/>
              </a:rPr>
              <a:t> quan, </a:t>
            </a:r>
            <a:r>
              <a:rPr lang="vi-VN" sz="1600" b="0" i="0" dirty="0" err="1">
                <a:solidFill>
                  <a:srgbClr val="202122"/>
                </a:solidFill>
                <a:effectLst/>
                <a:latin typeface="Arial" panose="020B0604020202020204" pitchFamily="34" charset="0"/>
              </a:rPr>
              <a:t>thiết</a:t>
            </a:r>
            <a:r>
              <a:rPr lang="vi-VN" sz="1600" b="0" i="0" dirty="0">
                <a:solidFill>
                  <a:srgbClr val="202122"/>
                </a:solidFill>
                <a:effectLst/>
                <a:latin typeface="Arial" panose="020B0604020202020204" pitchFamily="34" charset="0"/>
              </a:rPr>
              <a:t> tha yêu </a:t>
            </a:r>
            <a:r>
              <a:rPr lang="vi-VN" sz="1600" b="0" i="0" dirty="0" err="1">
                <a:solidFill>
                  <a:srgbClr val="202122"/>
                </a:solidFill>
                <a:effectLst/>
                <a:latin typeface="Arial" panose="020B0604020202020204" pitchFamily="34" charset="0"/>
              </a:rPr>
              <a:t>sống</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Bất</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ngờ</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có</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một</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chàng</a:t>
            </a:r>
            <a:r>
              <a:rPr lang="vi-VN" sz="1600" b="0" i="0" dirty="0">
                <a:solidFill>
                  <a:srgbClr val="202122"/>
                </a:solidFill>
                <a:effectLst/>
                <a:latin typeface="Arial" panose="020B0604020202020204" pitchFamily="34" charset="0"/>
              </a:rPr>
              <a:t> trai </a:t>
            </a:r>
            <a:r>
              <a:rPr lang="vi-VN" sz="1600" b="0" i="0" dirty="0" err="1">
                <a:solidFill>
                  <a:srgbClr val="202122"/>
                </a:solidFill>
                <a:effectLst/>
                <a:latin typeface="Arial" panose="020B0604020202020204" pitchFamily="34" charset="0"/>
              </a:rPr>
              <a:t>ngỏ</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lời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cầu</a:t>
            </a:r>
            <a:r>
              <a:rPr lang="vi-VN" sz="1600" b="0" i="0" dirty="0">
                <a:solidFill>
                  <a:srgbClr val="202122"/>
                </a:solidFill>
                <a:effectLst/>
                <a:latin typeface="Arial" panose="020B0604020202020204" pitchFamily="34" charset="0"/>
              </a:rPr>
              <a:t> hôn </a:t>
            </a:r>
            <a:r>
              <a:rPr lang="vi-VN" sz="1600" b="0" i="0" dirty="0" err="1">
                <a:solidFill>
                  <a:srgbClr val="202122"/>
                </a:solidFill>
                <a:effectLst/>
                <a:latin typeface="Arial" panose="020B0604020202020204" pitchFamily="34" charset="0"/>
              </a:rPr>
              <a:t>và</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được</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Keller</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chấp</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nhận</a:t>
            </a:r>
            <a:r>
              <a:rPr lang="vi-VN" sz="1600" b="0" i="0" dirty="0">
                <a:solidFill>
                  <a:srgbClr val="202122"/>
                </a:solidFill>
                <a:effectLst/>
                <a:latin typeface="Arial" panose="020B0604020202020204" pitchFamily="34" charset="0"/>
              </a:rPr>
              <a:t>, sung </a:t>
            </a:r>
            <a:r>
              <a:rPr lang="vi-VN" sz="1600" b="0" i="0" dirty="0" err="1">
                <a:solidFill>
                  <a:srgbClr val="202122"/>
                </a:solidFill>
                <a:effectLst/>
                <a:latin typeface="Arial" panose="020B0604020202020204" pitchFamily="34" charset="0"/>
              </a:rPr>
              <a:t>sướng</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chờ</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đợi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niềm</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hạnh</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phúc</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đó</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Thế</a:t>
            </a:r>
            <a:r>
              <a:rPr lang="vi-VN" sz="1600" b="0" i="0" dirty="0">
                <a:solidFill>
                  <a:srgbClr val="202122"/>
                </a:solidFill>
                <a:effectLst/>
                <a:latin typeface="Arial" panose="020B0604020202020204" pitchFamily="34" charset="0"/>
              </a:rPr>
              <a:t> nhưng </a:t>
            </a:r>
            <a:r>
              <a:rPr lang="vi-VN" sz="1600" b="0" i="0" dirty="0" err="1">
                <a:solidFill>
                  <a:srgbClr val="202122"/>
                </a:solidFill>
                <a:effectLst/>
                <a:latin typeface="Arial" panose="020B0604020202020204" pitchFamily="34" charset="0"/>
              </a:rPr>
              <a:t>vì</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bị</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mẹ</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bà</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kịch</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liệt</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phản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đối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Keller</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đành</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ngậm</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ngùi</a:t>
            </a:r>
            <a:r>
              <a:rPr lang="vi-VN" sz="1600" b="0" i="0" dirty="0">
                <a:solidFill>
                  <a:srgbClr val="202122"/>
                </a:solidFill>
                <a:effectLst/>
                <a:latin typeface="Arial" panose="020B0604020202020204" pitchFamily="34" charset="0"/>
              </a:rPr>
              <a:t> chia tay </a:t>
            </a:r>
            <a:r>
              <a:rPr lang="vi-VN" sz="1600" b="0" i="0" dirty="0" err="1">
                <a:solidFill>
                  <a:srgbClr val="202122"/>
                </a:solidFill>
                <a:effectLst/>
                <a:latin typeface="Arial" panose="020B0604020202020204" pitchFamily="34" charset="0"/>
              </a:rPr>
              <a:t>người</a:t>
            </a:r>
            <a:r>
              <a:rPr lang="vi-VN" sz="1600" b="0" i="0" dirty="0">
                <a:solidFill>
                  <a:srgbClr val="202122"/>
                </a:solidFill>
                <a:effectLst/>
                <a:latin typeface="Arial" panose="020B0604020202020204" pitchFamily="34" charset="0"/>
              </a:rPr>
              <a:t> yêu </a:t>
            </a:r>
            <a:r>
              <a:rPr lang="vi-VN" sz="1600" b="0" i="0" dirty="0" err="1">
                <a:solidFill>
                  <a:srgbClr val="202122"/>
                </a:solidFill>
                <a:effectLst/>
                <a:latin typeface="Arial" panose="020B0604020202020204" pitchFamily="34" charset="0"/>
              </a:rPr>
              <a:t>và</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nguyện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dành</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tình</a:t>
            </a:r>
            <a:r>
              <a:rPr lang="vi-VN" sz="1600" b="0" i="0" dirty="0">
                <a:solidFill>
                  <a:srgbClr val="202122"/>
                </a:solidFill>
                <a:effectLst/>
                <a:latin typeface="Arial" panose="020B0604020202020204" pitchFamily="34" charset="0"/>
              </a:rPr>
              <a:t> yêu </a:t>
            </a:r>
            <a:r>
              <a:rPr lang="vi-VN" sz="1600" b="0" i="0" dirty="0" err="1">
                <a:solidFill>
                  <a:srgbClr val="202122"/>
                </a:solidFill>
                <a:effectLst/>
                <a:latin typeface="Arial" panose="020B0604020202020204" pitchFamily="34" charset="0"/>
              </a:rPr>
              <a:t>đó</a:t>
            </a:r>
            <a:r>
              <a:rPr lang="vi-VN" sz="1600" b="0" i="0" dirty="0">
                <a:solidFill>
                  <a:srgbClr val="202122"/>
                </a:solidFill>
                <a:effectLst/>
                <a:latin typeface="Arial" panose="020B0604020202020204" pitchFamily="34" charset="0"/>
              </a:rPr>
              <a:t> cho </a:t>
            </a:r>
            <a:r>
              <a:rPr lang="vi-VN" sz="1600" b="0" i="0" dirty="0" err="1">
                <a:solidFill>
                  <a:srgbClr val="202122"/>
                </a:solidFill>
                <a:effectLst/>
                <a:latin typeface="Arial" panose="020B0604020202020204" pitchFamily="34" charset="0"/>
              </a:rPr>
              <a:t>sự</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nghiệp</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phúc</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lợi</a:t>
            </a:r>
            <a:r>
              <a:rPr lang="vi-VN" sz="1600" b="0" i="0" dirty="0">
                <a:solidFill>
                  <a:srgbClr val="202122"/>
                </a:solidFill>
                <a:effectLst/>
                <a:latin typeface="Arial" panose="020B0604020202020204" pitchFamily="34" charset="0"/>
              </a:rPr>
              <a:t> mang </a:t>
            </a:r>
            <a:r>
              <a:rPr lang="vi-VN" sz="1600" b="0" i="0" dirty="0" err="1">
                <a:solidFill>
                  <a:srgbClr val="202122"/>
                </a:solidFill>
                <a:effectLst/>
                <a:latin typeface="Arial" panose="020B0604020202020204" pitchFamily="34" charset="0"/>
              </a:rPr>
              <a:t>lại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niềm</a:t>
            </a:r>
            <a:r>
              <a:rPr lang="vi-VN" sz="1600" b="0" i="0" dirty="0">
                <a:solidFill>
                  <a:srgbClr val="202122"/>
                </a:solidFill>
                <a:effectLst/>
                <a:latin typeface="Arial" panose="020B0604020202020204" pitchFamily="34" charset="0"/>
              </a:rPr>
              <a:t> vui cho </a:t>
            </a:r>
            <a:r>
              <a:rPr lang="vi-VN" sz="1600" b="0" i="0" dirty="0" err="1">
                <a:solidFill>
                  <a:srgbClr val="202122"/>
                </a:solidFill>
                <a:effectLst/>
                <a:latin typeface="Arial" panose="020B0604020202020204" pitchFamily="34" charset="0"/>
              </a:rPr>
              <a:t>người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mù</a:t>
            </a:r>
            <a:r>
              <a:rPr lang="vi-VN" sz="1600" b="0" i="0" dirty="0">
                <a:solidFill>
                  <a:srgbClr val="202122"/>
                </a:solidFill>
                <a:effectLst/>
                <a:latin typeface="Arial" panose="020B0604020202020204" pitchFamily="34" charset="0"/>
              </a:rPr>
              <a:t>.</a:t>
            </a:r>
          </a:p>
          <a:p>
            <a:pPr algn="l"/>
            <a:r>
              <a:rPr lang="vi-VN" sz="1600" b="0" i="0" dirty="0">
                <a:solidFill>
                  <a:srgbClr val="202122"/>
                </a:solidFill>
                <a:effectLst/>
                <a:latin typeface="Arial" panose="020B0604020202020204" pitchFamily="34" charset="0"/>
              </a:rPr>
              <a:t>Hai </a:t>
            </a:r>
            <a:r>
              <a:rPr lang="vi-VN" sz="1600" b="0" i="0" dirty="0" err="1">
                <a:solidFill>
                  <a:srgbClr val="202122"/>
                </a:solidFill>
                <a:effectLst/>
                <a:latin typeface="Arial" panose="020B0604020202020204" pitchFamily="34" charset="0"/>
              </a:rPr>
              <a:t>cuộc</a:t>
            </a:r>
            <a:r>
              <a:rPr lang="vi-VN" sz="1600" b="0" i="0" dirty="0">
                <a:solidFill>
                  <a:srgbClr val="202122"/>
                </a:solidFill>
                <a:effectLst/>
                <a:latin typeface="Arial" panose="020B0604020202020204" pitchFamily="34" charset="0"/>
              </a:rPr>
              <a:t> </a:t>
            </a:r>
            <a:r>
              <a:rPr lang="vi-VN" sz="1600" b="0" i="0" u="none" strike="noStrike" dirty="0" err="1">
                <a:solidFill>
                  <a:srgbClr val="3366CC"/>
                </a:solidFill>
                <a:effectLst/>
                <a:latin typeface="Arial" panose="020B0604020202020204" pitchFamily="34" charset="0"/>
                <a:hlinkClick r:id="rId2" tooltip="Chiến tranh thế giới thứ nhất"/>
              </a:rPr>
              <a:t>Chiến</a:t>
            </a:r>
            <a:r>
              <a:rPr lang="vi-VN" sz="1600" b="0" i="0" u="none" strike="noStrike" dirty="0">
                <a:solidFill>
                  <a:srgbClr val="3366CC"/>
                </a:solidFill>
                <a:effectLst/>
                <a:latin typeface="Arial" panose="020B0604020202020204" pitchFamily="34" charset="0"/>
                <a:hlinkClick r:id="rId2" tooltip="Chiến tranh thế giới thứ nhất"/>
              </a:rPr>
              <a:t> tranh </a:t>
            </a:r>
            <a:r>
              <a:rPr lang="vi-VN" sz="1600" b="0" i="0" u="none" strike="noStrike" dirty="0" err="1">
                <a:solidFill>
                  <a:srgbClr val="3366CC"/>
                </a:solidFill>
                <a:effectLst/>
                <a:latin typeface="Arial" panose="020B0604020202020204" pitchFamily="34" charset="0"/>
                <a:hlinkClick r:id="rId2" tooltip="Chiến tranh thế giới thứ nhất"/>
              </a:rPr>
              <a:t>thế</a:t>
            </a:r>
            <a:r>
              <a:rPr lang="vi-VN" sz="1600" b="0" i="0" u="none" strike="noStrike" dirty="0">
                <a:solidFill>
                  <a:srgbClr val="3366CC"/>
                </a:solidFill>
                <a:effectLst/>
                <a:latin typeface="Arial" panose="020B0604020202020204" pitchFamily="34" charset="0"/>
                <a:hlinkClick r:id="rId2" tooltip="Chiến tranh thế giới thứ nhất"/>
              </a:rPr>
              <a:t> </a:t>
            </a:r>
            <a:r>
              <a:rPr lang="vi-VN" sz="1600" b="0" i="0" u="none" strike="noStrike" dirty="0" err="1">
                <a:solidFill>
                  <a:srgbClr val="3366CC"/>
                </a:solidFill>
                <a:effectLst/>
                <a:latin typeface="Arial" panose="020B0604020202020204" pitchFamily="34" charset="0"/>
                <a:hlinkClick r:id="rId2" tooltip="Chiến tranh thế giới thứ nhất"/>
              </a:rPr>
              <a:t>giới</a:t>
            </a:r>
            <a:r>
              <a:rPr lang="vi-VN" sz="1600" b="0" i="0" u="none" strike="noStrike" dirty="0">
                <a:solidFill>
                  <a:srgbClr val="3366CC"/>
                </a:solidFill>
                <a:effectLst/>
                <a:latin typeface="Arial" panose="020B0604020202020204" pitchFamily="34" charset="0"/>
                <a:hlinkClick r:id="rId2" tooltip="Chiến tranh thế giới thứ nhất"/>
              </a:rPr>
              <a:t> </a:t>
            </a:r>
            <a:r>
              <a:rPr lang="vi-VN" sz="1600" b="0" i="0" u="none" strike="noStrike" dirty="0" err="1">
                <a:solidFill>
                  <a:srgbClr val="3366CC"/>
                </a:solidFill>
                <a:effectLst/>
                <a:latin typeface="Arial" panose="020B0604020202020204" pitchFamily="34" charset="0"/>
                <a:hlinkClick r:id="rId2" tooltip="Chiến tranh thế giới thứ nhất"/>
              </a:rPr>
              <a:t>thứ</a:t>
            </a:r>
            <a:r>
              <a:rPr lang="vi-VN" sz="1600" b="0" i="0" u="none" strike="noStrike" dirty="0">
                <a:solidFill>
                  <a:srgbClr val="3366CC"/>
                </a:solidFill>
                <a:effectLst/>
                <a:latin typeface="Arial" panose="020B0604020202020204" pitchFamily="34" charset="0"/>
                <a:hlinkClick r:id="rId2" tooltip="Chiến tranh thế giới thứ nhất"/>
              </a:rPr>
              <a:t> </a:t>
            </a:r>
            <a:r>
              <a:rPr lang="vi-VN" sz="1600" b="0" i="0" u="none" strike="noStrike" dirty="0" err="1">
                <a:solidFill>
                  <a:srgbClr val="3366CC"/>
                </a:solidFill>
                <a:effectLst/>
                <a:latin typeface="Arial" panose="020B0604020202020204" pitchFamily="34" charset="0"/>
                <a:hlinkClick r:id="rId2" tooltip="Chiến tranh thế giới thứ nhất"/>
              </a:rPr>
              <a:t>nhất</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và</a:t>
            </a:r>
            <a:r>
              <a:rPr lang="vi-VN" sz="1600" b="0" i="0" dirty="0">
                <a:solidFill>
                  <a:srgbClr val="202122"/>
                </a:solidFill>
                <a:effectLst/>
                <a:latin typeface="Arial" panose="020B0604020202020204" pitchFamily="34" charset="0"/>
              </a:rPr>
              <a:t> </a:t>
            </a:r>
            <a:r>
              <a:rPr lang="vi-VN" sz="1600" b="0" i="0" u="none" strike="noStrike" dirty="0" err="1">
                <a:solidFill>
                  <a:srgbClr val="3366CC"/>
                </a:solidFill>
                <a:effectLst/>
                <a:latin typeface="Arial" panose="020B0604020202020204" pitchFamily="34" charset="0"/>
                <a:hlinkClick r:id="rId3" tooltip="Chiến tranh thế giới thứ hai"/>
              </a:rPr>
              <a:t>Chiến</a:t>
            </a:r>
            <a:r>
              <a:rPr lang="vi-VN" sz="1600" b="0" i="0" u="none" strike="noStrike" dirty="0">
                <a:solidFill>
                  <a:srgbClr val="3366CC"/>
                </a:solidFill>
                <a:effectLst/>
                <a:latin typeface="Arial" panose="020B0604020202020204" pitchFamily="34" charset="0"/>
                <a:hlinkClick r:id="rId3" tooltip="Chiến tranh thế giới thứ hai"/>
              </a:rPr>
              <a:t> tranh </a:t>
            </a:r>
            <a:r>
              <a:rPr lang="vi-VN" sz="1600" b="0" i="0" u="none" strike="noStrike" dirty="0" err="1">
                <a:solidFill>
                  <a:srgbClr val="3366CC"/>
                </a:solidFill>
                <a:effectLst/>
                <a:latin typeface="Arial" panose="020B0604020202020204" pitchFamily="34" charset="0"/>
                <a:hlinkClick r:id="rId3" tooltip="Chiến tranh thế giới thứ hai"/>
              </a:rPr>
              <a:t>thế</a:t>
            </a:r>
            <a:r>
              <a:rPr lang="vi-VN" sz="1600" b="0" i="0" u="none" strike="noStrike" dirty="0">
                <a:solidFill>
                  <a:srgbClr val="3366CC"/>
                </a:solidFill>
                <a:effectLst/>
                <a:latin typeface="Arial" panose="020B0604020202020204" pitchFamily="34" charset="0"/>
                <a:hlinkClick r:id="rId3" tooltip="Chiến tranh thế giới thứ hai"/>
              </a:rPr>
              <a:t> </a:t>
            </a:r>
            <a:r>
              <a:rPr lang="vi-VN" sz="1600" b="0" i="0" u="none" strike="noStrike" dirty="0" err="1">
                <a:solidFill>
                  <a:srgbClr val="3366CC"/>
                </a:solidFill>
                <a:effectLst/>
                <a:latin typeface="Arial" panose="020B0604020202020204" pitchFamily="34" charset="0"/>
                <a:hlinkClick r:id="rId3" tooltip="Chiến tranh thế giới thứ hai"/>
              </a:rPr>
              <a:t>giới</a:t>
            </a:r>
            <a:r>
              <a:rPr lang="vi-VN" sz="1600" b="0" i="0" u="none" strike="noStrike" dirty="0">
                <a:solidFill>
                  <a:srgbClr val="3366CC"/>
                </a:solidFill>
                <a:effectLst/>
                <a:latin typeface="Arial" panose="020B0604020202020204" pitchFamily="34" charset="0"/>
                <a:hlinkClick r:id="rId3" tooltip="Chiến tranh thế giới thứ hai"/>
              </a:rPr>
              <a:t> </a:t>
            </a:r>
            <a:r>
              <a:rPr lang="vi-VN" sz="1600" b="0" i="0" u="none" strike="noStrike" dirty="0" err="1">
                <a:solidFill>
                  <a:srgbClr val="3366CC"/>
                </a:solidFill>
                <a:effectLst/>
                <a:latin typeface="Arial" panose="020B0604020202020204" pitchFamily="34" charset="0"/>
                <a:hlinkClick r:id="rId3" tooltip="Chiến tranh thế giới thứ hai"/>
              </a:rPr>
              <a:t>thứ</a:t>
            </a:r>
            <a:r>
              <a:rPr lang="vi-VN" sz="1600" b="0" i="0" u="none" strike="noStrike" dirty="0">
                <a:solidFill>
                  <a:srgbClr val="3366CC"/>
                </a:solidFill>
                <a:effectLst/>
                <a:latin typeface="Arial" panose="020B0604020202020204" pitchFamily="34" charset="0"/>
                <a:hlinkClick r:id="rId3" tooltip="Chiến tranh thế giới thứ hai"/>
              </a:rPr>
              <a:t> hai</a:t>
            </a:r>
            <a:r>
              <a:rPr lang="vi-VN" sz="1600" b="0" i="0" dirty="0">
                <a:solidFill>
                  <a:srgbClr val="202122"/>
                </a:solidFill>
                <a:effectLst/>
                <a:latin typeface="Arial" panose="020B0604020202020204" pitchFamily="34" charset="0"/>
              </a:rPr>
              <a:t> gây ra đau thương </a:t>
            </a:r>
            <a:r>
              <a:rPr lang="vi-VN" sz="1600" b="0" i="0" dirty="0" err="1">
                <a:solidFill>
                  <a:srgbClr val="202122"/>
                </a:solidFill>
                <a:effectLst/>
                <a:latin typeface="Arial" panose="020B0604020202020204" pitchFamily="34" charset="0"/>
              </a:rPr>
              <a:t>chết</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chóc</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và</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tàn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phế</a:t>
            </a:r>
            <a:r>
              <a:rPr lang="vi-VN" sz="1600" b="0" i="0" dirty="0">
                <a:solidFill>
                  <a:srgbClr val="202122"/>
                </a:solidFill>
                <a:effectLst/>
                <a:latin typeface="Arial" panose="020B0604020202020204" pitchFamily="34" charset="0"/>
              </a:rPr>
              <a:t> cho </a:t>
            </a:r>
            <a:r>
              <a:rPr lang="vi-VN" sz="1600" b="0" i="0" dirty="0" err="1">
                <a:solidFill>
                  <a:srgbClr val="202122"/>
                </a:solidFill>
                <a:effectLst/>
                <a:latin typeface="Arial" panose="020B0604020202020204" pitchFamily="34" charset="0"/>
              </a:rPr>
              <a:t>hàng</a:t>
            </a:r>
            <a:r>
              <a:rPr lang="vi-VN" sz="1600" b="0" i="0" dirty="0">
                <a:solidFill>
                  <a:srgbClr val="202122"/>
                </a:solidFill>
                <a:effectLst/>
                <a:latin typeface="Arial" panose="020B0604020202020204" pitchFamily="34" charset="0"/>
              </a:rPr>
              <a:t> trăm </a:t>
            </a:r>
            <a:r>
              <a:rPr lang="vi-VN" sz="1600" b="0" i="0" dirty="0" err="1">
                <a:solidFill>
                  <a:srgbClr val="202122"/>
                </a:solidFill>
                <a:effectLst/>
                <a:latin typeface="Arial" panose="020B0604020202020204" pitchFamily="34" charset="0"/>
              </a:rPr>
              <a:t>triệu</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người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Keller</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đã</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tìm</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đến</a:t>
            </a:r>
            <a:r>
              <a:rPr lang="vi-VN" sz="1600" b="0" i="0" dirty="0">
                <a:solidFill>
                  <a:srgbClr val="202122"/>
                </a:solidFill>
                <a:effectLst/>
                <a:latin typeface="Arial" panose="020B0604020202020204" pitchFamily="34" charset="0"/>
              </a:rPr>
              <a:t> hơn 70 </a:t>
            </a:r>
            <a:r>
              <a:rPr lang="vi-VN" sz="1600" b="0" i="0" dirty="0" err="1">
                <a:solidFill>
                  <a:srgbClr val="202122"/>
                </a:solidFill>
                <a:effectLst/>
                <a:latin typeface="Arial" panose="020B0604020202020204" pitchFamily="34" charset="0"/>
              </a:rPr>
              <a:t>bệnh</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viện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để</a:t>
            </a:r>
            <a:r>
              <a:rPr lang="vi-VN" sz="1600" b="0" i="0" dirty="0">
                <a:solidFill>
                  <a:srgbClr val="202122"/>
                </a:solidFill>
                <a:effectLst/>
                <a:latin typeface="Arial" panose="020B0604020202020204" pitchFamily="34" charset="0"/>
              </a:rPr>
              <a:t> an </a:t>
            </a:r>
            <a:r>
              <a:rPr lang="vi-VN" sz="1600" b="0" i="0" dirty="0" err="1">
                <a:solidFill>
                  <a:srgbClr val="202122"/>
                </a:solidFill>
                <a:effectLst/>
                <a:latin typeface="Arial" panose="020B0604020202020204" pitchFamily="34" charset="0"/>
              </a:rPr>
              <a:t>ủi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bệnh</a:t>
            </a:r>
            <a:r>
              <a:rPr lang="vi-VN" sz="1600" b="0" i="0" dirty="0">
                <a:solidFill>
                  <a:srgbClr val="202122"/>
                </a:solidFill>
                <a:effectLst/>
                <a:latin typeface="Arial" panose="020B0604020202020204" pitchFamily="34" charset="0"/>
              </a:rPr>
              <a:t> binh, </a:t>
            </a:r>
            <a:r>
              <a:rPr lang="vi-VN" sz="1600" b="0" i="0" dirty="0" err="1">
                <a:solidFill>
                  <a:srgbClr val="202122"/>
                </a:solidFill>
                <a:effectLst/>
                <a:latin typeface="Arial" panose="020B0604020202020204" pitchFamily="34" charset="0"/>
              </a:rPr>
              <a:t>động</a:t>
            </a:r>
            <a:r>
              <a:rPr lang="vi-VN" sz="1600" b="0" i="0" dirty="0">
                <a:solidFill>
                  <a:srgbClr val="202122"/>
                </a:solidFill>
                <a:effectLst/>
                <a:latin typeface="Arial" panose="020B0604020202020204" pitchFamily="34" charset="0"/>
              </a:rPr>
              <a:t> viên </a:t>
            </a:r>
            <a:r>
              <a:rPr lang="vi-VN" sz="1600" b="0" i="0" dirty="0" err="1">
                <a:solidFill>
                  <a:srgbClr val="202122"/>
                </a:solidFill>
                <a:effectLst/>
                <a:latin typeface="Arial" panose="020B0604020202020204" pitchFamily="34" charset="0"/>
              </a:rPr>
              <a:t>họ</a:t>
            </a:r>
            <a:r>
              <a:rPr lang="vi-VN" sz="1600" b="0" i="0" dirty="0">
                <a:solidFill>
                  <a:srgbClr val="202122"/>
                </a:solidFill>
                <a:effectLst/>
                <a:latin typeface="Arial" panose="020B0604020202020204" pitchFamily="34" charset="0"/>
              </a:rPr>
              <a:t> kiên </a:t>
            </a:r>
            <a:r>
              <a:rPr lang="vi-VN" sz="1600" b="0" i="0" dirty="0" err="1">
                <a:solidFill>
                  <a:srgbClr val="202122"/>
                </a:solidFill>
                <a:effectLst/>
                <a:latin typeface="Arial" panose="020B0604020202020204" pitchFamily="34" charset="0"/>
              </a:rPr>
              <a:t>cường</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chống</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chọi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với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số</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phận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làm</a:t>
            </a:r>
            <a:r>
              <a:rPr lang="vi-VN" sz="1600" b="0" i="0" dirty="0">
                <a:solidFill>
                  <a:srgbClr val="202122"/>
                </a:solidFill>
                <a:effectLst/>
                <a:latin typeface="Arial" panose="020B0604020202020204" pitchFamily="34" charset="0"/>
              </a:rPr>
              <a:t> cho </a:t>
            </a:r>
            <a:r>
              <a:rPr lang="vi-VN" sz="1600" b="0" i="0" dirty="0" err="1">
                <a:solidFill>
                  <a:srgbClr val="202122"/>
                </a:solidFill>
                <a:effectLst/>
                <a:latin typeface="Arial" panose="020B0604020202020204" pitchFamily="34" charset="0"/>
              </a:rPr>
              <a:t>họ</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hiểu</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rằng</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tàn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phế</a:t>
            </a:r>
            <a:r>
              <a:rPr lang="vi-VN" sz="1600" b="0" i="0" dirty="0">
                <a:solidFill>
                  <a:srgbClr val="202122"/>
                </a:solidFill>
                <a:effectLst/>
                <a:latin typeface="Arial" panose="020B0604020202020204" pitchFamily="34" charset="0"/>
              </a:rPr>
              <a:t> không </a:t>
            </a:r>
            <a:r>
              <a:rPr lang="vi-VN" sz="1600" b="0" i="0" dirty="0" err="1">
                <a:solidFill>
                  <a:srgbClr val="202122"/>
                </a:solidFill>
                <a:effectLst/>
                <a:latin typeface="Arial" panose="020B0604020202020204" pitchFamily="34" charset="0"/>
              </a:rPr>
              <a:t>có</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nghĩa</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là</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hết</a:t>
            </a:r>
            <a:r>
              <a:rPr lang="vi-VN" sz="1600" b="0" i="0" dirty="0">
                <a:solidFill>
                  <a:srgbClr val="202122"/>
                </a:solidFill>
                <a:effectLst/>
                <a:latin typeface="Arial" panose="020B0604020202020204" pitchFamily="34" charset="0"/>
              </a:rPr>
              <a:t> hy </a:t>
            </a:r>
            <a:r>
              <a:rPr lang="vi-VN" sz="1600" b="0" i="0" dirty="0" err="1">
                <a:solidFill>
                  <a:srgbClr val="202122"/>
                </a:solidFill>
                <a:effectLst/>
                <a:latin typeface="Arial" panose="020B0604020202020204" pitchFamily="34" charset="0"/>
              </a:rPr>
              <a:t>vọng</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trước</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cuộc</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sống</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Bà</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từng</a:t>
            </a:r>
            <a:r>
              <a:rPr lang="vi-VN" sz="1600" b="0" i="0" dirty="0">
                <a:solidFill>
                  <a:srgbClr val="202122"/>
                </a:solidFill>
                <a:effectLst/>
                <a:latin typeface="Arial" panose="020B0604020202020204" pitchFamily="34" charset="0"/>
              </a:rPr>
              <a:t> 3 </a:t>
            </a:r>
            <a:r>
              <a:rPr lang="vi-VN" sz="1600" b="0" i="0" dirty="0" err="1">
                <a:solidFill>
                  <a:srgbClr val="202122"/>
                </a:solidFill>
                <a:effectLst/>
                <a:latin typeface="Arial" panose="020B0604020202020204" pitchFamily="34" charset="0"/>
              </a:rPr>
              <a:t>lần</a:t>
            </a:r>
            <a:r>
              <a:rPr lang="vi-VN" sz="1600" b="0" i="0" dirty="0">
                <a:solidFill>
                  <a:srgbClr val="202122"/>
                </a:solidFill>
                <a:effectLst/>
                <a:latin typeface="Arial" panose="020B0604020202020204" pitchFamily="34" charset="0"/>
              </a:rPr>
              <a:t> sang thăm </a:t>
            </a:r>
            <a:r>
              <a:rPr lang="vi-VN" sz="1600" b="0" i="0" dirty="0" err="1">
                <a:solidFill>
                  <a:srgbClr val="202122"/>
                </a:solidFill>
                <a:effectLst/>
                <a:latin typeface="Arial" panose="020B0604020202020204" pitchFamily="34" charset="0"/>
              </a:rPr>
              <a:t>nước</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Nhật</a:t>
            </a:r>
            <a:r>
              <a:rPr lang="vi-VN" sz="1600" b="0" i="0" dirty="0">
                <a:solidFill>
                  <a:srgbClr val="202122"/>
                </a:solidFill>
                <a:effectLst/>
                <a:latin typeface="Arial" panose="020B0604020202020204" pitchFamily="34" charset="0"/>
              </a:rPr>
              <a:t> sau </a:t>
            </a:r>
            <a:r>
              <a:rPr lang="vi-VN" sz="1600" b="0" i="0" dirty="0" err="1">
                <a:solidFill>
                  <a:srgbClr val="202122"/>
                </a:solidFill>
                <a:effectLst/>
                <a:latin typeface="Arial" panose="020B0604020202020204" pitchFamily="34" charset="0"/>
              </a:rPr>
              <a:t>chiến</a:t>
            </a:r>
            <a:r>
              <a:rPr lang="vi-VN" sz="1600" b="0" i="0" dirty="0">
                <a:solidFill>
                  <a:srgbClr val="202122"/>
                </a:solidFill>
                <a:effectLst/>
                <a:latin typeface="Arial" panose="020B0604020202020204" pitchFamily="34" charset="0"/>
              </a:rPr>
              <a:t> tranh </a:t>
            </a:r>
            <a:r>
              <a:rPr lang="vi-VN" sz="1600" b="0" i="0" dirty="0" err="1">
                <a:solidFill>
                  <a:srgbClr val="202122"/>
                </a:solidFill>
                <a:effectLst/>
                <a:latin typeface="Arial" panose="020B0604020202020204" pitchFamily="34" charset="0"/>
              </a:rPr>
              <a:t>và</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được</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người</a:t>
            </a:r>
            <a:r>
              <a:rPr lang="vi-VN" sz="1600" b="0" i="0" dirty="0">
                <a:solidFill>
                  <a:srgbClr val="202122"/>
                </a:solidFill>
                <a:effectLst/>
                <a:latin typeface="Arial" panose="020B0604020202020204" pitchFamily="34" charset="0"/>
              </a:rPr>
              <a:t> dân </a:t>
            </a:r>
            <a:r>
              <a:rPr lang="vi-VN" sz="1600" b="0" i="0" u="none" strike="noStrike" dirty="0" err="1">
                <a:solidFill>
                  <a:srgbClr val="3366CC"/>
                </a:solidFill>
                <a:effectLst/>
                <a:latin typeface="Arial" panose="020B0604020202020204" pitchFamily="34" charset="0"/>
                <a:hlinkClick r:id="rId4" tooltip="Tōkyō"/>
              </a:rPr>
              <a:t>Tokyo</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tiếp</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đón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nồng</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nhiệt</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Bà</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kể</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với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mọi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người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rằng</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mình</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chỉ</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là</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một</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người</a:t>
            </a:r>
            <a:r>
              <a:rPr lang="vi-VN" sz="1600" b="0" i="0" dirty="0">
                <a:solidFill>
                  <a:srgbClr val="202122"/>
                </a:solidFill>
                <a:effectLst/>
                <a:latin typeface="Arial" panose="020B0604020202020204" pitchFamily="34" charset="0"/>
              </a:rPr>
              <a:t> không may </a:t>
            </a:r>
            <a:r>
              <a:rPr lang="vi-VN" sz="1600" b="0" i="0" dirty="0" err="1">
                <a:solidFill>
                  <a:srgbClr val="202122"/>
                </a:solidFill>
                <a:effectLst/>
                <a:latin typeface="Arial" panose="020B0604020202020204" pitchFamily="34" charset="0"/>
              </a:rPr>
              <a:t>mắn</a:t>
            </a:r>
            <a:r>
              <a:rPr lang="vi-VN" sz="1600" b="0" i="0" dirty="0">
                <a:solidFill>
                  <a:srgbClr val="202122"/>
                </a:solidFill>
                <a:effectLst/>
                <a:latin typeface="Arial" panose="020B0604020202020204" pitchFamily="34" charset="0"/>
              </a:rPr>
              <a:t>, nhưng </a:t>
            </a:r>
            <a:r>
              <a:rPr lang="vi-VN" sz="1600" b="0" i="0" dirty="0" err="1">
                <a:solidFill>
                  <a:srgbClr val="202122"/>
                </a:solidFill>
                <a:effectLst/>
                <a:latin typeface="Arial" panose="020B0604020202020204" pitchFamily="34" charset="0"/>
              </a:rPr>
              <a:t>đã</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dùng</a:t>
            </a:r>
            <a:r>
              <a:rPr lang="vi-VN" sz="1600" b="0" i="0" dirty="0">
                <a:solidFill>
                  <a:srgbClr val="202122"/>
                </a:solidFill>
                <a:effectLst/>
                <a:latin typeface="Arial" panose="020B0604020202020204" pitchFamily="34" charset="0"/>
              </a:rPr>
              <a:t> ý </a:t>
            </a:r>
            <a:r>
              <a:rPr lang="vi-VN" sz="1600" b="0" i="0" dirty="0" err="1">
                <a:solidFill>
                  <a:srgbClr val="202122"/>
                </a:solidFill>
                <a:effectLst/>
                <a:latin typeface="Arial" panose="020B0604020202020204" pitchFamily="34" charset="0"/>
              </a:rPr>
              <a:t>chí</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nghị</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lực</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để</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chống</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trả</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lại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số</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phận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trớ</a:t>
            </a:r>
            <a:r>
              <a:rPr lang="vi-VN" sz="1600" b="0" i="0" dirty="0">
                <a:solidFill>
                  <a:srgbClr val="202122"/>
                </a:solidFill>
                <a:effectLst/>
                <a:latin typeface="Arial" panose="020B0604020202020204" pitchFamily="34" charset="0"/>
              </a:rPr>
              <a:t> trêu, </a:t>
            </a:r>
            <a:r>
              <a:rPr lang="vi-VN" sz="1600" b="0" i="0" dirty="0" err="1">
                <a:solidFill>
                  <a:srgbClr val="202122"/>
                </a:solidFill>
                <a:effectLst/>
                <a:latin typeface="Arial" panose="020B0604020202020204" pitchFamily="34" charset="0"/>
              </a:rPr>
              <a:t>hoàn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thành</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sự</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nghiệp</a:t>
            </a:r>
            <a:r>
              <a:rPr lang="vi-VN" sz="1600" b="0" i="0" dirty="0">
                <a:solidFill>
                  <a:srgbClr val="202122"/>
                </a:solidFill>
                <a:effectLst/>
                <a:latin typeface="Arial" panose="020B0604020202020204" pitchFamily="34" charset="0"/>
              </a:rPr>
              <a:t> khơi </a:t>
            </a:r>
            <a:r>
              <a:rPr lang="vi-VN" sz="1600" b="0" i="0" dirty="0" err="1">
                <a:solidFill>
                  <a:srgbClr val="202122"/>
                </a:solidFill>
                <a:effectLst/>
                <a:latin typeface="Arial" panose="020B0604020202020204" pitchFamily="34" charset="0"/>
              </a:rPr>
              <a:t>gợi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tấm</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lòng</a:t>
            </a:r>
            <a:r>
              <a:rPr lang="vi-VN" sz="1600" b="0" i="0" dirty="0">
                <a:solidFill>
                  <a:srgbClr val="202122"/>
                </a:solidFill>
                <a:effectLst/>
                <a:latin typeface="Arial" panose="020B0604020202020204" pitchFamily="34" charset="0"/>
              </a:rPr>
              <a:t> nhân </a:t>
            </a:r>
            <a:r>
              <a:rPr lang="vi-VN" sz="1600" b="0" i="0" dirty="0" err="1">
                <a:solidFill>
                  <a:srgbClr val="202122"/>
                </a:solidFill>
                <a:effectLst/>
                <a:latin typeface="Arial" panose="020B0604020202020204" pitchFamily="34" charset="0"/>
              </a:rPr>
              <a:t>hậu</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của</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mọi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người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nhằm</a:t>
            </a:r>
            <a:r>
              <a:rPr lang="vi-VN" sz="1600" b="0" i="0" dirty="0">
                <a:solidFill>
                  <a:srgbClr val="202122"/>
                </a:solidFill>
                <a:effectLst/>
                <a:latin typeface="Arial" panose="020B0604020202020204" pitchFamily="34" charset="0"/>
              </a:rPr>
              <a:t> mang </a:t>
            </a:r>
            <a:r>
              <a:rPr lang="vi-VN" sz="1600" b="0" i="0" dirty="0" err="1">
                <a:solidFill>
                  <a:srgbClr val="202122"/>
                </a:solidFill>
                <a:effectLst/>
                <a:latin typeface="Arial" panose="020B0604020202020204" pitchFamily="34" charset="0"/>
              </a:rPr>
              <a:t>lại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tình</a:t>
            </a:r>
            <a:r>
              <a:rPr lang="vi-VN" sz="1600" b="0" i="0" dirty="0">
                <a:solidFill>
                  <a:srgbClr val="202122"/>
                </a:solidFill>
                <a:effectLst/>
                <a:latin typeface="Arial" panose="020B0604020202020204" pitchFamily="34" charset="0"/>
              </a:rPr>
              <a:t> thương cho </a:t>
            </a:r>
            <a:r>
              <a:rPr lang="vi-VN" sz="1600" b="0" i="0" dirty="0" err="1">
                <a:solidFill>
                  <a:srgbClr val="202122"/>
                </a:solidFill>
                <a:effectLst/>
                <a:latin typeface="Arial" panose="020B0604020202020204" pitchFamily="34" charset="0"/>
              </a:rPr>
              <a:t>người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khuyết</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tật</a:t>
            </a:r>
            <a:r>
              <a:rPr lang="vi-VN" sz="1600" b="0" i="0" dirty="0">
                <a:solidFill>
                  <a:srgbClr val="202122"/>
                </a:solidFill>
                <a:effectLst/>
                <a:latin typeface="Arial" panose="020B0604020202020204" pitchFamily="34" charset="0"/>
              </a:rPr>
              <a:t>.</a:t>
            </a:r>
          </a:p>
        </p:txBody>
      </p:sp>
    </p:spTree>
    <p:extLst>
      <p:ext uri="{BB962C8B-B14F-4D97-AF65-F5344CB8AC3E}">
        <p14:creationId xmlns:p14="http://schemas.microsoft.com/office/powerpoint/2010/main" val="192620309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660211B-954E-712A-9326-A97A3F883647}"/>
              </a:ext>
            </a:extLst>
          </p:cNvPr>
          <p:cNvSpPr>
            <a:spLocks noGrp="1"/>
          </p:cNvSpPr>
          <p:nvPr>
            <p:ph type="title"/>
          </p:nvPr>
        </p:nvSpPr>
        <p:spPr/>
        <p:txBody>
          <a:bodyPr/>
          <a:lstStyle/>
          <a:p>
            <a:pPr algn="l"/>
            <a:r>
              <a:rPr lang="vi-VN" sz="2400" dirty="0"/>
              <a:t>Qua </a:t>
            </a:r>
            <a:r>
              <a:rPr lang="vi-VN" sz="2400" dirty="0" err="1"/>
              <a:t>bài</a:t>
            </a:r>
            <a:r>
              <a:rPr lang="vi-VN" sz="2400" dirty="0"/>
              <a:t> </a:t>
            </a:r>
            <a:r>
              <a:rPr lang="vi-VN" sz="2400" dirty="0" err="1"/>
              <a:t>viết</a:t>
            </a:r>
            <a:r>
              <a:rPr lang="vi-VN" sz="2400" dirty="0"/>
              <a:t> trên, ta </a:t>
            </a:r>
            <a:r>
              <a:rPr lang="vi-VN" sz="2400" dirty="0" err="1"/>
              <a:t>nhận</a:t>
            </a:r>
            <a:r>
              <a:rPr lang="vi-VN" sz="2400" dirty="0"/>
              <a:t> </a:t>
            </a:r>
            <a:r>
              <a:rPr lang="vi-VN" sz="2400" dirty="0" err="1"/>
              <a:t>thấy</a:t>
            </a:r>
            <a:r>
              <a:rPr lang="vi-VN" sz="2400" dirty="0"/>
              <a:t> </a:t>
            </a:r>
            <a:r>
              <a:rPr lang="vi-VN" sz="2400" dirty="0" err="1"/>
              <a:t>được</a:t>
            </a:r>
            <a:r>
              <a:rPr lang="vi-VN" sz="2400" dirty="0"/>
              <a:t> </a:t>
            </a:r>
            <a:r>
              <a:rPr lang="vi-VN" sz="2400" dirty="0" err="1"/>
              <a:t>rằng</a:t>
            </a:r>
            <a:r>
              <a:rPr lang="vi-VN" sz="2400" dirty="0"/>
              <a:t> </a:t>
            </a:r>
            <a:r>
              <a:rPr lang="vi-VN" sz="2400" dirty="0" err="1"/>
              <a:t>dù</a:t>
            </a:r>
            <a:r>
              <a:rPr lang="vi-VN" sz="2400" dirty="0"/>
              <a:t> </a:t>
            </a:r>
            <a:r>
              <a:rPr lang="vi-VN" sz="2400" dirty="0" err="1"/>
              <a:t>phía</a:t>
            </a:r>
            <a:r>
              <a:rPr lang="vi-VN" sz="2400" dirty="0"/>
              <a:t> </a:t>
            </a:r>
            <a:r>
              <a:rPr lang="vi-VN" sz="2400" dirty="0" err="1"/>
              <a:t>trước</a:t>
            </a:r>
            <a:r>
              <a:rPr lang="vi-VN" sz="2400" dirty="0"/>
              <a:t> ta </a:t>
            </a:r>
            <a:r>
              <a:rPr lang="vi-VN" sz="2400" dirty="0" err="1"/>
              <a:t>có</a:t>
            </a:r>
            <a:r>
              <a:rPr lang="vi-VN" sz="2400" dirty="0"/>
              <a:t> </a:t>
            </a:r>
            <a:r>
              <a:rPr lang="vi-VN" sz="2400" dirty="0" err="1"/>
              <a:t>gặp</a:t>
            </a:r>
            <a:r>
              <a:rPr lang="vi-VN" sz="2400" dirty="0"/>
              <a:t> </a:t>
            </a:r>
            <a:r>
              <a:rPr lang="vi-VN" sz="2400" dirty="0" err="1"/>
              <a:t>nhiều</a:t>
            </a:r>
            <a:r>
              <a:rPr lang="vi-VN" sz="2400" dirty="0"/>
              <a:t> </a:t>
            </a:r>
            <a:r>
              <a:rPr lang="vi-VN" sz="2400" dirty="0" err="1"/>
              <a:t>chướng</a:t>
            </a:r>
            <a:r>
              <a:rPr lang="vi-VN" sz="2400" dirty="0"/>
              <a:t> </a:t>
            </a:r>
            <a:r>
              <a:rPr lang="vi-VN" sz="2400" dirty="0" err="1"/>
              <a:t>ngại</a:t>
            </a:r>
            <a:r>
              <a:rPr lang="vi-VN" sz="2400" dirty="0"/>
              <a:t> nhưng trong </a:t>
            </a:r>
            <a:r>
              <a:rPr lang="vi-VN" sz="2400" dirty="0" err="1"/>
              <a:t>lòng</a:t>
            </a:r>
            <a:r>
              <a:rPr lang="vi-VN" sz="2400" dirty="0"/>
              <a:t> </a:t>
            </a:r>
            <a:r>
              <a:rPr lang="vi-VN" sz="2400" dirty="0" err="1"/>
              <a:t>vẫn</a:t>
            </a:r>
            <a:r>
              <a:rPr lang="vi-VN" sz="2400" dirty="0"/>
              <a:t> luôn </a:t>
            </a:r>
            <a:r>
              <a:rPr lang="vi-VN" sz="2400" dirty="0" err="1"/>
              <a:t>hướng</a:t>
            </a:r>
            <a:r>
              <a:rPr lang="vi-VN" sz="2400" dirty="0"/>
              <a:t> </a:t>
            </a:r>
            <a:r>
              <a:rPr lang="vi-VN" sz="2400" dirty="0" err="1"/>
              <a:t>đến</a:t>
            </a:r>
            <a:r>
              <a:rPr lang="vi-VN" sz="2400" dirty="0"/>
              <a:t> </a:t>
            </a:r>
            <a:r>
              <a:rPr lang="vi-VN" sz="2400" dirty="0" err="1"/>
              <a:t>sự</a:t>
            </a:r>
            <a:r>
              <a:rPr lang="vi-VN" sz="2400" dirty="0"/>
              <a:t> </a:t>
            </a:r>
            <a:r>
              <a:rPr lang="vi-VN" sz="2400" dirty="0" err="1"/>
              <a:t>thành</a:t>
            </a:r>
            <a:r>
              <a:rPr lang="vi-VN" sz="2400" dirty="0"/>
              <a:t> công.</a:t>
            </a:r>
            <a:br>
              <a:rPr lang="vi-VN" sz="2400" dirty="0"/>
            </a:br>
            <a:r>
              <a:rPr lang="vi-VN" sz="2400" dirty="0" err="1"/>
              <a:t>Helen</a:t>
            </a:r>
            <a:r>
              <a:rPr lang="vi-VN" sz="2400" dirty="0"/>
              <a:t> </a:t>
            </a:r>
            <a:r>
              <a:rPr lang="vi-VN" sz="2400" dirty="0" err="1"/>
              <a:t>Adams</a:t>
            </a:r>
            <a:r>
              <a:rPr lang="vi-VN" sz="2400" dirty="0"/>
              <a:t> </a:t>
            </a:r>
            <a:r>
              <a:rPr lang="vi-VN" sz="2400" dirty="0" err="1"/>
              <a:t>Keller</a:t>
            </a:r>
            <a:r>
              <a:rPr lang="vi-VN" sz="2400" dirty="0"/>
              <a:t> , </a:t>
            </a:r>
            <a:r>
              <a:rPr lang="vi-VN" sz="2400" dirty="0" err="1"/>
              <a:t>bà</a:t>
            </a:r>
            <a:r>
              <a:rPr lang="vi-VN" sz="2400" dirty="0"/>
              <a:t> </a:t>
            </a:r>
            <a:r>
              <a:rPr lang="vi-VN" sz="2400" dirty="0" err="1"/>
              <a:t>là</a:t>
            </a:r>
            <a:r>
              <a:rPr lang="vi-VN" sz="2400" dirty="0"/>
              <a:t> </a:t>
            </a:r>
            <a:r>
              <a:rPr lang="vi-VN" sz="2400" dirty="0" err="1"/>
              <a:t>người</a:t>
            </a:r>
            <a:r>
              <a:rPr lang="vi-VN" sz="2400" dirty="0"/>
              <a:t> </a:t>
            </a:r>
            <a:r>
              <a:rPr lang="vi-VN" sz="2400" dirty="0" err="1"/>
              <a:t>có</a:t>
            </a:r>
            <a:r>
              <a:rPr lang="vi-VN" sz="2400" dirty="0"/>
              <a:t> </a:t>
            </a:r>
            <a:r>
              <a:rPr lang="vi-VN" sz="2400" dirty="0" err="1"/>
              <a:t>thể</a:t>
            </a:r>
            <a:r>
              <a:rPr lang="vi-VN" sz="2400" dirty="0"/>
              <a:t> </a:t>
            </a:r>
            <a:r>
              <a:rPr lang="vi-VN" sz="2400" dirty="0" err="1"/>
              <a:t>chứng</a:t>
            </a:r>
            <a:r>
              <a:rPr lang="vi-VN" sz="2400" dirty="0"/>
              <a:t> minh </a:t>
            </a:r>
            <a:r>
              <a:rPr lang="vi-VN" sz="2400" dirty="0" err="1"/>
              <a:t>được</a:t>
            </a:r>
            <a:r>
              <a:rPr lang="vi-VN" sz="2400" dirty="0"/>
              <a:t> câu </a:t>
            </a:r>
            <a:r>
              <a:rPr lang="vi-VN" sz="2400" dirty="0" err="1"/>
              <a:t>nói</a:t>
            </a:r>
            <a:r>
              <a:rPr lang="vi-VN" sz="2400" dirty="0"/>
              <a:t>: </a:t>
            </a:r>
            <a:br>
              <a:rPr lang="vi-VN" sz="2400" dirty="0"/>
            </a:br>
            <a:r>
              <a:rPr lang="vi-VN" sz="2400" dirty="0"/>
              <a:t>‘</a:t>
            </a:r>
            <a:r>
              <a:rPr lang="vi-VN" sz="2400" dirty="0" err="1"/>
              <a:t>Những</a:t>
            </a:r>
            <a:r>
              <a:rPr lang="vi-VN" sz="2400" dirty="0"/>
              <a:t> </a:t>
            </a:r>
            <a:r>
              <a:rPr lang="vi-VN" sz="2400" dirty="0" err="1"/>
              <a:t>người</a:t>
            </a:r>
            <a:r>
              <a:rPr lang="vi-VN" sz="2400" dirty="0"/>
              <a:t> không </a:t>
            </a:r>
            <a:r>
              <a:rPr lang="vi-VN" sz="2400" dirty="0" err="1"/>
              <a:t>chịu</a:t>
            </a:r>
            <a:r>
              <a:rPr lang="vi-VN" sz="2400" dirty="0"/>
              <a:t> thua </a:t>
            </a:r>
            <a:r>
              <a:rPr lang="vi-VN" sz="2400" dirty="0" err="1"/>
              <a:t>trước</a:t>
            </a:r>
            <a:r>
              <a:rPr lang="vi-VN" sz="2400" dirty="0"/>
              <a:t> </a:t>
            </a:r>
            <a:r>
              <a:rPr lang="vi-VN" sz="2400" dirty="0" err="1"/>
              <a:t>số</a:t>
            </a:r>
            <a:r>
              <a:rPr lang="vi-VN" sz="2400" dirty="0"/>
              <a:t> </a:t>
            </a:r>
            <a:r>
              <a:rPr lang="vi-VN" sz="2400" dirty="0" err="1"/>
              <a:t>phận</a:t>
            </a:r>
            <a:r>
              <a:rPr lang="vi-VN" sz="2400" dirty="0"/>
              <a:t>’.</a:t>
            </a:r>
          </a:p>
        </p:txBody>
      </p:sp>
    </p:spTree>
    <p:extLst>
      <p:ext uri="{BB962C8B-B14F-4D97-AF65-F5344CB8AC3E}">
        <p14:creationId xmlns:p14="http://schemas.microsoft.com/office/powerpoint/2010/main" val="162412067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21D4C08-676B-9C3D-86AB-4A438F490692}"/>
              </a:ext>
            </a:extLst>
          </p:cNvPr>
          <p:cNvSpPr>
            <a:spLocks noGrp="1"/>
          </p:cNvSpPr>
          <p:nvPr>
            <p:ph type="title"/>
          </p:nvPr>
        </p:nvSpPr>
        <p:spPr>
          <a:xfrm>
            <a:off x="787566" y="1864350"/>
            <a:ext cx="7717500" cy="707400"/>
          </a:xfrm>
        </p:spPr>
        <p:txBody>
          <a:bodyPr/>
          <a:lstStyle/>
          <a:p>
            <a:r>
              <a:rPr lang="vi-VN" dirty="0"/>
              <a:t>THANKS FOR WATCHING!</a:t>
            </a:r>
          </a:p>
        </p:txBody>
      </p:sp>
    </p:spTree>
    <p:extLst>
      <p:ext uri="{BB962C8B-B14F-4D97-AF65-F5344CB8AC3E}">
        <p14:creationId xmlns:p14="http://schemas.microsoft.com/office/powerpoint/2010/main" val="1546558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sp>
        <p:nvSpPr>
          <p:cNvPr id="41" name="Tiêu đề 40">
            <a:extLst>
              <a:ext uri="{FF2B5EF4-FFF2-40B4-BE49-F238E27FC236}">
                <a16:creationId xmlns:a16="http://schemas.microsoft.com/office/drawing/2014/main" id="{81772E0C-C5E9-484E-2C39-EA22D077B11E}"/>
              </a:ext>
            </a:extLst>
          </p:cNvPr>
          <p:cNvSpPr>
            <a:spLocks noGrp="1"/>
          </p:cNvSpPr>
          <p:nvPr>
            <p:ph type="title"/>
          </p:nvPr>
        </p:nvSpPr>
        <p:spPr>
          <a:xfrm>
            <a:off x="713225" y="539500"/>
            <a:ext cx="1346034" cy="538451"/>
          </a:xfrm>
        </p:spPr>
        <p:txBody>
          <a:bodyPr/>
          <a:lstStyle/>
          <a:p>
            <a:r>
              <a:rPr lang="vi-VN" sz="2400" dirty="0"/>
              <a:t>TIỂU SỬ:</a:t>
            </a:r>
          </a:p>
        </p:txBody>
      </p:sp>
      <p:sp>
        <p:nvSpPr>
          <p:cNvPr id="43" name="Chỗ dành sẵn cho Văn bản 42">
            <a:extLst>
              <a:ext uri="{FF2B5EF4-FFF2-40B4-BE49-F238E27FC236}">
                <a16:creationId xmlns:a16="http://schemas.microsoft.com/office/drawing/2014/main" id="{41993966-A31C-5F12-03BF-EEBDC12D3E85}"/>
              </a:ext>
            </a:extLst>
          </p:cNvPr>
          <p:cNvSpPr>
            <a:spLocks noGrp="1"/>
          </p:cNvSpPr>
          <p:nvPr>
            <p:ph type="body" idx="2"/>
          </p:nvPr>
        </p:nvSpPr>
        <p:spPr>
          <a:xfrm>
            <a:off x="713225" y="1077951"/>
            <a:ext cx="3687339" cy="3492711"/>
          </a:xfrm>
        </p:spPr>
        <p:txBody>
          <a:bodyPr/>
          <a:lstStyle/>
          <a:p>
            <a:r>
              <a:rPr lang="vi-VN" sz="2000" dirty="0" err="1">
                <a:solidFill>
                  <a:schemeClr val="tx1">
                    <a:lumMod val="50000"/>
                  </a:schemeClr>
                </a:solidFill>
                <a:latin typeface="+mn-lt"/>
              </a:rPr>
              <a:t>Helen</a:t>
            </a:r>
            <a:r>
              <a:rPr lang="vi-VN" sz="2000" dirty="0">
                <a:solidFill>
                  <a:schemeClr val="tx1">
                    <a:lumMod val="50000"/>
                  </a:schemeClr>
                </a:solidFill>
                <a:latin typeface="+mn-lt"/>
              </a:rPr>
              <a:t> </a:t>
            </a:r>
            <a:r>
              <a:rPr lang="vi-VN" sz="2000" dirty="0" err="1">
                <a:solidFill>
                  <a:schemeClr val="tx1">
                    <a:lumMod val="50000"/>
                  </a:schemeClr>
                </a:solidFill>
                <a:latin typeface="+mn-lt"/>
              </a:rPr>
              <a:t>Adams</a:t>
            </a:r>
            <a:r>
              <a:rPr lang="vi-VN" sz="2000" dirty="0">
                <a:solidFill>
                  <a:schemeClr val="tx1">
                    <a:lumMod val="50000"/>
                  </a:schemeClr>
                </a:solidFill>
                <a:latin typeface="+mn-lt"/>
              </a:rPr>
              <a:t> </a:t>
            </a:r>
            <a:r>
              <a:rPr lang="vi-VN" sz="2000" dirty="0" err="1">
                <a:solidFill>
                  <a:schemeClr val="tx1">
                    <a:lumMod val="50000"/>
                  </a:schemeClr>
                </a:solidFill>
                <a:latin typeface="+mn-lt"/>
              </a:rPr>
              <a:t>Keller</a:t>
            </a:r>
            <a:r>
              <a:rPr lang="vi-VN" sz="2000" dirty="0">
                <a:solidFill>
                  <a:schemeClr val="tx1">
                    <a:lumMod val="50000"/>
                  </a:schemeClr>
                </a:solidFill>
                <a:latin typeface="+mn-lt"/>
              </a:rPr>
              <a:t> (1880-1968)</a:t>
            </a:r>
            <a:r>
              <a:rPr lang="vi-VN" sz="2000" dirty="0" err="1">
                <a:solidFill>
                  <a:schemeClr val="tx1">
                    <a:lumMod val="50000"/>
                  </a:schemeClr>
                </a:solidFill>
                <a:latin typeface="+mn-lt"/>
              </a:rPr>
              <a:t>là</a:t>
            </a:r>
            <a:r>
              <a:rPr lang="vi-VN" sz="2000" dirty="0">
                <a:solidFill>
                  <a:schemeClr val="tx1">
                    <a:lumMod val="50000"/>
                  </a:schemeClr>
                </a:solidFill>
                <a:latin typeface="+mn-lt"/>
              </a:rPr>
              <a:t> </a:t>
            </a:r>
            <a:r>
              <a:rPr lang="vi-VN" sz="2000" dirty="0" err="1">
                <a:solidFill>
                  <a:schemeClr val="tx1">
                    <a:lumMod val="50000"/>
                  </a:schemeClr>
                </a:solidFill>
                <a:latin typeface="+mn-lt"/>
              </a:rPr>
              <a:t>nữ</a:t>
            </a:r>
            <a:r>
              <a:rPr lang="vi-VN" sz="2000" dirty="0">
                <a:solidFill>
                  <a:schemeClr val="tx1">
                    <a:lumMod val="50000"/>
                  </a:schemeClr>
                </a:solidFill>
                <a:latin typeface="+mn-lt"/>
              </a:rPr>
              <a:t> văn </a:t>
            </a:r>
            <a:r>
              <a:rPr lang="vi-VN" sz="2000" dirty="0" err="1">
                <a:solidFill>
                  <a:schemeClr val="tx1">
                    <a:lumMod val="50000"/>
                  </a:schemeClr>
                </a:solidFill>
                <a:latin typeface="+mn-lt"/>
              </a:rPr>
              <a:t>sĩ</a:t>
            </a:r>
            <a:r>
              <a:rPr lang="vi-VN" sz="2000" dirty="0">
                <a:solidFill>
                  <a:schemeClr val="tx1">
                    <a:lumMod val="50000"/>
                  </a:schemeClr>
                </a:solidFill>
                <a:latin typeface="+mn-lt"/>
              </a:rPr>
              <a:t>, </a:t>
            </a:r>
            <a:r>
              <a:rPr lang="vi-VN" sz="2000" dirty="0" err="1">
                <a:solidFill>
                  <a:schemeClr val="tx1">
                    <a:lumMod val="50000"/>
                  </a:schemeClr>
                </a:solidFill>
                <a:latin typeface="+mn-lt"/>
              </a:rPr>
              <a:t>nhà</a:t>
            </a:r>
            <a:r>
              <a:rPr lang="vi-VN" sz="2000" dirty="0">
                <a:solidFill>
                  <a:schemeClr val="tx1">
                    <a:lumMod val="50000"/>
                  </a:schemeClr>
                </a:solidFill>
                <a:latin typeface="+mn-lt"/>
              </a:rPr>
              <a:t> </a:t>
            </a:r>
            <a:r>
              <a:rPr lang="vi-VN" sz="2000" dirty="0" err="1">
                <a:solidFill>
                  <a:schemeClr val="tx1">
                    <a:lumMod val="50000"/>
                  </a:schemeClr>
                </a:solidFill>
                <a:latin typeface="+mn-lt"/>
              </a:rPr>
              <a:t>hoạt</a:t>
            </a:r>
            <a:r>
              <a:rPr lang="vi-VN" sz="2000" dirty="0">
                <a:solidFill>
                  <a:schemeClr val="tx1">
                    <a:lumMod val="50000"/>
                  </a:schemeClr>
                </a:solidFill>
                <a:latin typeface="+mn-lt"/>
              </a:rPr>
              <a:t> </a:t>
            </a:r>
            <a:r>
              <a:rPr lang="vi-VN" sz="2000" dirty="0" err="1">
                <a:solidFill>
                  <a:schemeClr val="tx1">
                    <a:lumMod val="50000"/>
                  </a:schemeClr>
                </a:solidFill>
                <a:latin typeface="+mn-lt"/>
              </a:rPr>
              <a:t>động</a:t>
            </a:r>
            <a:r>
              <a:rPr lang="vi-VN" sz="2000" dirty="0">
                <a:solidFill>
                  <a:schemeClr val="tx1">
                    <a:lumMod val="50000"/>
                  </a:schemeClr>
                </a:solidFill>
                <a:latin typeface="+mn-lt"/>
              </a:rPr>
              <a:t> </a:t>
            </a:r>
            <a:r>
              <a:rPr lang="vi-VN" sz="2000" dirty="0" err="1">
                <a:solidFill>
                  <a:schemeClr val="tx1">
                    <a:lumMod val="50000"/>
                  </a:schemeClr>
                </a:solidFill>
                <a:latin typeface="+mn-lt"/>
              </a:rPr>
              <a:t>xã</a:t>
            </a:r>
            <a:r>
              <a:rPr lang="vi-VN" sz="2000" dirty="0">
                <a:solidFill>
                  <a:schemeClr val="tx1">
                    <a:lumMod val="50000"/>
                  </a:schemeClr>
                </a:solidFill>
                <a:latin typeface="+mn-lt"/>
              </a:rPr>
              <a:t> </a:t>
            </a:r>
            <a:r>
              <a:rPr lang="vi-VN" sz="2000" dirty="0" err="1">
                <a:solidFill>
                  <a:schemeClr val="tx1">
                    <a:lumMod val="50000"/>
                  </a:schemeClr>
                </a:solidFill>
                <a:latin typeface="+mn-lt"/>
              </a:rPr>
              <a:t>hội</a:t>
            </a:r>
            <a:r>
              <a:rPr lang="vi-VN" sz="2000" dirty="0">
                <a:solidFill>
                  <a:schemeClr val="tx1">
                    <a:lumMod val="50000"/>
                  </a:schemeClr>
                </a:solidFill>
                <a:latin typeface="+mn-lt"/>
              </a:rPr>
              <a:t>, </a:t>
            </a:r>
            <a:r>
              <a:rPr lang="vi-VN" sz="2000" dirty="0" err="1">
                <a:solidFill>
                  <a:schemeClr val="tx1">
                    <a:lumMod val="50000"/>
                  </a:schemeClr>
                </a:solidFill>
                <a:latin typeface="+mn-lt"/>
              </a:rPr>
              <a:t>diễn</a:t>
            </a:r>
            <a:r>
              <a:rPr lang="vi-VN" sz="2000" dirty="0">
                <a:solidFill>
                  <a:schemeClr val="tx1">
                    <a:lumMod val="50000"/>
                  </a:schemeClr>
                </a:solidFill>
                <a:latin typeface="+mn-lt"/>
              </a:rPr>
              <a:t> </a:t>
            </a:r>
            <a:r>
              <a:rPr lang="vi-VN" sz="2000" dirty="0" err="1">
                <a:solidFill>
                  <a:schemeClr val="tx1">
                    <a:lumMod val="50000"/>
                  </a:schemeClr>
                </a:solidFill>
                <a:latin typeface="+mn-lt"/>
              </a:rPr>
              <a:t>giả</a:t>
            </a:r>
            <a:r>
              <a:rPr lang="vi-VN" sz="2000" dirty="0">
                <a:solidFill>
                  <a:schemeClr val="tx1">
                    <a:lumMod val="50000"/>
                  </a:schemeClr>
                </a:solidFill>
                <a:latin typeface="+mn-lt"/>
              </a:rPr>
              <a:t> </a:t>
            </a:r>
            <a:r>
              <a:rPr lang="vi-VN" sz="2000" dirty="0" err="1">
                <a:solidFill>
                  <a:schemeClr val="tx1">
                    <a:lumMod val="50000"/>
                  </a:schemeClr>
                </a:solidFill>
                <a:latin typeface="+mn-lt"/>
              </a:rPr>
              <a:t>người</a:t>
            </a:r>
            <a:r>
              <a:rPr lang="vi-VN" sz="2000" dirty="0">
                <a:solidFill>
                  <a:schemeClr val="tx1">
                    <a:lumMod val="50000"/>
                  </a:schemeClr>
                </a:solidFill>
                <a:latin typeface="+mn-lt"/>
              </a:rPr>
              <a:t> </a:t>
            </a:r>
            <a:r>
              <a:rPr lang="vi-VN" sz="2000" dirty="0" err="1">
                <a:solidFill>
                  <a:schemeClr val="tx1">
                    <a:lumMod val="50000"/>
                  </a:schemeClr>
                </a:solidFill>
                <a:latin typeface="+mn-lt"/>
              </a:rPr>
              <a:t>Mỹ</a:t>
            </a:r>
            <a:r>
              <a:rPr lang="vi-VN" sz="2000" dirty="0">
                <a:solidFill>
                  <a:schemeClr val="tx1">
                    <a:lumMod val="50000"/>
                  </a:schemeClr>
                </a:solidFill>
                <a:latin typeface="+mn-lt"/>
              </a:rPr>
              <a:t>. </a:t>
            </a:r>
            <a:r>
              <a:rPr lang="vi-VN" sz="2000" dirty="0" err="1">
                <a:solidFill>
                  <a:schemeClr val="tx1">
                    <a:lumMod val="50000"/>
                  </a:schemeClr>
                </a:solidFill>
                <a:latin typeface="+mn-lt"/>
              </a:rPr>
              <a:t>Bà</a:t>
            </a:r>
            <a:r>
              <a:rPr lang="vi-VN" sz="2000" dirty="0">
                <a:solidFill>
                  <a:schemeClr val="tx1">
                    <a:lumMod val="50000"/>
                  </a:schemeClr>
                </a:solidFill>
                <a:latin typeface="+mn-lt"/>
              </a:rPr>
              <a:t> </a:t>
            </a:r>
            <a:r>
              <a:rPr lang="vi-VN" sz="2000" dirty="0" err="1">
                <a:solidFill>
                  <a:schemeClr val="tx1">
                    <a:lumMod val="50000"/>
                  </a:schemeClr>
                </a:solidFill>
                <a:latin typeface="+mn-lt"/>
              </a:rPr>
              <a:t>là</a:t>
            </a:r>
            <a:r>
              <a:rPr lang="vi-VN" sz="2000" dirty="0">
                <a:solidFill>
                  <a:schemeClr val="tx1">
                    <a:lumMod val="50000"/>
                  </a:schemeClr>
                </a:solidFill>
                <a:latin typeface="+mn-lt"/>
              </a:rPr>
              <a:t> </a:t>
            </a:r>
            <a:r>
              <a:rPr lang="vi-VN" sz="2000" dirty="0" err="1">
                <a:solidFill>
                  <a:schemeClr val="tx1">
                    <a:lumMod val="50000"/>
                  </a:schemeClr>
                </a:solidFill>
                <a:latin typeface="+mn-lt"/>
              </a:rPr>
              <a:t>người</a:t>
            </a:r>
            <a:r>
              <a:rPr lang="vi-VN" sz="2000" dirty="0">
                <a:solidFill>
                  <a:schemeClr val="tx1">
                    <a:lumMod val="50000"/>
                  </a:schemeClr>
                </a:solidFill>
                <a:latin typeface="+mn-lt"/>
              </a:rPr>
              <a:t> </a:t>
            </a:r>
            <a:r>
              <a:rPr lang="vi-VN" sz="2000" dirty="0" err="1">
                <a:solidFill>
                  <a:schemeClr val="tx1">
                    <a:lumMod val="50000"/>
                  </a:schemeClr>
                </a:solidFill>
                <a:latin typeface="+mn-lt"/>
              </a:rPr>
              <a:t>khiếm</a:t>
            </a:r>
            <a:r>
              <a:rPr lang="vi-VN" sz="2000" dirty="0">
                <a:solidFill>
                  <a:schemeClr val="tx1">
                    <a:lumMod val="50000"/>
                  </a:schemeClr>
                </a:solidFill>
                <a:latin typeface="+mn-lt"/>
              </a:rPr>
              <a:t> </a:t>
            </a:r>
            <a:r>
              <a:rPr lang="vi-VN" sz="2000" dirty="0" err="1">
                <a:solidFill>
                  <a:schemeClr val="tx1">
                    <a:lumMod val="50000"/>
                  </a:schemeClr>
                </a:solidFill>
                <a:latin typeface="+mn-lt"/>
              </a:rPr>
              <a:t>thị</a:t>
            </a:r>
            <a:r>
              <a:rPr lang="vi-VN" sz="2000" dirty="0">
                <a:solidFill>
                  <a:schemeClr val="tx1">
                    <a:lumMod val="50000"/>
                  </a:schemeClr>
                </a:solidFill>
                <a:latin typeface="+mn-lt"/>
              </a:rPr>
              <a:t>, </a:t>
            </a:r>
            <a:r>
              <a:rPr lang="vi-VN" sz="2000" dirty="0" err="1">
                <a:solidFill>
                  <a:schemeClr val="tx1">
                    <a:lumMod val="50000"/>
                  </a:schemeClr>
                </a:solidFill>
                <a:latin typeface="+mn-lt"/>
              </a:rPr>
              <a:t>khiếm</a:t>
            </a:r>
            <a:r>
              <a:rPr lang="vi-VN" sz="2000" dirty="0">
                <a:solidFill>
                  <a:schemeClr val="tx1">
                    <a:lumMod val="50000"/>
                  </a:schemeClr>
                </a:solidFill>
                <a:latin typeface="+mn-lt"/>
              </a:rPr>
              <a:t> </a:t>
            </a:r>
            <a:r>
              <a:rPr lang="vi-VN" sz="2000" dirty="0" err="1">
                <a:solidFill>
                  <a:schemeClr val="tx1">
                    <a:lumMod val="50000"/>
                  </a:schemeClr>
                </a:solidFill>
                <a:latin typeface="+mn-lt"/>
              </a:rPr>
              <a:t>thính</a:t>
            </a:r>
            <a:r>
              <a:rPr lang="vi-VN" sz="2000" dirty="0">
                <a:solidFill>
                  <a:schemeClr val="tx1">
                    <a:lumMod val="50000"/>
                  </a:schemeClr>
                </a:solidFill>
                <a:latin typeface="+mn-lt"/>
              </a:rPr>
              <a:t> </a:t>
            </a:r>
            <a:r>
              <a:rPr lang="vi-VN" sz="2000" dirty="0" err="1">
                <a:solidFill>
                  <a:schemeClr val="tx1">
                    <a:lumMod val="50000"/>
                  </a:schemeClr>
                </a:solidFill>
                <a:latin typeface="+mn-lt"/>
              </a:rPr>
              <a:t>đầu</a:t>
            </a:r>
            <a:r>
              <a:rPr lang="vi-VN" sz="2000" dirty="0">
                <a:solidFill>
                  <a:schemeClr val="tx1">
                    <a:lumMod val="50000"/>
                  </a:schemeClr>
                </a:solidFill>
                <a:latin typeface="+mn-lt"/>
              </a:rPr>
              <a:t> tiên </a:t>
            </a:r>
            <a:r>
              <a:rPr lang="vi-VN" sz="2000" dirty="0" err="1">
                <a:solidFill>
                  <a:schemeClr val="tx1">
                    <a:lumMod val="50000"/>
                  </a:schemeClr>
                </a:solidFill>
                <a:latin typeface="+mn-lt"/>
              </a:rPr>
              <a:t>giành</a:t>
            </a:r>
            <a:r>
              <a:rPr lang="vi-VN" sz="2000" dirty="0">
                <a:solidFill>
                  <a:schemeClr val="tx1">
                    <a:lumMod val="50000"/>
                  </a:schemeClr>
                </a:solidFill>
                <a:latin typeface="+mn-lt"/>
              </a:rPr>
              <a:t> </a:t>
            </a:r>
            <a:r>
              <a:rPr lang="vi-VN" sz="2000" dirty="0" err="1">
                <a:solidFill>
                  <a:schemeClr val="tx1">
                    <a:lumMod val="50000"/>
                  </a:schemeClr>
                </a:solidFill>
                <a:latin typeface="+mn-lt"/>
              </a:rPr>
              <a:t>học</a:t>
            </a:r>
            <a:r>
              <a:rPr lang="vi-VN" sz="2000" dirty="0">
                <a:solidFill>
                  <a:schemeClr val="tx1">
                    <a:lumMod val="50000"/>
                  </a:schemeClr>
                </a:solidFill>
                <a:latin typeface="+mn-lt"/>
              </a:rPr>
              <a:t> </a:t>
            </a:r>
            <a:r>
              <a:rPr lang="vi-VN" sz="2000" dirty="0" err="1">
                <a:solidFill>
                  <a:schemeClr val="tx1">
                    <a:lumMod val="50000"/>
                  </a:schemeClr>
                </a:solidFill>
                <a:latin typeface="+mn-lt"/>
              </a:rPr>
              <a:t>vị</a:t>
            </a:r>
            <a:r>
              <a:rPr lang="vi-VN" sz="2000" dirty="0">
                <a:solidFill>
                  <a:schemeClr val="tx1">
                    <a:lumMod val="50000"/>
                  </a:schemeClr>
                </a:solidFill>
                <a:latin typeface="+mn-lt"/>
              </a:rPr>
              <a:t> </a:t>
            </a:r>
            <a:r>
              <a:rPr lang="vi-VN" sz="2000" dirty="0" err="1">
                <a:solidFill>
                  <a:schemeClr val="tx1">
                    <a:lumMod val="50000"/>
                  </a:schemeClr>
                </a:solidFill>
                <a:latin typeface="+mn-lt"/>
              </a:rPr>
              <a:t>Cử</a:t>
            </a:r>
            <a:r>
              <a:rPr lang="vi-VN" sz="2000" dirty="0">
                <a:solidFill>
                  <a:schemeClr val="tx1">
                    <a:lumMod val="50000"/>
                  </a:schemeClr>
                </a:solidFill>
                <a:latin typeface="+mn-lt"/>
              </a:rPr>
              <a:t> nhân </a:t>
            </a:r>
            <a:r>
              <a:rPr lang="vi-VN" sz="2000" dirty="0" err="1">
                <a:solidFill>
                  <a:schemeClr val="tx1">
                    <a:lumMod val="50000"/>
                  </a:schemeClr>
                </a:solidFill>
                <a:latin typeface="+mn-lt"/>
              </a:rPr>
              <a:t>Nghệ</a:t>
            </a:r>
            <a:r>
              <a:rPr lang="vi-VN" sz="2000" dirty="0">
                <a:solidFill>
                  <a:schemeClr val="tx1">
                    <a:lumMod val="50000"/>
                  </a:schemeClr>
                </a:solidFill>
                <a:latin typeface="+mn-lt"/>
              </a:rPr>
              <a:t> </a:t>
            </a:r>
            <a:r>
              <a:rPr lang="vi-VN" sz="2000" dirty="0" err="1">
                <a:solidFill>
                  <a:schemeClr val="tx1">
                    <a:lumMod val="50000"/>
                  </a:schemeClr>
                </a:solidFill>
                <a:latin typeface="+mn-lt"/>
              </a:rPr>
              <a:t>thuật</a:t>
            </a:r>
            <a:r>
              <a:rPr lang="vi-VN" sz="2000" dirty="0">
                <a:solidFill>
                  <a:schemeClr val="tx1">
                    <a:lumMod val="50000"/>
                  </a:schemeClr>
                </a:solidFill>
                <a:latin typeface="+mn-lt"/>
              </a:rPr>
              <a:t>. </a:t>
            </a:r>
            <a:r>
              <a:rPr lang="vi-VN" sz="2000" dirty="0" err="1">
                <a:solidFill>
                  <a:schemeClr val="tx1">
                    <a:lumMod val="50000"/>
                  </a:schemeClr>
                </a:solidFill>
                <a:latin typeface="+mn-lt"/>
              </a:rPr>
              <a:t>Bà</a:t>
            </a:r>
            <a:r>
              <a:rPr lang="vi-VN" sz="2000" dirty="0">
                <a:solidFill>
                  <a:schemeClr val="tx1">
                    <a:lumMod val="50000"/>
                  </a:schemeClr>
                </a:solidFill>
                <a:latin typeface="+mn-lt"/>
              </a:rPr>
              <a:t> </a:t>
            </a:r>
            <a:r>
              <a:rPr lang="vi-VN" sz="2000" dirty="0" err="1">
                <a:solidFill>
                  <a:schemeClr val="tx1">
                    <a:lumMod val="50000"/>
                  </a:schemeClr>
                </a:solidFill>
                <a:latin typeface="+mn-lt"/>
              </a:rPr>
              <a:t>được</a:t>
            </a:r>
            <a:r>
              <a:rPr lang="vi-VN" sz="2000" dirty="0">
                <a:solidFill>
                  <a:schemeClr val="tx1">
                    <a:lumMod val="50000"/>
                  </a:schemeClr>
                </a:solidFill>
                <a:latin typeface="+mn-lt"/>
              </a:rPr>
              <a:t> </a:t>
            </a:r>
            <a:r>
              <a:rPr lang="vi-VN" sz="2000" dirty="0" err="1">
                <a:solidFill>
                  <a:schemeClr val="tx1">
                    <a:lumMod val="50000"/>
                  </a:schemeClr>
                </a:solidFill>
                <a:latin typeface="+mn-lt"/>
              </a:rPr>
              <a:t>tạp</a:t>
            </a:r>
            <a:r>
              <a:rPr lang="vi-VN" sz="2000" dirty="0">
                <a:solidFill>
                  <a:schemeClr val="tx1">
                    <a:lumMod val="50000"/>
                  </a:schemeClr>
                </a:solidFill>
                <a:latin typeface="+mn-lt"/>
              </a:rPr>
              <a:t> </a:t>
            </a:r>
            <a:r>
              <a:rPr lang="vi-VN" sz="2000" dirty="0" err="1">
                <a:solidFill>
                  <a:schemeClr val="tx1">
                    <a:lumMod val="50000"/>
                  </a:schemeClr>
                </a:solidFill>
                <a:latin typeface="+mn-lt"/>
              </a:rPr>
              <a:t>chí</a:t>
            </a:r>
            <a:r>
              <a:rPr lang="vi-VN" sz="2000" dirty="0">
                <a:solidFill>
                  <a:schemeClr val="tx1">
                    <a:lumMod val="50000"/>
                  </a:schemeClr>
                </a:solidFill>
                <a:latin typeface="+mn-lt"/>
              </a:rPr>
              <a:t> </a:t>
            </a:r>
            <a:r>
              <a:rPr lang="vi-VN" sz="2000" dirty="0" err="1">
                <a:solidFill>
                  <a:schemeClr val="tx1">
                    <a:lumMod val="50000"/>
                  </a:schemeClr>
                </a:solidFill>
                <a:latin typeface="+mn-lt"/>
              </a:rPr>
              <a:t>Time</a:t>
            </a:r>
            <a:r>
              <a:rPr lang="vi-VN" sz="2000" dirty="0">
                <a:solidFill>
                  <a:schemeClr val="tx1">
                    <a:lumMod val="50000"/>
                  </a:schemeClr>
                </a:solidFill>
                <a:latin typeface="+mn-lt"/>
              </a:rPr>
              <a:t> </a:t>
            </a:r>
            <a:r>
              <a:rPr lang="vi-VN" sz="2000" dirty="0" err="1">
                <a:solidFill>
                  <a:schemeClr val="tx1">
                    <a:lumMod val="50000"/>
                  </a:schemeClr>
                </a:solidFill>
                <a:latin typeface="+mn-lt"/>
              </a:rPr>
              <a:t>xếp</a:t>
            </a:r>
            <a:r>
              <a:rPr lang="vi-VN" sz="2000" dirty="0">
                <a:solidFill>
                  <a:schemeClr val="tx1">
                    <a:lumMod val="50000"/>
                  </a:schemeClr>
                </a:solidFill>
                <a:latin typeface="+mn-lt"/>
              </a:rPr>
              <a:t> </a:t>
            </a:r>
            <a:r>
              <a:rPr lang="vi-VN" sz="2000" dirty="0" err="1">
                <a:solidFill>
                  <a:schemeClr val="tx1">
                    <a:lumMod val="50000"/>
                  </a:schemeClr>
                </a:solidFill>
                <a:latin typeface="+mn-lt"/>
              </a:rPr>
              <a:t>vào</a:t>
            </a:r>
            <a:r>
              <a:rPr lang="vi-VN" sz="2000" dirty="0">
                <a:solidFill>
                  <a:schemeClr val="tx1">
                    <a:lumMod val="50000"/>
                  </a:schemeClr>
                </a:solidFill>
                <a:latin typeface="+mn-lt"/>
              </a:rPr>
              <a:t> danh </a:t>
            </a:r>
            <a:r>
              <a:rPr lang="vi-VN" sz="2000" dirty="0" err="1">
                <a:solidFill>
                  <a:schemeClr val="tx1">
                    <a:lumMod val="50000"/>
                  </a:schemeClr>
                </a:solidFill>
                <a:latin typeface="+mn-lt"/>
              </a:rPr>
              <a:t>sách</a:t>
            </a:r>
            <a:r>
              <a:rPr lang="vi-VN" sz="2000" dirty="0">
                <a:solidFill>
                  <a:schemeClr val="tx1">
                    <a:lumMod val="50000"/>
                  </a:schemeClr>
                </a:solidFill>
                <a:latin typeface="+mn-lt"/>
              </a:rPr>
              <a:t> 100 nhân </a:t>
            </a:r>
            <a:r>
              <a:rPr lang="vi-VN" sz="2000" dirty="0" err="1">
                <a:solidFill>
                  <a:schemeClr val="tx1">
                    <a:lumMod val="50000"/>
                  </a:schemeClr>
                </a:solidFill>
                <a:latin typeface="+mn-lt"/>
              </a:rPr>
              <a:t>vật</a:t>
            </a:r>
            <a:r>
              <a:rPr lang="vi-VN" sz="2000" dirty="0">
                <a:solidFill>
                  <a:schemeClr val="tx1">
                    <a:lumMod val="50000"/>
                  </a:schemeClr>
                </a:solidFill>
                <a:latin typeface="+mn-lt"/>
              </a:rPr>
              <a:t> tiêu </a:t>
            </a:r>
            <a:r>
              <a:rPr lang="vi-VN" sz="2000" dirty="0" err="1">
                <a:solidFill>
                  <a:schemeClr val="tx1">
                    <a:lumMod val="50000"/>
                  </a:schemeClr>
                </a:solidFill>
                <a:latin typeface="+mn-lt"/>
              </a:rPr>
              <a:t>biểu</a:t>
            </a:r>
            <a:r>
              <a:rPr lang="vi-VN" sz="2000" dirty="0">
                <a:solidFill>
                  <a:schemeClr val="tx1">
                    <a:lumMod val="50000"/>
                  </a:schemeClr>
                </a:solidFill>
                <a:latin typeface="+mn-lt"/>
              </a:rPr>
              <a:t> </a:t>
            </a:r>
            <a:r>
              <a:rPr lang="vi-VN" sz="2000" dirty="0" err="1">
                <a:solidFill>
                  <a:schemeClr val="tx1">
                    <a:lumMod val="50000"/>
                  </a:schemeClr>
                </a:solidFill>
                <a:latin typeface="+mn-lt"/>
              </a:rPr>
              <a:t>của</a:t>
            </a:r>
            <a:r>
              <a:rPr lang="vi-VN" sz="2000" dirty="0">
                <a:solidFill>
                  <a:schemeClr val="tx1">
                    <a:lumMod val="50000"/>
                  </a:schemeClr>
                </a:solidFill>
                <a:latin typeface="+mn-lt"/>
              </a:rPr>
              <a:t> </a:t>
            </a:r>
            <a:r>
              <a:rPr lang="vi-VN" sz="2000" dirty="0" err="1">
                <a:solidFill>
                  <a:schemeClr val="tx1">
                    <a:lumMod val="50000"/>
                  </a:schemeClr>
                </a:solidFill>
                <a:latin typeface="+mn-lt"/>
              </a:rPr>
              <a:t>thế</a:t>
            </a:r>
            <a:r>
              <a:rPr lang="vi-VN" sz="2000" dirty="0">
                <a:solidFill>
                  <a:schemeClr val="tx1">
                    <a:lumMod val="50000"/>
                  </a:schemeClr>
                </a:solidFill>
                <a:latin typeface="+mn-lt"/>
              </a:rPr>
              <a:t> </a:t>
            </a:r>
            <a:r>
              <a:rPr lang="vi-VN" sz="2000" dirty="0" err="1">
                <a:solidFill>
                  <a:schemeClr val="tx1">
                    <a:lumMod val="50000"/>
                  </a:schemeClr>
                </a:solidFill>
                <a:latin typeface="+mn-lt"/>
              </a:rPr>
              <a:t>kỷ</a:t>
            </a:r>
            <a:r>
              <a:rPr lang="vi-VN" sz="2000" dirty="0">
                <a:solidFill>
                  <a:schemeClr val="tx1">
                    <a:lumMod val="50000"/>
                  </a:schemeClr>
                </a:solidFill>
                <a:latin typeface="+mn-lt"/>
              </a:rPr>
              <a:t> 20. </a:t>
            </a:r>
            <a:r>
              <a:rPr lang="vi-VN" sz="2000" b="0" i="0" dirty="0">
                <a:solidFill>
                  <a:schemeClr val="tx1">
                    <a:lumMod val="50000"/>
                  </a:schemeClr>
                </a:solidFill>
                <a:effectLst/>
                <a:latin typeface="+mn-lt"/>
              </a:rPr>
              <a:t> </a:t>
            </a:r>
            <a:endParaRPr lang="vi-VN" sz="2000" dirty="0">
              <a:solidFill>
                <a:schemeClr val="tx1">
                  <a:lumMod val="50000"/>
                </a:schemeClr>
              </a:solidFill>
              <a:latin typeface="+mn-lt"/>
            </a:endParaRPr>
          </a:p>
        </p:txBody>
      </p:sp>
      <p:pic>
        <p:nvPicPr>
          <p:cNvPr id="44" name="Hình ảnh 43">
            <a:extLst>
              <a:ext uri="{FF2B5EF4-FFF2-40B4-BE49-F238E27FC236}">
                <a16:creationId xmlns:a16="http://schemas.microsoft.com/office/drawing/2014/main" id="{D44E0AB4-469C-52CE-23C7-68FB818829FF}"/>
              </a:ext>
            </a:extLst>
          </p:cNvPr>
          <p:cNvPicPr>
            <a:picLocks noChangeAspect="1"/>
          </p:cNvPicPr>
          <p:nvPr/>
        </p:nvPicPr>
        <p:blipFill>
          <a:blip r:embed="rId3"/>
          <a:stretch>
            <a:fillRect/>
          </a:stretch>
        </p:blipFill>
        <p:spPr>
          <a:xfrm>
            <a:off x="4876799" y="636144"/>
            <a:ext cx="3258117" cy="3943290"/>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pic>
        <p:nvPicPr>
          <p:cNvPr id="1358" name="Google Shape;1358;p60"/>
          <p:cNvPicPr preferRelativeResize="0"/>
          <p:nvPr/>
        </p:nvPicPr>
        <p:blipFill>
          <a:blip r:embed="rId3">
            <a:alphaModFix/>
          </a:blip>
          <a:stretch>
            <a:fillRect/>
          </a:stretch>
        </p:blipFill>
        <p:spPr>
          <a:xfrm>
            <a:off x="2998299" y="2178975"/>
            <a:ext cx="3147423" cy="2011904"/>
          </a:xfrm>
          <a:prstGeom prst="rect">
            <a:avLst/>
          </a:prstGeom>
          <a:noFill/>
          <a:ln>
            <a:noFill/>
          </a:ln>
        </p:spPr>
      </p:pic>
      <p:pic>
        <p:nvPicPr>
          <p:cNvPr id="1359" name="Google Shape;1359;p60"/>
          <p:cNvPicPr preferRelativeResize="0"/>
          <p:nvPr/>
        </p:nvPicPr>
        <p:blipFill>
          <a:blip r:embed="rId4">
            <a:alphaModFix/>
          </a:blip>
          <a:stretch>
            <a:fillRect/>
          </a:stretch>
        </p:blipFill>
        <p:spPr>
          <a:xfrm rot="-734889">
            <a:off x="5472925" y="2995019"/>
            <a:ext cx="704601" cy="607089"/>
          </a:xfrm>
          <a:prstGeom prst="rect">
            <a:avLst/>
          </a:prstGeom>
          <a:noFill/>
          <a:ln>
            <a:noFill/>
          </a:ln>
          <a:effectLst>
            <a:outerShdw blurRad="14288" dist="28575" dir="7680000" algn="bl" rotWithShape="0">
              <a:srgbClr val="000000">
                <a:alpha val="9000"/>
              </a:srgbClr>
            </a:outerShdw>
          </a:effectLst>
        </p:spPr>
      </p:pic>
      <p:pic>
        <p:nvPicPr>
          <p:cNvPr id="1360" name="Google Shape;1360;p60"/>
          <p:cNvPicPr preferRelativeResize="0"/>
          <p:nvPr/>
        </p:nvPicPr>
        <p:blipFill>
          <a:blip r:embed="rId4">
            <a:alphaModFix/>
          </a:blip>
          <a:stretch>
            <a:fillRect/>
          </a:stretch>
        </p:blipFill>
        <p:spPr>
          <a:xfrm rot="-734889">
            <a:off x="2966424" y="1282919"/>
            <a:ext cx="704601" cy="607089"/>
          </a:xfrm>
          <a:prstGeom prst="rect">
            <a:avLst/>
          </a:prstGeom>
          <a:noFill/>
          <a:ln>
            <a:noFill/>
          </a:ln>
          <a:effectLst>
            <a:outerShdw blurRad="14288" dist="28575" dir="7680000" algn="bl" rotWithShape="0">
              <a:srgbClr val="000000">
                <a:alpha val="9000"/>
              </a:srgbClr>
            </a:outerShdw>
          </a:effectLst>
        </p:spPr>
      </p:pic>
      <p:pic>
        <p:nvPicPr>
          <p:cNvPr id="1361" name="Google Shape;1361;p60"/>
          <p:cNvPicPr preferRelativeResize="0"/>
          <p:nvPr/>
        </p:nvPicPr>
        <p:blipFill>
          <a:blip r:embed="rId4">
            <a:alphaModFix/>
          </a:blip>
          <a:stretch>
            <a:fillRect/>
          </a:stretch>
        </p:blipFill>
        <p:spPr>
          <a:xfrm rot="-734889">
            <a:off x="5466125" y="1282919"/>
            <a:ext cx="704601" cy="607089"/>
          </a:xfrm>
          <a:prstGeom prst="rect">
            <a:avLst/>
          </a:prstGeom>
          <a:noFill/>
          <a:ln>
            <a:noFill/>
          </a:ln>
          <a:effectLst>
            <a:outerShdw blurRad="14288" dist="28575" dir="7680000" algn="bl" rotWithShape="0">
              <a:srgbClr val="000000">
                <a:alpha val="9000"/>
              </a:srgbClr>
            </a:outerShdw>
          </a:effectLst>
        </p:spPr>
      </p:pic>
      <p:pic>
        <p:nvPicPr>
          <p:cNvPr id="1362" name="Google Shape;1362;p60"/>
          <p:cNvPicPr preferRelativeResize="0"/>
          <p:nvPr/>
        </p:nvPicPr>
        <p:blipFill>
          <a:blip r:embed="rId4">
            <a:alphaModFix/>
          </a:blip>
          <a:stretch>
            <a:fillRect/>
          </a:stretch>
        </p:blipFill>
        <p:spPr>
          <a:xfrm rot="-734889">
            <a:off x="2966424" y="2995019"/>
            <a:ext cx="704601" cy="607089"/>
          </a:xfrm>
          <a:prstGeom prst="rect">
            <a:avLst/>
          </a:prstGeom>
          <a:noFill/>
          <a:ln>
            <a:noFill/>
          </a:ln>
          <a:effectLst>
            <a:outerShdw blurRad="14288" dist="28575" dir="7680000" algn="bl" rotWithShape="0">
              <a:srgbClr val="000000">
                <a:alpha val="9000"/>
              </a:srgbClr>
            </a:outerShdw>
          </a:effectLst>
        </p:spPr>
      </p:pic>
      <p:sp>
        <p:nvSpPr>
          <p:cNvPr id="1365" name="Google Shape;1365;p60"/>
          <p:cNvSpPr txBox="1">
            <a:spLocks noGrp="1"/>
          </p:cNvSpPr>
          <p:nvPr>
            <p:ph type="body" idx="1"/>
          </p:nvPr>
        </p:nvSpPr>
        <p:spPr>
          <a:xfrm>
            <a:off x="973873" y="1277367"/>
            <a:ext cx="7538225" cy="2454573"/>
          </a:xfrm>
          <a:prstGeom prst="rect">
            <a:avLst/>
          </a:prstGeom>
        </p:spPr>
        <p:txBody>
          <a:bodyPr spcFirstLastPara="1" wrap="square" lIns="91425" tIns="91425" rIns="91425" bIns="91425" anchor="t" anchorCtr="0">
            <a:noAutofit/>
          </a:bodyPr>
          <a:lstStyle/>
          <a:p>
            <a:pPr marL="0" lvl="0" indent="0">
              <a:lnSpc>
                <a:spcPct val="150000"/>
              </a:lnSpc>
              <a:spcAft>
                <a:spcPts val="1200"/>
              </a:spcAft>
              <a:buNone/>
            </a:pPr>
            <a:r>
              <a:rPr lang="vi-VN" sz="2000" dirty="0" err="1"/>
              <a:t>Helen</a:t>
            </a:r>
            <a:r>
              <a:rPr lang="vi-VN" sz="2000" dirty="0"/>
              <a:t> </a:t>
            </a:r>
            <a:r>
              <a:rPr lang="vi-VN" sz="2000" dirty="0" err="1"/>
              <a:t>Keller</a:t>
            </a:r>
            <a:r>
              <a:rPr lang="vi-VN" sz="2000" dirty="0"/>
              <a:t> </a:t>
            </a:r>
            <a:r>
              <a:rPr lang="vi-VN" sz="2000" dirty="0" err="1"/>
              <a:t>là</a:t>
            </a:r>
            <a:r>
              <a:rPr lang="vi-VN" sz="2000" dirty="0"/>
              <a:t> </a:t>
            </a:r>
            <a:r>
              <a:rPr lang="vi-VN" sz="2000" dirty="0" err="1"/>
              <a:t>một</a:t>
            </a:r>
            <a:r>
              <a:rPr lang="vi-VN" sz="2000" dirty="0"/>
              <a:t> </a:t>
            </a:r>
            <a:r>
              <a:rPr lang="vi-VN" sz="2000" dirty="0" err="1"/>
              <a:t>nhà</a:t>
            </a:r>
            <a:r>
              <a:rPr lang="vi-VN" sz="2000" dirty="0"/>
              <a:t> văn </a:t>
            </a:r>
            <a:r>
              <a:rPr lang="vi-VN" sz="2000" dirty="0" err="1"/>
              <a:t>người</a:t>
            </a:r>
            <a:r>
              <a:rPr lang="vi-VN" sz="2000" dirty="0"/>
              <a:t> </a:t>
            </a:r>
            <a:r>
              <a:rPr lang="vi-VN" sz="2000" dirty="0" err="1"/>
              <a:t>Mỹ</a:t>
            </a:r>
            <a:r>
              <a:rPr lang="vi-VN" sz="2000" dirty="0"/>
              <a:t>. </a:t>
            </a:r>
            <a:r>
              <a:rPr lang="vi-VN" sz="2000" dirty="0" err="1"/>
              <a:t>Từ</a:t>
            </a:r>
            <a:r>
              <a:rPr lang="vi-VN" sz="2000" dirty="0"/>
              <a:t> </a:t>
            </a:r>
            <a:r>
              <a:rPr lang="vi-VN" sz="2000" dirty="0" err="1"/>
              <a:t>nhỏ</a:t>
            </a:r>
            <a:r>
              <a:rPr lang="vi-VN" sz="2000" dirty="0"/>
              <a:t> </a:t>
            </a:r>
            <a:r>
              <a:rPr lang="vi-VN" sz="2000" dirty="0" err="1"/>
              <a:t>bà</a:t>
            </a:r>
            <a:r>
              <a:rPr lang="vi-VN" sz="2000" dirty="0"/>
              <a:t> </a:t>
            </a:r>
            <a:r>
              <a:rPr lang="vi-VN" sz="2000" dirty="0" err="1"/>
              <a:t>đã</a:t>
            </a:r>
            <a:r>
              <a:rPr lang="vi-VN" sz="2000" dirty="0"/>
              <a:t> </a:t>
            </a:r>
            <a:r>
              <a:rPr lang="vi-VN" sz="2000" dirty="0" err="1"/>
              <a:t>bị</a:t>
            </a:r>
            <a:r>
              <a:rPr lang="vi-VN" sz="2000" dirty="0"/>
              <a:t> </a:t>
            </a:r>
            <a:r>
              <a:rPr lang="vi-VN" sz="2000" dirty="0" err="1"/>
              <a:t>mù</a:t>
            </a:r>
            <a:r>
              <a:rPr lang="vi-VN" sz="2000" dirty="0"/>
              <a:t> </a:t>
            </a:r>
            <a:r>
              <a:rPr lang="vi-VN" sz="2000" dirty="0" err="1"/>
              <a:t>và</a:t>
            </a:r>
            <a:r>
              <a:rPr lang="vi-VN" sz="2000" dirty="0"/>
              <a:t> </a:t>
            </a:r>
            <a:r>
              <a:rPr lang="vi-VN" sz="2000" dirty="0" err="1"/>
              <a:t>điếc</a:t>
            </a:r>
            <a:r>
              <a:rPr lang="vi-VN" sz="2000" dirty="0"/>
              <a:t> sau khi </a:t>
            </a:r>
            <a:r>
              <a:rPr lang="vi-VN" sz="2000" dirty="0" err="1"/>
              <a:t>mắc</a:t>
            </a:r>
            <a:r>
              <a:rPr lang="vi-VN" sz="2000" dirty="0"/>
              <a:t> cơn </a:t>
            </a:r>
            <a:r>
              <a:rPr lang="vi-VN" sz="2000" dirty="0" err="1"/>
              <a:t>bệnh</a:t>
            </a:r>
            <a:r>
              <a:rPr lang="vi-VN" sz="2000" dirty="0"/>
              <a:t> </a:t>
            </a:r>
            <a:r>
              <a:rPr lang="vi-VN" sz="2000" dirty="0" err="1"/>
              <a:t>lúc</a:t>
            </a:r>
            <a:r>
              <a:rPr lang="vi-VN" sz="2000" dirty="0"/>
              <a:t> </a:t>
            </a:r>
            <a:r>
              <a:rPr lang="vi-VN" sz="2000" dirty="0" err="1"/>
              <a:t>mới</a:t>
            </a:r>
            <a:r>
              <a:rPr lang="vi-VN" sz="2000" dirty="0"/>
              <a:t> 19 </a:t>
            </a:r>
            <a:r>
              <a:rPr lang="vi-VN" sz="2000" dirty="0" err="1"/>
              <a:t>tháng</a:t>
            </a:r>
            <a:r>
              <a:rPr lang="vi-VN" sz="2000" dirty="0"/>
              <a:t> </a:t>
            </a:r>
            <a:r>
              <a:rPr lang="vi-VN" sz="2000" dirty="0" err="1"/>
              <a:t>tuổi</a:t>
            </a:r>
            <a:r>
              <a:rPr lang="vi-VN" sz="2000" dirty="0"/>
              <a:t>, </a:t>
            </a:r>
            <a:r>
              <a:rPr lang="vi-VN" sz="2000" dirty="0" err="1"/>
              <a:t>bà</a:t>
            </a:r>
            <a:r>
              <a:rPr lang="vi-VN" sz="2000" dirty="0"/>
              <a:t> </a:t>
            </a:r>
            <a:r>
              <a:rPr lang="vi-VN" sz="2000" dirty="0" err="1"/>
              <a:t>bị</a:t>
            </a:r>
            <a:r>
              <a:rPr lang="vi-VN" sz="2000" dirty="0"/>
              <a:t> </a:t>
            </a:r>
            <a:r>
              <a:rPr lang="vi-VN" sz="2000" dirty="0" err="1"/>
              <a:t>ốm</a:t>
            </a:r>
            <a:r>
              <a:rPr lang="vi-VN" sz="2000" dirty="0"/>
              <a:t> </a:t>
            </a:r>
            <a:r>
              <a:rPr lang="vi-VN" sz="2000" dirty="0" err="1"/>
              <a:t>nặng</a:t>
            </a:r>
            <a:r>
              <a:rPr lang="vi-VN" sz="2000" dirty="0"/>
              <a:t> </a:t>
            </a:r>
            <a:r>
              <a:rPr lang="vi-VN" sz="2000" dirty="0" err="1"/>
              <a:t>sốt</a:t>
            </a:r>
            <a:r>
              <a:rPr lang="vi-VN" sz="2000" dirty="0"/>
              <a:t> cao </a:t>
            </a:r>
            <a:r>
              <a:rPr lang="vi-VN" sz="2000" dirty="0">
                <a:hlinkClick r:id="rId5" tooltip="Viêm màng não"/>
              </a:rPr>
              <a:t>viêm </a:t>
            </a:r>
            <a:r>
              <a:rPr lang="vi-VN" sz="2000" dirty="0" err="1">
                <a:hlinkClick r:id="rId5" tooltip="Viêm màng não"/>
              </a:rPr>
              <a:t>màng</a:t>
            </a:r>
            <a:r>
              <a:rPr lang="vi-VN" sz="2000" dirty="0">
                <a:hlinkClick r:id="rId5" tooltip="Viêm màng não"/>
              </a:rPr>
              <a:t> </a:t>
            </a:r>
            <a:r>
              <a:rPr lang="vi-VN" sz="2000" dirty="0" err="1">
                <a:hlinkClick r:id="rId5" tooltip="Viêm màng não"/>
              </a:rPr>
              <a:t>não</a:t>
            </a:r>
            <a:r>
              <a:rPr lang="vi-VN" sz="2000" dirty="0"/>
              <a:t> </a:t>
            </a:r>
            <a:r>
              <a:rPr lang="vi-VN" sz="2000" dirty="0" err="1"/>
              <a:t>và</a:t>
            </a:r>
            <a:r>
              <a:rPr lang="vi-VN" sz="2000" dirty="0"/>
              <a:t> không may </a:t>
            </a:r>
            <a:r>
              <a:rPr lang="vi-VN" sz="2000" dirty="0" err="1"/>
              <a:t>hỏng</a:t>
            </a:r>
            <a:r>
              <a:rPr lang="vi-VN" sz="2000" dirty="0"/>
              <a:t> </a:t>
            </a:r>
            <a:r>
              <a:rPr lang="vi-VN" sz="2000" dirty="0" err="1"/>
              <a:t>mất</a:t>
            </a:r>
            <a:r>
              <a:rPr lang="vi-VN" sz="2000" dirty="0"/>
              <a:t> đôi </a:t>
            </a:r>
            <a:r>
              <a:rPr lang="vi-VN" sz="2000" dirty="0" err="1">
                <a:hlinkClick r:id="rId6" tooltip="Mắt"/>
              </a:rPr>
              <a:t>mắt</a:t>
            </a:r>
            <a:r>
              <a:rPr lang="vi-VN" sz="2000" dirty="0"/>
              <a:t>, </a:t>
            </a:r>
            <a:r>
              <a:rPr lang="vi-VN" sz="2000" dirty="0" err="1"/>
              <a:t>và</a:t>
            </a:r>
            <a:r>
              <a:rPr lang="vi-VN" sz="2000" dirty="0"/>
              <a:t> sau </a:t>
            </a:r>
            <a:r>
              <a:rPr lang="vi-VN" sz="2000" dirty="0" err="1"/>
              <a:t>đó</a:t>
            </a:r>
            <a:r>
              <a:rPr lang="vi-VN" sz="2000" dirty="0"/>
              <a:t> </a:t>
            </a:r>
            <a:r>
              <a:rPr lang="vi-VN" sz="2000" dirty="0">
                <a:hlinkClick r:id="rId7" tooltip="Tai"/>
              </a:rPr>
              <a:t>tai</a:t>
            </a:r>
            <a:r>
              <a:rPr lang="vi-VN" sz="2000" dirty="0"/>
              <a:t> </a:t>
            </a:r>
            <a:r>
              <a:rPr lang="vi-VN" sz="2000" dirty="0" err="1"/>
              <a:t>cũng</a:t>
            </a:r>
            <a:r>
              <a:rPr lang="vi-VN" sz="2000" dirty="0"/>
              <a:t> </a:t>
            </a:r>
            <a:r>
              <a:rPr lang="vi-VN" sz="2000" dirty="0" err="1"/>
              <a:t>bị</a:t>
            </a:r>
            <a:r>
              <a:rPr lang="vi-VN" sz="2000" dirty="0"/>
              <a:t> </a:t>
            </a:r>
            <a:r>
              <a:rPr lang="vi-VN" sz="2000" dirty="0" err="1"/>
              <a:t>điếc</a:t>
            </a:r>
            <a:r>
              <a:rPr lang="vi-VN" sz="2000" dirty="0"/>
              <a:t>. Gia </a:t>
            </a:r>
            <a:r>
              <a:rPr lang="vi-VN" sz="2000" dirty="0" err="1"/>
              <a:t>đình</a:t>
            </a:r>
            <a:r>
              <a:rPr lang="vi-VN" sz="2000" dirty="0"/>
              <a:t> </a:t>
            </a:r>
            <a:r>
              <a:rPr lang="vi-VN" sz="2000" dirty="0" err="1"/>
              <a:t>bất</a:t>
            </a:r>
            <a:r>
              <a:rPr lang="vi-VN" sz="2000" dirty="0"/>
              <a:t> </a:t>
            </a:r>
            <a:r>
              <a:rPr lang="vi-VN" sz="2000" dirty="0" err="1"/>
              <a:t>hạnh</a:t>
            </a:r>
            <a:r>
              <a:rPr lang="vi-VN" sz="2000" dirty="0"/>
              <a:t> </a:t>
            </a:r>
            <a:r>
              <a:rPr lang="vi-VN" sz="2000" dirty="0" err="1"/>
              <a:t>chứng</a:t>
            </a:r>
            <a:r>
              <a:rPr lang="vi-VN" sz="2000" dirty="0"/>
              <a:t> </a:t>
            </a:r>
            <a:r>
              <a:rPr lang="vi-VN" sz="2000" dirty="0" err="1"/>
              <a:t>kiến</a:t>
            </a:r>
            <a:r>
              <a:rPr lang="vi-VN" sz="2000" dirty="0"/>
              <a:t> </a:t>
            </a:r>
            <a:r>
              <a:rPr lang="vi-VN" sz="2000" dirty="0" err="1"/>
              <a:t>đứa</a:t>
            </a:r>
            <a:r>
              <a:rPr lang="vi-VN" sz="2000" dirty="0"/>
              <a:t> con </a:t>
            </a:r>
            <a:r>
              <a:rPr lang="vi-VN" sz="2000" dirty="0" err="1"/>
              <a:t>gái</a:t>
            </a:r>
            <a:r>
              <a:rPr lang="vi-VN" sz="2000" dirty="0"/>
              <a:t> </a:t>
            </a:r>
            <a:r>
              <a:rPr lang="vi-VN" sz="2000" dirty="0" err="1"/>
              <a:t>vùa</a:t>
            </a:r>
            <a:r>
              <a:rPr lang="vi-VN" sz="2000" dirty="0"/>
              <a:t> </a:t>
            </a:r>
            <a:r>
              <a:rPr lang="vi-VN" sz="2000" dirty="0" err="1"/>
              <a:t>lớn</a:t>
            </a:r>
            <a:r>
              <a:rPr lang="vi-VN" sz="2000" dirty="0"/>
              <a:t> lên </a:t>
            </a:r>
            <a:r>
              <a:rPr lang="vi-VN" sz="2000" dirty="0" err="1"/>
              <a:t>vừa</a:t>
            </a:r>
            <a:r>
              <a:rPr lang="vi-VN" sz="2000" dirty="0"/>
              <a:t> </a:t>
            </a:r>
            <a:r>
              <a:rPr lang="vi-VN" sz="2000" dirty="0" err="1"/>
              <a:t>chống</a:t>
            </a:r>
            <a:r>
              <a:rPr lang="vi-VN" sz="2000" dirty="0"/>
              <a:t> </a:t>
            </a:r>
            <a:r>
              <a:rPr lang="vi-VN" sz="2000" dirty="0" err="1"/>
              <a:t>chọi</a:t>
            </a:r>
            <a:r>
              <a:rPr lang="vi-VN" sz="2000" dirty="0"/>
              <a:t> </a:t>
            </a:r>
            <a:r>
              <a:rPr lang="vi-VN" sz="2000" dirty="0" err="1"/>
              <a:t>với</a:t>
            </a:r>
            <a:r>
              <a:rPr lang="vi-VN" sz="2000" dirty="0"/>
              <a:t> </a:t>
            </a:r>
            <a:r>
              <a:rPr lang="vi-VN" sz="2000" dirty="0" err="1"/>
              <a:t>số</a:t>
            </a:r>
            <a:r>
              <a:rPr lang="vi-VN" sz="2000" dirty="0"/>
              <a:t> </a:t>
            </a:r>
            <a:r>
              <a:rPr lang="vi-VN" sz="2000" dirty="0" err="1"/>
              <a:t>phận</a:t>
            </a:r>
            <a:r>
              <a:rPr lang="vi-VN" sz="2000" dirty="0"/>
              <a:t> </a:t>
            </a:r>
            <a:r>
              <a:rPr lang="vi-VN" sz="2000" dirty="0" err="1"/>
              <a:t>nghiệt</a:t>
            </a:r>
            <a:r>
              <a:rPr lang="vi-VN" sz="2000" dirty="0"/>
              <a:t> </a:t>
            </a:r>
            <a:r>
              <a:rPr lang="vi-VN" sz="2000" dirty="0" err="1"/>
              <a:t>ngã</a:t>
            </a:r>
            <a:r>
              <a:rPr lang="vi-VN" sz="2000" dirty="0"/>
              <a:t>, </a:t>
            </a:r>
            <a:r>
              <a:rPr lang="vi-VN" sz="2000" dirty="0" err="1"/>
              <a:t>càng</a:t>
            </a:r>
            <a:r>
              <a:rPr lang="vi-VN" sz="2000" dirty="0"/>
              <a:t> </a:t>
            </a:r>
            <a:r>
              <a:rPr lang="vi-VN" sz="2000" dirty="0" err="1"/>
              <a:t>lớn</a:t>
            </a:r>
            <a:r>
              <a:rPr lang="vi-VN" sz="2000" dirty="0"/>
              <a:t> </a:t>
            </a:r>
            <a:r>
              <a:rPr lang="vi-VN" sz="2000" dirty="0" err="1"/>
              <a:t>thì</a:t>
            </a:r>
            <a:r>
              <a:rPr lang="vi-VN" sz="2000" dirty="0"/>
              <a:t> </a:t>
            </a:r>
            <a:r>
              <a:rPr lang="vi-VN" sz="2000" dirty="0" err="1"/>
              <a:t>tính</a:t>
            </a:r>
            <a:r>
              <a:rPr lang="vi-VN" sz="2000" dirty="0"/>
              <a:t> </a:t>
            </a:r>
            <a:r>
              <a:rPr lang="vi-VN" sz="2000" dirty="0" err="1"/>
              <a:t>tình</a:t>
            </a:r>
            <a:r>
              <a:rPr lang="vi-VN" sz="2000" dirty="0"/>
              <a:t> </a:t>
            </a:r>
            <a:r>
              <a:rPr lang="vi-VN" sz="2000" dirty="0" err="1"/>
              <a:t>của</a:t>
            </a:r>
            <a:r>
              <a:rPr lang="vi-VN" sz="2000" dirty="0"/>
              <a:t> </a:t>
            </a:r>
            <a:r>
              <a:rPr lang="vi-VN" sz="2000" dirty="0" err="1"/>
              <a:t>Keller</a:t>
            </a:r>
            <a:r>
              <a:rPr lang="vi-VN" sz="2000" dirty="0"/>
              <a:t> </a:t>
            </a:r>
            <a:r>
              <a:rPr lang="vi-VN" sz="2000" dirty="0" err="1"/>
              <a:t>càng</a:t>
            </a:r>
            <a:r>
              <a:rPr lang="vi-VN" sz="2000" dirty="0"/>
              <a:t> </a:t>
            </a:r>
            <a:r>
              <a:rPr lang="vi-VN" sz="2000" dirty="0" err="1"/>
              <a:t>nóng</a:t>
            </a:r>
            <a:r>
              <a:rPr lang="vi-VN" sz="2000" dirty="0"/>
              <a:t> </a:t>
            </a:r>
            <a:r>
              <a:rPr lang="vi-VN" sz="2000" dirty="0" err="1"/>
              <a:t>nảy</a:t>
            </a:r>
            <a:r>
              <a:rPr lang="vi-VN" sz="2000" dirty="0"/>
              <a:t> </a:t>
            </a:r>
            <a:r>
              <a:rPr lang="vi-VN" sz="2000" dirty="0" err="1"/>
              <a:t>cáu</a:t>
            </a:r>
            <a:r>
              <a:rPr lang="vi-VN" sz="2000" dirty="0"/>
              <a:t> </a:t>
            </a:r>
            <a:r>
              <a:rPr lang="vi-VN" sz="2000" dirty="0" err="1"/>
              <a:t>gắt</a:t>
            </a:r>
            <a:r>
              <a:rPr lang="vi-VN" sz="2000" dirty="0"/>
              <a:t>.</a:t>
            </a:r>
            <a:endParaRPr sz="2000" dirty="0"/>
          </a:p>
        </p:txBody>
      </p:sp>
      <p:sp>
        <p:nvSpPr>
          <p:cNvPr id="4" name="Tiêu đề 3">
            <a:extLst>
              <a:ext uri="{FF2B5EF4-FFF2-40B4-BE49-F238E27FC236}">
                <a16:creationId xmlns:a16="http://schemas.microsoft.com/office/drawing/2014/main" id="{D2110AC7-6AF4-C64F-40F3-BFB87E6C5EE2}"/>
              </a:ext>
            </a:extLst>
          </p:cNvPr>
          <p:cNvSpPr>
            <a:spLocks noGrp="1"/>
          </p:cNvSpPr>
          <p:nvPr>
            <p:ph type="title"/>
          </p:nvPr>
        </p:nvSpPr>
        <p:spPr>
          <a:xfrm>
            <a:off x="490201" y="546735"/>
            <a:ext cx="3397858" cy="707400"/>
          </a:xfrm>
        </p:spPr>
        <p:txBody>
          <a:bodyPr/>
          <a:lstStyle/>
          <a:p>
            <a:r>
              <a:rPr lang="vi-VN" dirty="0" err="1"/>
              <a:t>Tuổi</a:t>
            </a:r>
            <a:r>
              <a:rPr lang="vi-VN" dirty="0"/>
              <a:t> thơ </a:t>
            </a:r>
            <a:r>
              <a:rPr lang="vi-VN" dirty="0" err="1"/>
              <a:t>của</a:t>
            </a:r>
            <a:r>
              <a:rPr lang="vi-VN" dirty="0"/>
              <a:t> </a:t>
            </a:r>
            <a:r>
              <a:rPr lang="vi-VN" dirty="0" err="1"/>
              <a:t>bà</a:t>
            </a:r>
            <a:r>
              <a:rPr lang="vi-VN" dirty="0"/>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59"/>
                                        </p:tgtEl>
                                        <p:attrNameLst>
                                          <p:attrName>style.visibility</p:attrName>
                                        </p:attrNameLst>
                                      </p:cBhvr>
                                      <p:to>
                                        <p:strVal val="visible"/>
                                      </p:to>
                                    </p:set>
                                    <p:animEffect transition="in" filter="fade">
                                      <p:cBhvr>
                                        <p:cTn id="7" dur="1000"/>
                                        <p:tgtEl>
                                          <p:spTgt spid="1359"/>
                                        </p:tgtEl>
                                      </p:cBhvr>
                                    </p:animEffect>
                                  </p:childTnLst>
                                </p:cTn>
                              </p:par>
                              <p:par>
                                <p:cTn id="8" presetID="10" presetClass="entr" presetSubtype="0" fill="hold" nodeType="withEffect">
                                  <p:stCondLst>
                                    <p:cond delay="0"/>
                                  </p:stCondLst>
                                  <p:childTnLst>
                                    <p:set>
                                      <p:cBhvr>
                                        <p:cTn id="9" dur="1" fill="hold">
                                          <p:stCondLst>
                                            <p:cond delay="0"/>
                                          </p:stCondLst>
                                        </p:cTn>
                                        <p:tgtEl>
                                          <p:spTgt spid="1360"/>
                                        </p:tgtEl>
                                        <p:attrNameLst>
                                          <p:attrName>style.visibility</p:attrName>
                                        </p:attrNameLst>
                                      </p:cBhvr>
                                      <p:to>
                                        <p:strVal val="visible"/>
                                      </p:to>
                                    </p:set>
                                    <p:animEffect transition="in" filter="fade">
                                      <p:cBhvr>
                                        <p:cTn id="10" dur="1000"/>
                                        <p:tgtEl>
                                          <p:spTgt spid="1360"/>
                                        </p:tgtEl>
                                      </p:cBhvr>
                                    </p:animEffect>
                                  </p:childTnLst>
                                </p:cTn>
                              </p:par>
                              <p:par>
                                <p:cTn id="11" presetID="10" presetClass="entr" presetSubtype="0" fill="hold" nodeType="withEffect">
                                  <p:stCondLst>
                                    <p:cond delay="0"/>
                                  </p:stCondLst>
                                  <p:childTnLst>
                                    <p:set>
                                      <p:cBhvr>
                                        <p:cTn id="12" dur="1" fill="hold">
                                          <p:stCondLst>
                                            <p:cond delay="0"/>
                                          </p:stCondLst>
                                        </p:cTn>
                                        <p:tgtEl>
                                          <p:spTgt spid="1361"/>
                                        </p:tgtEl>
                                        <p:attrNameLst>
                                          <p:attrName>style.visibility</p:attrName>
                                        </p:attrNameLst>
                                      </p:cBhvr>
                                      <p:to>
                                        <p:strVal val="visible"/>
                                      </p:to>
                                    </p:set>
                                    <p:animEffect transition="in" filter="fade">
                                      <p:cBhvr>
                                        <p:cTn id="13" dur="1000"/>
                                        <p:tgtEl>
                                          <p:spTgt spid="1361"/>
                                        </p:tgtEl>
                                      </p:cBhvr>
                                    </p:animEffect>
                                  </p:childTnLst>
                                </p:cTn>
                              </p:par>
                              <p:par>
                                <p:cTn id="14" presetID="10" presetClass="entr" presetSubtype="0" fill="hold" nodeType="withEffect">
                                  <p:stCondLst>
                                    <p:cond delay="0"/>
                                  </p:stCondLst>
                                  <p:childTnLst>
                                    <p:set>
                                      <p:cBhvr>
                                        <p:cTn id="15" dur="1" fill="hold">
                                          <p:stCondLst>
                                            <p:cond delay="0"/>
                                          </p:stCondLst>
                                        </p:cTn>
                                        <p:tgtEl>
                                          <p:spTgt spid="1362"/>
                                        </p:tgtEl>
                                        <p:attrNameLst>
                                          <p:attrName>style.visibility</p:attrName>
                                        </p:attrNameLst>
                                      </p:cBhvr>
                                      <p:to>
                                        <p:strVal val="visible"/>
                                      </p:to>
                                    </p:set>
                                    <p:animEffect transition="in" filter="fade">
                                      <p:cBhvr>
                                        <p:cTn id="16" dur="1000"/>
                                        <p:tgtEl>
                                          <p:spTgt spid="1362"/>
                                        </p:tgtEl>
                                      </p:cBhvr>
                                    </p:animEffect>
                                  </p:childTnLst>
                                </p:cTn>
                              </p:par>
                              <p:par>
                                <p:cTn id="17" presetID="10" presetClass="entr" presetSubtype="0" fill="hold" nodeType="withEffect">
                                  <p:stCondLst>
                                    <p:cond delay="0"/>
                                  </p:stCondLst>
                                  <p:childTnLst>
                                    <p:set>
                                      <p:cBhvr>
                                        <p:cTn id="18" dur="1" fill="hold">
                                          <p:stCondLst>
                                            <p:cond delay="0"/>
                                          </p:stCondLst>
                                        </p:cTn>
                                        <p:tgtEl>
                                          <p:spTgt spid="1365"/>
                                        </p:tgtEl>
                                        <p:attrNameLst>
                                          <p:attrName>style.visibility</p:attrName>
                                        </p:attrNameLst>
                                      </p:cBhvr>
                                      <p:to>
                                        <p:strVal val="visible"/>
                                      </p:to>
                                    </p:set>
                                    <p:animEffect transition="in" filter="fade">
                                      <p:cBhvr>
                                        <p:cTn id="19" dur="1000"/>
                                        <p:tgtEl>
                                          <p:spTgt spid="1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pic>
        <p:nvPicPr>
          <p:cNvPr id="1387" name="Google Shape;1387;p61"/>
          <p:cNvPicPr preferRelativeResize="0"/>
          <p:nvPr/>
        </p:nvPicPr>
        <p:blipFill>
          <a:blip r:embed="rId3">
            <a:alphaModFix/>
          </a:blip>
          <a:stretch>
            <a:fillRect/>
          </a:stretch>
        </p:blipFill>
        <p:spPr>
          <a:xfrm rot="-1408365">
            <a:off x="3986305" y="1321912"/>
            <a:ext cx="1233816" cy="1063051"/>
          </a:xfrm>
          <a:prstGeom prst="rect">
            <a:avLst/>
          </a:prstGeom>
          <a:noFill/>
          <a:ln>
            <a:noFill/>
          </a:ln>
          <a:effectLst>
            <a:outerShdw blurRad="14288" dist="28575" dir="12060000" algn="bl" rotWithShape="0">
              <a:srgbClr val="000000">
                <a:alpha val="9000"/>
              </a:srgbClr>
            </a:outerShdw>
          </a:effectLst>
        </p:spPr>
      </p:pic>
      <p:pic>
        <p:nvPicPr>
          <p:cNvPr id="1388" name="Google Shape;1388;p61"/>
          <p:cNvPicPr preferRelativeResize="0"/>
          <p:nvPr/>
        </p:nvPicPr>
        <p:blipFill>
          <a:blip r:embed="rId4">
            <a:alphaModFix/>
          </a:blip>
          <a:stretch>
            <a:fillRect/>
          </a:stretch>
        </p:blipFill>
        <p:spPr>
          <a:xfrm>
            <a:off x="912961" y="1936950"/>
            <a:ext cx="902018" cy="1858125"/>
          </a:xfrm>
          <a:prstGeom prst="rect">
            <a:avLst/>
          </a:prstGeom>
          <a:noFill/>
          <a:ln>
            <a:noFill/>
          </a:ln>
        </p:spPr>
      </p:pic>
      <p:pic>
        <p:nvPicPr>
          <p:cNvPr id="1389" name="Google Shape;1389;p61"/>
          <p:cNvPicPr preferRelativeResize="0"/>
          <p:nvPr/>
        </p:nvPicPr>
        <p:blipFill>
          <a:blip r:embed="rId3">
            <a:alphaModFix/>
          </a:blip>
          <a:stretch>
            <a:fillRect/>
          </a:stretch>
        </p:blipFill>
        <p:spPr>
          <a:xfrm rot="1760941">
            <a:off x="-53383" y="2171087"/>
            <a:ext cx="1233816" cy="1063051"/>
          </a:xfrm>
          <a:prstGeom prst="rect">
            <a:avLst/>
          </a:prstGeom>
          <a:noFill/>
          <a:ln>
            <a:noFill/>
          </a:ln>
          <a:effectLst>
            <a:outerShdw blurRad="14288" dist="28575" dir="12060000" algn="bl" rotWithShape="0">
              <a:srgbClr val="000000">
                <a:alpha val="9000"/>
              </a:srgbClr>
            </a:outerShdw>
          </a:effectLst>
        </p:spPr>
      </p:pic>
      <p:sp>
        <p:nvSpPr>
          <p:cNvPr id="1391" name="Google Shape;1391;p61"/>
          <p:cNvSpPr txBox="1">
            <a:spLocks noGrp="1"/>
          </p:cNvSpPr>
          <p:nvPr>
            <p:ph type="body" idx="1"/>
          </p:nvPr>
        </p:nvSpPr>
        <p:spPr>
          <a:xfrm>
            <a:off x="1625275" y="1192324"/>
            <a:ext cx="6158039" cy="3319856"/>
          </a:xfrm>
          <a:prstGeom prst="rect">
            <a:avLst/>
          </a:prstGeom>
        </p:spPr>
        <p:txBody>
          <a:bodyPr spcFirstLastPara="1" wrap="square" lIns="91425" tIns="91425" rIns="91425" bIns="91425" anchor="t" anchorCtr="0">
            <a:noAutofit/>
          </a:bodyPr>
          <a:lstStyle/>
          <a:p>
            <a:pPr marL="0" lvl="0" indent="0" algn="just">
              <a:spcAft>
                <a:spcPts val="1600"/>
              </a:spcAft>
              <a:buNone/>
            </a:pPr>
            <a:r>
              <a:rPr lang="vi-VN" sz="1400" dirty="0"/>
              <a:t>Năm 1886, </a:t>
            </a:r>
            <a:r>
              <a:rPr lang="vi-VN" sz="1400" dirty="0" err="1"/>
              <a:t>mẹ</a:t>
            </a:r>
            <a:r>
              <a:rPr lang="vi-VN" sz="1400" dirty="0"/>
              <a:t> </a:t>
            </a:r>
            <a:r>
              <a:rPr lang="vi-VN" sz="1400" dirty="0" err="1"/>
              <a:t>bà</a:t>
            </a:r>
            <a:r>
              <a:rPr lang="vi-VN" sz="1400" dirty="0"/>
              <a:t> </a:t>
            </a:r>
            <a:r>
              <a:rPr lang="vi-VN" sz="1400" dirty="0" err="1"/>
              <a:t>tình</a:t>
            </a:r>
            <a:r>
              <a:rPr lang="vi-VN" sz="1400" dirty="0"/>
              <a:t> </a:t>
            </a:r>
            <a:r>
              <a:rPr lang="vi-VN" sz="1400" dirty="0" err="1"/>
              <a:t>cờ</a:t>
            </a:r>
            <a:r>
              <a:rPr lang="vi-VN" sz="1400" dirty="0"/>
              <a:t> </a:t>
            </a:r>
            <a:r>
              <a:rPr lang="vi-VN" sz="1400" dirty="0" err="1"/>
              <a:t>biết</a:t>
            </a:r>
            <a:r>
              <a:rPr lang="vi-VN" sz="1400" dirty="0"/>
              <a:t> </a:t>
            </a:r>
            <a:r>
              <a:rPr lang="vi-VN" sz="1400" dirty="0" err="1"/>
              <a:t>được</a:t>
            </a:r>
            <a:r>
              <a:rPr lang="vi-VN" sz="1400" dirty="0"/>
              <a:t> </a:t>
            </a:r>
            <a:r>
              <a:rPr lang="vi-VN" sz="1400" dirty="0" err="1"/>
              <a:t>một</a:t>
            </a:r>
            <a:r>
              <a:rPr lang="vi-VN" sz="1400" dirty="0"/>
              <a:t> </a:t>
            </a:r>
            <a:r>
              <a:rPr lang="vi-VN" sz="1400" dirty="0" err="1"/>
              <a:t>đứa</a:t>
            </a:r>
            <a:r>
              <a:rPr lang="vi-VN" sz="1400" dirty="0"/>
              <a:t> </a:t>
            </a:r>
            <a:r>
              <a:rPr lang="vi-VN" sz="1400" dirty="0" err="1"/>
              <a:t>bé</a:t>
            </a:r>
            <a:r>
              <a:rPr lang="vi-VN" sz="1400" dirty="0"/>
              <a:t> </a:t>
            </a:r>
            <a:r>
              <a:rPr lang="vi-VN" sz="1400" dirty="0" err="1"/>
              <a:t>cũng</a:t>
            </a:r>
            <a:r>
              <a:rPr lang="vi-VN" sz="1400" dirty="0"/>
              <a:t> </a:t>
            </a:r>
            <a:r>
              <a:rPr lang="vi-VN" sz="1400" dirty="0" err="1"/>
              <a:t>bị</a:t>
            </a:r>
            <a:r>
              <a:rPr lang="vi-VN" sz="1400" dirty="0"/>
              <a:t> </a:t>
            </a:r>
            <a:r>
              <a:rPr lang="vi-VN" sz="1400" dirty="0" err="1"/>
              <a:t>mù-điếc</a:t>
            </a:r>
            <a:r>
              <a:rPr lang="vi-VN" sz="1400" dirty="0"/>
              <a:t> như con </a:t>
            </a:r>
            <a:r>
              <a:rPr lang="vi-VN" sz="1400" dirty="0" err="1"/>
              <a:t>mình</a:t>
            </a:r>
            <a:r>
              <a:rPr lang="vi-VN" sz="1400" dirty="0"/>
              <a:t> nhưng </a:t>
            </a:r>
            <a:r>
              <a:rPr lang="vi-VN" sz="1400" dirty="0" err="1"/>
              <a:t>đã</a:t>
            </a:r>
            <a:r>
              <a:rPr lang="vi-VN" sz="1400" dirty="0"/>
              <a:t> </a:t>
            </a:r>
            <a:r>
              <a:rPr lang="vi-VN" sz="1400" dirty="0" err="1"/>
              <a:t>được</a:t>
            </a:r>
            <a:r>
              <a:rPr lang="vi-VN" sz="1400" dirty="0"/>
              <a:t> </a:t>
            </a:r>
            <a:r>
              <a:rPr lang="vi-VN" sz="1400" dirty="0" err="1"/>
              <a:t>dạy</a:t>
            </a:r>
            <a:r>
              <a:rPr lang="vi-VN" sz="1400" dirty="0"/>
              <a:t> </a:t>
            </a:r>
            <a:r>
              <a:rPr lang="vi-VN" sz="1400" dirty="0" err="1"/>
              <a:t>dỗ</a:t>
            </a:r>
            <a:r>
              <a:rPr lang="vi-VN" sz="1400" dirty="0"/>
              <a:t> </a:t>
            </a:r>
            <a:r>
              <a:rPr lang="vi-VN" sz="1400" dirty="0" err="1"/>
              <a:t>thành</a:t>
            </a:r>
            <a:r>
              <a:rPr lang="vi-VN" sz="1400" dirty="0"/>
              <a:t> công, </a:t>
            </a:r>
            <a:r>
              <a:rPr lang="vi-VN" sz="1400" dirty="0" err="1"/>
              <a:t>liền</a:t>
            </a:r>
            <a:r>
              <a:rPr lang="vi-VN" sz="1400" dirty="0"/>
              <a:t> </a:t>
            </a:r>
            <a:r>
              <a:rPr lang="vi-VN" sz="1400" dirty="0" err="1"/>
              <a:t>tới</a:t>
            </a:r>
            <a:r>
              <a:rPr lang="vi-VN" sz="1400" dirty="0"/>
              <a:t> </a:t>
            </a:r>
            <a:r>
              <a:rPr lang="vi-VN" sz="1400" dirty="0" err="1">
                <a:hlinkClick r:id="rId5" tooltip="Baltimore"/>
              </a:rPr>
              <a:t>Baltimore</a:t>
            </a:r>
            <a:r>
              <a:rPr lang="vi-VN" sz="1400" dirty="0">
                <a:hlinkClick r:id="rId5" tooltip="Baltimore"/>
              </a:rPr>
              <a:t>, </a:t>
            </a:r>
            <a:r>
              <a:rPr lang="vi-VN" sz="1400" dirty="0" err="1">
                <a:hlinkClick r:id="rId5" tooltip="Baltimore"/>
              </a:rPr>
              <a:t>Maryland</a:t>
            </a:r>
            <a:r>
              <a:rPr lang="vi-VN" sz="1400" dirty="0"/>
              <a:t> </a:t>
            </a:r>
            <a:r>
              <a:rPr lang="vi-VN" sz="1400" dirty="0" err="1"/>
              <a:t>gặp</a:t>
            </a:r>
            <a:r>
              <a:rPr lang="vi-VN" sz="1400" dirty="0"/>
              <a:t> </a:t>
            </a:r>
            <a:r>
              <a:rPr lang="vi-VN" sz="1400" dirty="0" err="1"/>
              <a:t>bác</a:t>
            </a:r>
            <a:r>
              <a:rPr lang="vi-VN" sz="1400" dirty="0"/>
              <a:t> </a:t>
            </a:r>
            <a:r>
              <a:rPr lang="vi-VN" sz="1400" dirty="0" err="1"/>
              <a:t>sĩ</a:t>
            </a:r>
            <a:r>
              <a:rPr lang="vi-VN" sz="1400" dirty="0"/>
              <a:t> </a:t>
            </a:r>
            <a:r>
              <a:rPr lang="vi-VN" sz="1400" dirty="0" err="1"/>
              <a:t>để</a:t>
            </a:r>
            <a:r>
              <a:rPr lang="vi-VN" sz="1400" dirty="0"/>
              <a:t> xin </a:t>
            </a:r>
            <a:r>
              <a:rPr lang="vi-VN" sz="1400" dirty="0" err="1"/>
              <a:t>lời</a:t>
            </a:r>
            <a:r>
              <a:rPr lang="vi-VN" sz="1400" dirty="0"/>
              <a:t> khuyên. </a:t>
            </a:r>
            <a:r>
              <a:rPr lang="vi-VN" sz="1400" dirty="0" err="1"/>
              <a:t>Người</a:t>
            </a:r>
            <a:r>
              <a:rPr lang="vi-VN" sz="1400" dirty="0"/>
              <a:t> </a:t>
            </a:r>
            <a:r>
              <a:rPr lang="vi-VN" sz="1400" dirty="0" err="1"/>
              <a:t>bác</a:t>
            </a:r>
            <a:r>
              <a:rPr lang="vi-VN" sz="1400" dirty="0"/>
              <a:t> </a:t>
            </a:r>
            <a:r>
              <a:rPr lang="vi-VN" sz="1400" dirty="0" err="1"/>
              <a:t>sĩ</a:t>
            </a:r>
            <a:r>
              <a:rPr lang="vi-VN" sz="1400" dirty="0"/>
              <a:t> </a:t>
            </a:r>
            <a:r>
              <a:rPr lang="vi-VN" sz="1400" dirty="0" err="1"/>
              <a:t>này</a:t>
            </a:r>
            <a:r>
              <a:rPr lang="vi-VN" sz="1400" dirty="0"/>
              <a:t> khuyên </a:t>
            </a:r>
            <a:r>
              <a:rPr lang="vi-VN" sz="1400" dirty="0" err="1"/>
              <a:t>bà</a:t>
            </a:r>
            <a:r>
              <a:rPr lang="vi-VN" sz="1400" dirty="0"/>
              <a:t> nên </a:t>
            </a:r>
            <a:r>
              <a:rPr lang="vi-VN" sz="1400" dirty="0" err="1"/>
              <a:t>tới</a:t>
            </a:r>
            <a:r>
              <a:rPr lang="vi-VN" sz="1400" dirty="0"/>
              <a:t> </a:t>
            </a:r>
            <a:r>
              <a:rPr lang="vi-VN" sz="1400" dirty="0" err="1"/>
              <a:t>gặp</a:t>
            </a:r>
            <a:r>
              <a:rPr lang="vi-VN" sz="1400" dirty="0"/>
              <a:t> </a:t>
            </a:r>
            <a:r>
              <a:rPr lang="vi-VN" sz="1400" dirty="0" err="1">
                <a:hlinkClick r:id="rId6" tooltip="Alexander Graham Bell"/>
              </a:rPr>
              <a:t>Alexander</a:t>
            </a:r>
            <a:r>
              <a:rPr lang="vi-VN" sz="1400" dirty="0">
                <a:hlinkClick r:id="rId6" tooltip="Alexander Graham Bell"/>
              </a:rPr>
              <a:t> </a:t>
            </a:r>
            <a:r>
              <a:rPr lang="vi-VN" sz="1400" dirty="0" err="1">
                <a:hlinkClick r:id="rId6" tooltip="Alexander Graham Bell"/>
              </a:rPr>
              <a:t>Graham</a:t>
            </a:r>
            <a:r>
              <a:rPr lang="vi-VN" sz="1400" dirty="0">
                <a:hlinkClick r:id="rId6" tooltip="Alexander Graham Bell"/>
              </a:rPr>
              <a:t> </a:t>
            </a:r>
            <a:r>
              <a:rPr lang="vi-VN" sz="1400" dirty="0" err="1">
                <a:hlinkClick r:id="rId6" tooltip="Alexander Graham Bell"/>
              </a:rPr>
              <a:t>Bell</a:t>
            </a:r>
            <a:r>
              <a:rPr lang="vi-VN" sz="1400" dirty="0"/>
              <a:t>, </a:t>
            </a:r>
            <a:r>
              <a:rPr lang="vi-VN" sz="1400" dirty="0" err="1"/>
              <a:t>lúc</a:t>
            </a:r>
            <a:r>
              <a:rPr lang="vi-VN" sz="1400" dirty="0"/>
              <a:t> </a:t>
            </a:r>
            <a:r>
              <a:rPr lang="vi-VN" sz="1400" dirty="0" err="1"/>
              <a:t>đó</a:t>
            </a:r>
            <a:r>
              <a:rPr lang="vi-VN" sz="1400" dirty="0"/>
              <a:t> </a:t>
            </a:r>
            <a:r>
              <a:rPr lang="vi-VN" sz="1400" dirty="0" err="1"/>
              <a:t>còn</a:t>
            </a:r>
            <a:r>
              <a:rPr lang="vi-VN" sz="1400" dirty="0"/>
              <a:t> đang </a:t>
            </a:r>
            <a:r>
              <a:rPr lang="vi-VN" sz="1400" dirty="0" err="1"/>
              <a:t>là</a:t>
            </a:r>
            <a:r>
              <a:rPr lang="vi-VN" sz="1400" dirty="0"/>
              <a:t> </a:t>
            </a:r>
            <a:r>
              <a:rPr lang="vi-VN" sz="1400" dirty="0" err="1"/>
              <a:t>một</a:t>
            </a:r>
            <a:r>
              <a:rPr lang="vi-VN" sz="1400" dirty="0"/>
              <a:t> </a:t>
            </a:r>
            <a:r>
              <a:rPr lang="vi-VN" sz="1400" dirty="0" err="1"/>
              <a:t>nhà</a:t>
            </a:r>
            <a:r>
              <a:rPr lang="vi-VN" sz="1400" dirty="0"/>
              <a:t> chuyên môn chuyên </a:t>
            </a:r>
            <a:r>
              <a:rPr lang="vi-VN" sz="1400" dirty="0" err="1"/>
              <a:t>làm</a:t>
            </a:r>
            <a:r>
              <a:rPr lang="vi-VN" sz="1400" dirty="0"/>
              <a:t> </a:t>
            </a:r>
            <a:r>
              <a:rPr lang="vi-VN" sz="1400" dirty="0" err="1"/>
              <a:t>việc</a:t>
            </a:r>
            <a:r>
              <a:rPr lang="vi-VN" sz="1400" dirty="0"/>
              <a:t> </a:t>
            </a:r>
            <a:r>
              <a:rPr lang="vi-VN" sz="1400" dirty="0" err="1"/>
              <a:t>với</a:t>
            </a:r>
            <a:r>
              <a:rPr lang="vi-VN" sz="1400" dirty="0"/>
              <a:t> </a:t>
            </a:r>
            <a:r>
              <a:rPr lang="vi-VN" sz="1400" dirty="0" err="1"/>
              <a:t>những</a:t>
            </a:r>
            <a:r>
              <a:rPr lang="vi-VN" sz="1400" dirty="0"/>
              <a:t> </a:t>
            </a:r>
            <a:r>
              <a:rPr lang="vi-VN" sz="1400" dirty="0" err="1"/>
              <a:t>trẻ</a:t>
            </a:r>
            <a:r>
              <a:rPr lang="vi-VN" sz="1400" dirty="0"/>
              <a:t> em </a:t>
            </a:r>
            <a:r>
              <a:rPr lang="vi-VN" sz="1400" dirty="0" err="1"/>
              <a:t>bị</a:t>
            </a:r>
            <a:r>
              <a:rPr lang="vi-VN" sz="1400" dirty="0"/>
              <a:t> </a:t>
            </a:r>
            <a:r>
              <a:rPr lang="vi-VN" sz="1400" dirty="0" err="1"/>
              <a:t>điếc</a:t>
            </a:r>
            <a:r>
              <a:rPr lang="vi-VN" sz="1400" dirty="0"/>
              <a:t> </a:t>
            </a:r>
            <a:r>
              <a:rPr lang="vi-VN" sz="1400" dirty="0" err="1"/>
              <a:t>tại</a:t>
            </a:r>
            <a:r>
              <a:rPr lang="vi-VN" sz="1400" dirty="0"/>
              <a:t> </a:t>
            </a:r>
            <a:r>
              <a:rPr lang="vi-VN" sz="1400" dirty="0" err="1"/>
              <a:t>địa</a:t>
            </a:r>
            <a:r>
              <a:rPr lang="vi-VN" sz="1400" dirty="0"/>
              <a:t> phương. </a:t>
            </a:r>
            <a:r>
              <a:rPr lang="vi-VN" sz="1400" dirty="0" err="1"/>
              <a:t>Bell</a:t>
            </a:r>
            <a:r>
              <a:rPr lang="vi-VN" sz="1400" dirty="0"/>
              <a:t> </a:t>
            </a:r>
            <a:r>
              <a:rPr lang="vi-VN" sz="1400" dirty="0" err="1"/>
              <a:t>lại</a:t>
            </a:r>
            <a:r>
              <a:rPr lang="vi-VN" sz="1400" dirty="0"/>
              <a:t> </a:t>
            </a:r>
            <a:r>
              <a:rPr lang="vi-VN" sz="1400" dirty="0" err="1"/>
              <a:t>giới</a:t>
            </a:r>
            <a:r>
              <a:rPr lang="vi-VN" sz="1400" dirty="0"/>
              <a:t> </a:t>
            </a:r>
            <a:r>
              <a:rPr lang="vi-VN" sz="1400" dirty="0" err="1"/>
              <a:t>thiệu</a:t>
            </a:r>
            <a:r>
              <a:rPr lang="vi-VN" sz="1400" dirty="0"/>
              <a:t> </a:t>
            </a:r>
            <a:r>
              <a:rPr lang="vi-VN" sz="1400" dirty="0" err="1"/>
              <a:t>bà</a:t>
            </a:r>
            <a:r>
              <a:rPr lang="vi-VN" sz="1400" dirty="0"/>
              <a:t> </a:t>
            </a:r>
            <a:r>
              <a:rPr lang="vi-VN" sz="1400" dirty="0" err="1"/>
              <a:t>mẹ</a:t>
            </a:r>
            <a:r>
              <a:rPr lang="vi-VN" sz="1400" dirty="0"/>
              <a:t> đưa con </a:t>
            </a:r>
            <a:r>
              <a:rPr lang="vi-VN" sz="1400" dirty="0" err="1"/>
              <a:t>gái</a:t>
            </a:r>
            <a:r>
              <a:rPr lang="vi-VN" sz="1400" dirty="0"/>
              <a:t> </a:t>
            </a:r>
            <a:r>
              <a:rPr lang="vi-VN" sz="1400" dirty="0" err="1"/>
              <a:t>của</a:t>
            </a:r>
            <a:r>
              <a:rPr lang="vi-VN" sz="1400" dirty="0"/>
              <a:t> </a:t>
            </a:r>
            <a:r>
              <a:rPr lang="vi-VN" sz="1400" dirty="0" err="1"/>
              <a:t>mình</a:t>
            </a:r>
            <a:r>
              <a:rPr lang="vi-VN" sz="1400" dirty="0"/>
              <a:t> </a:t>
            </a:r>
            <a:r>
              <a:rPr lang="vi-VN" sz="1400" dirty="0" err="1"/>
              <a:t>tới</a:t>
            </a:r>
            <a:r>
              <a:rPr lang="vi-VN" sz="1400" dirty="0"/>
              <a:t> </a:t>
            </a:r>
            <a:r>
              <a:rPr lang="vi-VN" sz="1400" dirty="0" err="1"/>
              <a:t>học</a:t>
            </a:r>
            <a:r>
              <a:rPr lang="vi-VN" sz="1400" dirty="0"/>
              <a:t> </a:t>
            </a:r>
            <a:r>
              <a:rPr lang="vi-VN" sz="1400" dirty="0" err="1"/>
              <a:t>tại</a:t>
            </a:r>
            <a:r>
              <a:rPr lang="vi-VN" sz="1400" dirty="0"/>
              <a:t> </a:t>
            </a:r>
            <a:r>
              <a:rPr lang="vi-VN" sz="1400" dirty="0" err="1"/>
              <a:t>trường</a:t>
            </a:r>
            <a:r>
              <a:rPr lang="vi-VN" sz="1400" dirty="0"/>
              <a:t> </a:t>
            </a:r>
            <a:r>
              <a:rPr lang="vi-VN" sz="1400" dirty="0" err="1"/>
              <a:t>Perkins</a:t>
            </a:r>
            <a:r>
              <a:rPr lang="vi-VN" sz="1400" dirty="0"/>
              <a:t> </a:t>
            </a:r>
            <a:r>
              <a:rPr lang="vi-VN" sz="1400" dirty="0" err="1"/>
              <a:t>dành</a:t>
            </a:r>
            <a:r>
              <a:rPr lang="vi-VN" sz="1400" dirty="0"/>
              <a:t> cho </a:t>
            </a:r>
            <a:r>
              <a:rPr lang="vi-VN" sz="1400" dirty="0" err="1"/>
              <a:t>người</a:t>
            </a:r>
            <a:r>
              <a:rPr lang="vi-VN" sz="1400" dirty="0"/>
              <a:t> </a:t>
            </a:r>
            <a:r>
              <a:rPr lang="vi-VN" sz="1400" dirty="0" err="1"/>
              <a:t>mù</a:t>
            </a:r>
            <a:r>
              <a:rPr lang="vi-VN" sz="1400" dirty="0"/>
              <a:t>, </a:t>
            </a:r>
            <a:r>
              <a:rPr lang="vi-VN" sz="1400" dirty="0" err="1"/>
              <a:t>tọa</a:t>
            </a:r>
            <a:r>
              <a:rPr lang="vi-VN" sz="1400" dirty="0"/>
              <a:t> </a:t>
            </a:r>
            <a:r>
              <a:rPr lang="vi-VN" sz="1400" dirty="0" err="1"/>
              <a:t>lạc</a:t>
            </a:r>
            <a:r>
              <a:rPr lang="vi-VN" sz="1400" dirty="0"/>
              <a:t> </a:t>
            </a:r>
            <a:r>
              <a:rPr lang="vi-VN" sz="1400" dirty="0" err="1"/>
              <a:t>tại</a:t>
            </a:r>
            <a:r>
              <a:rPr lang="vi-VN" sz="1400" dirty="0"/>
              <a:t> </a:t>
            </a:r>
            <a:r>
              <a:rPr lang="vi-VN" sz="1400" dirty="0">
                <a:hlinkClick r:id="rId7" tooltip="Boston"/>
              </a:rPr>
              <a:t>Nam </a:t>
            </a:r>
            <a:r>
              <a:rPr lang="vi-VN" sz="1400" dirty="0" err="1">
                <a:hlinkClick r:id="rId7" tooltip="Boston"/>
              </a:rPr>
              <a:t>Boston</a:t>
            </a:r>
            <a:r>
              <a:rPr lang="vi-VN" sz="1400" dirty="0"/>
              <a:t>, </a:t>
            </a:r>
            <a:r>
              <a:rPr lang="vi-VN" sz="1400" dirty="0" err="1"/>
              <a:t>tiểu</a:t>
            </a:r>
            <a:r>
              <a:rPr lang="vi-VN" sz="1400" dirty="0"/>
              <a:t> bang </a:t>
            </a:r>
            <a:r>
              <a:rPr lang="vi-VN" sz="1400" dirty="0" err="1">
                <a:hlinkClick r:id="rId8" tooltip="Massachusetts"/>
              </a:rPr>
              <a:t>Massachusetts</a:t>
            </a:r>
            <a:r>
              <a:rPr lang="vi-VN" sz="1400" dirty="0"/>
              <a:t>. </a:t>
            </a:r>
            <a:r>
              <a:rPr lang="vi-VN" sz="1400" dirty="0" err="1"/>
              <a:t>Tại</a:t>
            </a:r>
            <a:r>
              <a:rPr lang="vi-VN" sz="1400" dirty="0"/>
              <a:t> đây </a:t>
            </a:r>
            <a:r>
              <a:rPr lang="vi-VN" sz="1400" dirty="0" err="1"/>
              <a:t>Keller</a:t>
            </a:r>
            <a:r>
              <a:rPr lang="vi-VN" sz="1400" dirty="0"/>
              <a:t> </a:t>
            </a:r>
            <a:r>
              <a:rPr lang="vi-VN" sz="1400" dirty="0" err="1"/>
              <a:t>đã</a:t>
            </a:r>
            <a:r>
              <a:rPr lang="vi-VN" sz="1400" dirty="0"/>
              <a:t> </a:t>
            </a:r>
            <a:r>
              <a:rPr lang="vi-VN" sz="1400" dirty="0" err="1"/>
              <a:t>được</a:t>
            </a:r>
            <a:r>
              <a:rPr lang="vi-VN" sz="1400" dirty="0"/>
              <a:t> </a:t>
            </a:r>
            <a:r>
              <a:rPr lang="vi-VN" sz="1400" dirty="0" err="1"/>
              <a:t>gặp</a:t>
            </a:r>
            <a:r>
              <a:rPr lang="vi-VN" sz="1400" dirty="0"/>
              <a:t> cô gia sư </a:t>
            </a:r>
            <a:r>
              <a:rPr lang="vi-VN" sz="1400" dirty="0" err="1">
                <a:hlinkClick r:id="rId9" tooltip="Anne Sullivan"/>
              </a:rPr>
              <a:t>Anne</a:t>
            </a:r>
            <a:r>
              <a:rPr lang="vi-VN" sz="1400" dirty="0">
                <a:hlinkClick r:id="rId9" tooltip="Anne Sullivan"/>
              </a:rPr>
              <a:t> </a:t>
            </a:r>
            <a:r>
              <a:rPr lang="vi-VN" sz="1400" dirty="0" err="1">
                <a:hlinkClick r:id="rId9" tooltip="Anne Sullivan"/>
              </a:rPr>
              <a:t>Sullivan</a:t>
            </a:r>
            <a:r>
              <a:rPr lang="vi-VN" sz="1400" dirty="0"/>
              <a:t> </a:t>
            </a:r>
            <a:r>
              <a:rPr lang="vi-VN" sz="1400" dirty="0" err="1"/>
              <a:t>người</a:t>
            </a:r>
            <a:r>
              <a:rPr lang="vi-VN" sz="1400" dirty="0"/>
              <a:t> </a:t>
            </a:r>
            <a:r>
              <a:rPr lang="vi-VN" sz="1400" dirty="0">
                <a:hlinkClick r:id="rId10" tooltip="Cộng hòa Ireland"/>
              </a:rPr>
              <a:t>Ireland</a:t>
            </a:r>
            <a:r>
              <a:rPr lang="vi-VN" sz="1400" dirty="0"/>
              <a:t> </a:t>
            </a:r>
            <a:r>
              <a:rPr lang="vi-VN" sz="1400" dirty="0" err="1"/>
              <a:t>vừa</a:t>
            </a:r>
            <a:r>
              <a:rPr lang="vi-VN" sz="1400" dirty="0"/>
              <a:t> </a:t>
            </a:r>
            <a:r>
              <a:rPr lang="vi-VN" sz="1400" dirty="0" err="1"/>
              <a:t>mới</a:t>
            </a:r>
            <a:r>
              <a:rPr lang="vi-VN" sz="1400" dirty="0"/>
              <a:t> </a:t>
            </a:r>
            <a:r>
              <a:rPr lang="vi-VN" sz="1400" dirty="0" err="1"/>
              <a:t>tốt</a:t>
            </a:r>
            <a:r>
              <a:rPr lang="vi-VN" sz="1400" dirty="0"/>
              <a:t> </a:t>
            </a:r>
            <a:r>
              <a:rPr lang="vi-VN" sz="1400" dirty="0" err="1"/>
              <a:t>nghiệp</a:t>
            </a:r>
            <a:r>
              <a:rPr lang="vi-VN" sz="1400" dirty="0"/>
              <a:t>, </a:t>
            </a:r>
            <a:r>
              <a:rPr lang="vi-VN" sz="1400" dirty="0" err="1"/>
              <a:t>người</a:t>
            </a:r>
            <a:r>
              <a:rPr lang="vi-VN" sz="1400" dirty="0"/>
              <a:t> </a:t>
            </a:r>
            <a:r>
              <a:rPr lang="vi-VN" sz="1400" dirty="0" err="1"/>
              <a:t>đã</a:t>
            </a:r>
            <a:r>
              <a:rPr lang="vi-VN" sz="1400" dirty="0"/>
              <a:t> </a:t>
            </a:r>
            <a:r>
              <a:rPr lang="vi-VN" sz="1400" dirty="0" err="1"/>
              <a:t>từng</a:t>
            </a:r>
            <a:r>
              <a:rPr lang="vi-VN" sz="1400" dirty="0"/>
              <a:t> </a:t>
            </a:r>
            <a:r>
              <a:rPr lang="vi-VN" sz="1400" dirty="0" err="1"/>
              <a:t>gần</a:t>
            </a:r>
            <a:r>
              <a:rPr lang="vi-VN" sz="1400" dirty="0"/>
              <a:t> như </a:t>
            </a:r>
            <a:r>
              <a:rPr lang="vi-VN" sz="1400" dirty="0" err="1"/>
              <a:t>mất</a:t>
            </a:r>
            <a:r>
              <a:rPr lang="vi-VN" sz="1400" dirty="0"/>
              <a:t> </a:t>
            </a:r>
            <a:r>
              <a:rPr lang="vi-VN" sz="1400" dirty="0" err="1"/>
              <a:t>hết</a:t>
            </a:r>
            <a:r>
              <a:rPr lang="vi-VN" sz="1400" dirty="0"/>
              <a:t> </a:t>
            </a:r>
            <a:r>
              <a:rPr lang="vi-VN" sz="1400" dirty="0" err="1"/>
              <a:t>thị</a:t>
            </a:r>
            <a:r>
              <a:rPr lang="vi-VN" sz="1400" dirty="0"/>
              <a:t> </a:t>
            </a:r>
            <a:r>
              <a:rPr lang="vi-VN" sz="1400" dirty="0" err="1"/>
              <a:t>lực</a:t>
            </a:r>
            <a:r>
              <a:rPr lang="vi-VN" sz="1400" dirty="0"/>
              <a:t> khi </a:t>
            </a:r>
            <a:r>
              <a:rPr lang="vi-VN" sz="1400" dirty="0" err="1"/>
              <a:t>mới</a:t>
            </a:r>
            <a:r>
              <a:rPr lang="vi-VN" sz="1400" dirty="0"/>
              <a:t> lên năm </a:t>
            </a:r>
            <a:r>
              <a:rPr lang="vi-VN" sz="1400" dirty="0" err="1"/>
              <a:t>tuổi</a:t>
            </a:r>
            <a:r>
              <a:rPr lang="vi-VN" sz="1400" dirty="0"/>
              <a:t> </a:t>
            </a:r>
            <a:r>
              <a:rPr lang="vi-VN" sz="1400" dirty="0" err="1"/>
              <a:t>và</a:t>
            </a:r>
            <a:r>
              <a:rPr lang="vi-VN" sz="1400" dirty="0"/>
              <a:t> </a:t>
            </a:r>
            <a:r>
              <a:rPr lang="vi-VN" sz="1400" dirty="0" err="1"/>
              <a:t>bắt</a:t>
            </a:r>
            <a:r>
              <a:rPr lang="vi-VN" sz="1400" dirty="0"/>
              <a:t> </a:t>
            </a:r>
            <a:r>
              <a:rPr lang="vi-VN" sz="1400" dirty="0" err="1"/>
              <a:t>đầu</a:t>
            </a:r>
            <a:r>
              <a:rPr lang="vi-VN" sz="1400" dirty="0"/>
              <a:t> </a:t>
            </a:r>
            <a:r>
              <a:rPr lang="vi-VN" sz="1400" dirty="0" err="1"/>
              <a:t>một</a:t>
            </a:r>
            <a:r>
              <a:rPr lang="vi-VN" sz="1400" dirty="0"/>
              <a:t> </a:t>
            </a:r>
            <a:r>
              <a:rPr lang="vi-VN" sz="1400" dirty="0" err="1"/>
              <a:t>tình</a:t>
            </a:r>
            <a:r>
              <a:rPr lang="vi-VN" sz="1400" dirty="0"/>
              <a:t> </a:t>
            </a:r>
            <a:r>
              <a:rPr lang="vi-VN" sz="1400" dirty="0" err="1"/>
              <a:t>bạn</a:t>
            </a:r>
            <a:r>
              <a:rPr lang="vi-VN" sz="1400" dirty="0"/>
              <a:t> </a:t>
            </a:r>
            <a:r>
              <a:rPr lang="vi-VN" sz="1400" dirty="0" err="1"/>
              <a:t>kéo</a:t>
            </a:r>
            <a:r>
              <a:rPr lang="vi-VN" sz="1400" dirty="0"/>
              <a:t> </a:t>
            </a:r>
            <a:r>
              <a:rPr lang="vi-VN" sz="1400" dirty="0" err="1"/>
              <a:t>dài</a:t>
            </a:r>
            <a:r>
              <a:rPr lang="vi-VN" sz="1400" dirty="0"/>
              <a:t> </a:t>
            </a:r>
            <a:r>
              <a:rPr lang="vi-VN" sz="1400" dirty="0" err="1"/>
              <a:t>suốt</a:t>
            </a:r>
            <a:r>
              <a:rPr lang="vi-VN" sz="1400" dirty="0"/>
              <a:t> 49 năm </a:t>
            </a:r>
            <a:r>
              <a:rPr lang="vi-VN" sz="1400" dirty="0" err="1"/>
              <a:t>trời</a:t>
            </a:r>
            <a:r>
              <a:rPr lang="vi-VN" sz="1400" dirty="0"/>
              <a:t>.</a:t>
            </a:r>
            <a:endParaRPr sz="1400" dirty="0"/>
          </a:p>
        </p:txBody>
      </p:sp>
      <p:pic>
        <p:nvPicPr>
          <p:cNvPr id="1393" name="Google Shape;1393;p61"/>
          <p:cNvPicPr preferRelativeResize="0"/>
          <p:nvPr/>
        </p:nvPicPr>
        <p:blipFill>
          <a:blip r:embed="rId11">
            <a:alphaModFix/>
          </a:blip>
          <a:stretch>
            <a:fillRect/>
          </a:stretch>
        </p:blipFill>
        <p:spPr>
          <a:xfrm rot="1746121">
            <a:off x="7515812" y="827927"/>
            <a:ext cx="1731677" cy="960898"/>
          </a:xfrm>
          <a:prstGeom prst="rect">
            <a:avLst/>
          </a:prstGeom>
          <a:noFill/>
          <a:ln>
            <a:noFill/>
          </a:ln>
          <a:effectLst>
            <a:outerShdw blurRad="14288" dist="28575" dir="5400000" algn="bl" rotWithShape="0">
              <a:srgbClr val="000000">
                <a:alpha val="9000"/>
              </a:srgbClr>
            </a:outerShdw>
          </a:effectLst>
        </p:spPr>
      </p:pic>
      <p:pic>
        <p:nvPicPr>
          <p:cNvPr id="1394" name="Google Shape;1394;p61"/>
          <p:cNvPicPr preferRelativeResize="0"/>
          <p:nvPr/>
        </p:nvPicPr>
        <p:blipFill>
          <a:blip r:embed="rId12">
            <a:alphaModFix/>
          </a:blip>
          <a:stretch>
            <a:fillRect/>
          </a:stretch>
        </p:blipFill>
        <p:spPr>
          <a:xfrm rot="-2700000">
            <a:off x="7890721" y="1428736"/>
            <a:ext cx="1493508" cy="1991327"/>
          </a:xfrm>
          <a:prstGeom prst="rect">
            <a:avLst/>
          </a:prstGeom>
          <a:noFill/>
          <a:ln>
            <a:noFill/>
          </a:ln>
        </p:spPr>
      </p:pic>
      <p:pic>
        <p:nvPicPr>
          <p:cNvPr id="1395" name="Google Shape;1395;p61"/>
          <p:cNvPicPr preferRelativeResize="0"/>
          <p:nvPr/>
        </p:nvPicPr>
        <p:blipFill>
          <a:blip r:embed="rId13">
            <a:alphaModFix/>
          </a:blip>
          <a:stretch>
            <a:fillRect/>
          </a:stretch>
        </p:blipFill>
        <p:spPr>
          <a:xfrm rot="7200012">
            <a:off x="7912243" y="572789"/>
            <a:ext cx="814722" cy="1394571"/>
          </a:xfrm>
          <a:prstGeom prst="rect">
            <a:avLst/>
          </a:prstGeom>
          <a:noFill/>
          <a:ln>
            <a:noFill/>
          </a:ln>
        </p:spPr>
      </p:pic>
      <p:pic>
        <p:nvPicPr>
          <p:cNvPr id="1396" name="Google Shape;1396;p61"/>
          <p:cNvPicPr preferRelativeResize="0"/>
          <p:nvPr/>
        </p:nvPicPr>
        <p:blipFill>
          <a:blip r:embed="rId14">
            <a:alphaModFix/>
          </a:blip>
          <a:stretch>
            <a:fillRect/>
          </a:stretch>
        </p:blipFill>
        <p:spPr>
          <a:xfrm rot="8299352">
            <a:off x="510758" y="2737589"/>
            <a:ext cx="268442" cy="462542"/>
          </a:xfrm>
          <a:prstGeom prst="rect">
            <a:avLst/>
          </a:prstGeom>
          <a:noFill/>
          <a:ln>
            <a:noFill/>
          </a:ln>
        </p:spPr>
      </p:pic>
      <p:pic>
        <p:nvPicPr>
          <p:cNvPr id="1397" name="Google Shape;1397;p61"/>
          <p:cNvPicPr preferRelativeResize="0"/>
          <p:nvPr/>
        </p:nvPicPr>
        <p:blipFill>
          <a:blip r:embed="rId14">
            <a:alphaModFix/>
          </a:blip>
          <a:stretch>
            <a:fillRect/>
          </a:stretch>
        </p:blipFill>
        <p:spPr>
          <a:xfrm rot="-6730655">
            <a:off x="274157" y="2101373"/>
            <a:ext cx="149251" cy="257182"/>
          </a:xfrm>
          <a:prstGeom prst="rect">
            <a:avLst/>
          </a:prstGeom>
          <a:noFill/>
          <a:ln>
            <a:noFill/>
          </a:ln>
        </p:spPr>
      </p:pic>
      <p:sp>
        <p:nvSpPr>
          <p:cNvPr id="3" name="Tiêu đề 2">
            <a:extLst>
              <a:ext uri="{FF2B5EF4-FFF2-40B4-BE49-F238E27FC236}">
                <a16:creationId xmlns:a16="http://schemas.microsoft.com/office/drawing/2014/main" id="{B32D1B8C-D74E-7488-1DF2-881D1D2A5D76}"/>
              </a:ext>
            </a:extLst>
          </p:cNvPr>
          <p:cNvSpPr>
            <a:spLocks noGrp="1"/>
          </p:cNvSpPr>
          <p:nvPr>
            <p:ph type="title"/>
          </p:nvPr>
        </p:nvSpPr>
        <p:spPr>
          <a:xfrm>
            <a:off x="713225" y="539500"/>
            <a:ext cx="1980411" cy="580673"/>
          </a:xfrm>
        </p:spPr>
        <p:txBody>
          <a:bodyPr/>
          <a:lstStyle/>
          <a:p>
            <a:r>
              <a:rPr lang="vi-VN" dirty="0" err="1"/>
              <a:t>Học</a:t>
            </a:r>
            <a:r>
              <a:rPr lang="vi-VN" dirty="0"/>
              <a:t> </a:t>
            </a:r>
            <a:r>
              <a:rPr lang="vi-VN" dirty="0" err="1"/>
              <a:t>vấn</a:t>
            </a:r>
            <a:r>
              <a:rPr lang="vi-VN" dirty="0"/>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87"/>
                                        </p:tgtEl>
                                        <p:attrNameLst>
                                          <p:attrName>style.visibility</p:attrName>
                                        </p:attrNameLst>
                                      </p:cBhvr>
                                      <p:to>
                                        <p:strVal val="visible"/>
                                      </p:to>
                                    </p:set>
                                    <p:animEffect transition="in" filter="fade">
                                      <p:cBhvr>
                                        <p:cTn id="7" dur="1000"/>
                                        <p:tgtEl>
                                          <p:spTgt spid="1387"/>
                                        </p:tgtEl>
                                      </p:cBhvr>
                                    </p:animEffect>
                                  </p:childTnLst>
                                </p:cTn>
                              </p:par>
                              <p:par>
                                <p:cTn id="8" presetID="10" presetClass="entr" presetSubtype="0" fill="hold" nodeType="withEffect">
                                  <p:stCondLst>
                                    <p:cond delay="0"/>
                                  </p:stCondLst>
                                  <p:childTnLst>
                                    <p:set>
                                      <p:cBhvr>
                                        <p:cTn id="9" dur="1" fill="hold">
                                          <p:stCondLst>
                                            <p:cond delay="0"/>
                                          </p:stCondLst>
                                        </p:cTn>
                                        <p:tgtEl>
                                          <p:spTgt spid="1391"/>
                                        </p:tgtEl>
                                        <p:attrNameLst>
                                          <p:attrName>style.visibility</p:attrName>
                                        </p:attrNameLst>
                                      </p:cBhvr>
                                      <p:to>
                                        <p:strVal val="visible"/>
                                      </p:to>
                                    </p:set>
                                    <p:animEffect transition="in" filter="fade">
                                      <p:cBhvr>
                                        <p:cTn id="10" dur="1000"/>
                                        <p:tgtEl>
                                          <p:spTgt spid="1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pic>
        <p:nvPicPr>
          <p:cNvPr id="1402" name="Google Shape;1402;p62"/>
          <p:cNvPicPr preferRelativeResize="0"/>
          <p:nvPr/>
        </p:nvPicPr>
        <p:blipFill>
          <a:blip r:embed="rId3">
            <a:alphaModFix/>
          </a:blip>
          <a:stretch>
            <a:fillRect/>
          </a:stretch>
        </p:blipFill>
        <p:spPr>
          <a:xfrm rot="-1408370">
            <a:off x="-247276" y="1215824"/>
            <a:ext cx="1453752" cy="1252550"/>
          </a:xfrm>
          <a:prstGeom prst="rect">
            <a:avLst/>
          </a:prstGeom>
          <a:noFill/>
          <a:ln>
            <a:noFill/>
          </a:ln>
          <a:effectLst>
            <a:outerShdw blurRad="14288" dist="28575" dir="12060000" algn="bl" rotWithShape="0">
              <a:srgbClr val="000000">
                <a:alpha val="9000"/>
              </a:srgbClr>
            </a:outerShdw>
          </a:effectLst>
        </p:spPr>
      </p:pic>
      <p:pic>
        <p:nvPicPr>
          <p:cNvPr id="1405" name="Google Shape;1405;p62"/>
          <p:cNvPicPr preferRelativeResize="0"/>
          <p:nvPr/>
        </p:nvPicPr>
        <p:blipFill rotWithShape="1">
          <a:blip r:embed="rId4">
            <a:alphaModFix/>
          </a:blip>
          <a:srcRect/>
          <a:stretch/>
        </p:blipFill>
        <p:spPr>
          <a:xfrm>
            <a:off x="-108350" y="931575"/>
            <a:ext cx="1719450" cy="988450"/>
          </a:xfrm>
          <a:prstGeom prst="rect">
            <a:avLst/>
          </a:prstGeom>
          <a:noFill/>
          <a:ln>
            <a:noFill/>
          </a:ln>
        </p:spPr>
      </p:pic>
      <p:pic>
        <p:nvPicPr>
          <p:cNvPr id="1406" name="Google Shape;1406;p62"/>
          <p:cNvPicPr preferRelativeResize="0"/>
          <p:nvPr/>
        </p:nvPicPr>
        <p:blipFill>
          <a:blip r:embed="rId5">
            <a:alphaModFix/>
          </a:blip>
          <a:stretch>
            <a:fillRect/>
          </a:stretch>
        </p:blipFill>
        <p:spPr>
          <a:xfrm rot="3943743">
            <a:off x="179067" y="1507189"/>
            <a:ext cx="678616" cy="1161572"/>
          </a:xfrm>
          <a:prstGeom prst="rect">
            <a:avLst/>
          </a:prstGeom>
          <a:noFill/>
          <a:ln>
            <a:noFill/>
          </a:ln>
        </p:spPr>
      </p:pic>
      <p:sp>
        <p:nvSpPr>
          <p:cNvPr id="12" name="Hộp Văn bản 11">
            <a:extLst>
              <a:ext uri="{FF2B5EF4-FFF2-40B4-BE49-F238E27FC236}">
                <a16:creationId xmlns:a16="http://schemas.microsoft.com/office/drawing/2014/main" id="{07716B42-DDF6-2E90-34B1-5DF91F837C5B}"/>
              </a:ext>
            </a:extLst>
          </p:cNvPr>
          <p:cNvSpPr txBox="1"/>
          <p:nvPr/>
        </p:nvSpPr>
        <p:spPr>
          <a:xfrm>
            <a:off x="1724012" y="1140589"/>
            <a:ext cx="6162907" cy="2862322"/>
          </a:xfrm>
          <a:prstGeom prst="rect">
            <a:avLst/>
          </a:prstGeom>
          <a:noFill/>
        </p:spPr>
        <p:txBody>
          <a:bodyPr wrap="square">
            <a:spAutoFit/>
          </a:bodyPr>
          <a:lstStyle/>
          <a:p>
            <a:r>
              <a:rPr lang="vi-VN" sz="2000" b="0" i="0" dirty="0" err="1">
                <a:solidFill>
                  <a:srgbClr val="202122"/>
                </a:solidFill>
                <a:effectLst/>
                <a:latin typeface="Arial" panose="020B0604020202020204" pitchFamily="34" charset="0"/>
              </a:rPr>
              <a:t>Có</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một</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lần</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Anne</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tặng</a:t>
            </a:r>
            <a:r>
              <a:rPr lang="vi-VN" sz="2000" b="0" i="0" dirty="0">
                <a:solidFill>
                  <a:srgbClr val="202122"/>
                </a:solidFill>
                <a:effectLst/>
                <a:latin typeface="Arial" panose="020B0604020202020204" pitchFamily="34" charset="0"/>
              </a:rPr>
              <a:t> cho </a:t>
            </a:r>
            <a:r>
              <a:rPr lang="vi-VN" sz="2000" b="0" i="0" dirty="0" err="1">
                <a:solidFill>
                  <a:srgbClr val="202122"/>
                </a:solidFill>
                <a:effectLst/>
                <a:latin typeface="Arial" panose="020B0604020202020204" pitchFamily="34" charset="0"/>
              </a:rPr>
              <a:t>Keller</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một</a:t>
            </a:r>
            <a:r>
              <a:rPr lang="vi-VN" sz="2000" b="0" i="0" dirty="0">
                <a:solidFill>
                  <a:srgbClr val="202122"/>
                </a:solidFill>
                <a:effectLst/>
                <a:latin typeface="Arial" panose="020B0604020202020204" pitchFamily="34" charset="0"/>
              </a:rPr>
              <a:t> con </a:t>
            </a:r>
            <a:r>
              <a:rPr lang="vi-VN" sz="2000" b="0" i="0" dirty="0" err="1">
                <a:solidFill>
                  <a:srgbClr val="202122"/>
                </a:solidFill>
                <a:effectLst/>
                <a:latin typeface="Arial" panose="020B0604020202020204" pitchFamily="34" charset="0"/>
              </a:rPr>
              <a:t>búp</a:t>
            </a:r>
            <a:r>
              <a:rPr lang="vi-VN" sz="2000" b="0" i="0" dirty="0">
                <a:solidFill>
                  <a:srgbClr val="202122"/>
                </a:solidFill>
                <a:effectLst/>
                <a:latin typeface="Arial" panose="020B0604020202020204" pitchFamily="34" charset="0"/>
              </a:rPr>
              <a:t> bê </a:t>
            </a:r>
            <a:r>
              <a:rPr lang="vi-VN" sz="2000" b="0" i="0" dirty="0" err="1">
                <a:solidFill>
                  <a:srgbClr val="202122"/>
                </a:solidFill>
                <a:effectLst/>
                <a:latin typeface="Arial" panose="020B0604020202020204" pitchFamily="34" charset="0"/>
              </a:rPr>
              <a:t>bằng</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vải</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mà</a:t>
            </a:r>
            <a:r>
              <a:rPr lang="vi-VN" sz="2000" b="0" i="0" dirty="0">
                <a:solidFill>
                  <a:srgbClr val="202122"/>
                </a:solidFill>
                <a:effectLst/>
                <a:latin typeface="Arial" panose="020B0604020202020204" pitchFamily="34" charset="0"/>
              </a:rPr>
              <a:t> cô ôm trên tay. </a:t>
            </a:r>
            <a:r>
              <a:rPr lang="vi-VN" sz="2000" b="0" i="0" dirty="0" err="1">
                <a:solidFill>
                  <a:srgbClr val="202122"/>
                </a:solidFill>
                <a:effectLst/>
                <a:latin typeface="Arial" panose="020B0604020202020204" pitchFamily="34" charset="0"/>
              </a:rPr>
              <a:t>Chờ</a:t>
            </a:r>
            <a:r>
              <a:rPr lang="vi-VN" sz="2000" b="0" i="0" dirty="0">
                <a:solidFill>
                  <a:srgbClr val="202122"/>
                </a:solidFill>
                <a:effectLst/>
                <a:latin typeface="Arial" panose="020B0604020202020204" pitchFamily="34" charset="0"/>
              </a:rPr>
              <a:t> cho </a:t>
            </a:r>
            <a:r>
              <a:rPr lang="vi-VN" sz="2000" b="0" i="0" dirty="0" err="1">
                <a:solidFill>
                  <a:srgbClr val="202122"/>
                </a:solidFill>
                <a:effectLst/>
                <a:latin typeface="Arial" panose="020B0604020202020204" pitchFamily="34" charset="0"/>
              </a:rPr>
              <a:t>Keller</a:t>
            </a:r>
            <a:r>
              <a:rPr lang="vi-VN" sz="2000" b="0" i="0" dirty="0">
                <a:solidFill>
                  <a:srgbClr val="202122"/>
                </a:solidFill>
                <a:effectLst/>
                <a:latin typeface="Arial" panose="020B0604020202020204" pitchFamily="34" charset="0"/>
              </a:rPr>
              <a:t> chơi </a:t>
            </a:r>
            <a:r>
              <a:rPr lang="vi-VN" sz="2000" b="0" i="0" dirty="0" err="1">
                <a:solidFill>
                  <a:srgbClr val="202122"/>
                </a:solidFill>
                <a:effectLst/>
                <a:latin typeface="Arial" panose="020B0604020202020204" pitchFamily="34" charset="0"/>
              </a:rPr>
              <a:t>một</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hồi</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Anne</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liền</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cầm</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lấy</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bàn</a:t>
            </a:r>
            <a:r>
              <a:rPr lang="vi-VN" sz="2000" b="0" i="0" dirty="0">
                <a:solidFill>
                  <a:srgbClr val="202122"/>
                </a:solidFill>
                <a:effectLst/>
                <a:latin typeface="Arial" panose="020B0604020202020204" pitchFamily="34" charset="0"/>
              </a:rPr>
              <a:t> tay </a:t>
            </a:r>
            <a:r>
              <a:rPr lang="vi-VN" sz="2000" b="0" i="0" dirty="0" err="1">
                <a:solidFill>
                  <a:srgbClr val="202122"/>
                </a:solidFill>
                <a:effectLst/>
                <a:latin typeface="Arial" panose="020B0604020202020204" pitchFamily="34" charset="0"/>
              </a:rPr>
              <a:t>Keller</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và</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viết</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chữ</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búp</a:t>
            </a:r>
            <a:r>
              <a:rPr lang="vi-VN" sz="2000" b="0" i="0" dirty="0">
                <a:solidFill>
                  <a:srgbClr val="202122"/>
                </a:solidFill>
                <a:effectLst/>
                <a:latin typeface="Arial" panose="020B0604020202020204" pitchFamily="34" charset="0"/>
              </a:rPr>
              <a:t> bê" (</a:t>
            </a:r>
            <a:r>
              <a:rPr lang="vi-VN" sz="2000" b="0" i="1" dirty="0" err="1">
                <a:solidFill>
                  <a:srgbClr val="202122"/>
                </a:solidFill>
                <a:effectLst/>
                <a:latin typeface="Arial" panose="020B0604020202020204" pitchFamily="34" charset="0"/>
              </a:rPr>
              <a:t>doll</a:t>
            </a:r>
            <a:r>
              <a:rPr lang="vi-VN" sz="2000" b="0" i="0" dirty="0">
                <a:solidFill>
                  <a:srgbClr val="202122"/>
                </a:solidFill>
                <a:effectLst/>
                <a:latin typeface="Arial" panose="020B0604020202020204" pitchFamily="34" charset="0"/>
              </a:rPr>
              <a:t>) lên </a:t>
            </a:r>
            <a:r>
              <a:rPr lang="vi-VN" sz="2000" b="0" i="0" dirty="0" err="1">
                <a:solidFill>
                  <a:srgbClr val="202122"/>
                </a:solidFill>
                <a:effectLst/>
                <a:latin typeface="Arial" panose="020B0604020202020204" pitchFamily="34" charset="0"/>
              </a:rPr>
              <a:t>lòng</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bàn</a:t>
            </a:r>
            <a:r>
              <a:rPr lang="vi-VN" sz="2000" b="0" i="0" dirty="0">
                <a:solidFill>
                  <a:srgbClr val="202122"/>
                </a:solidFill>
                <a:effectLst/>
                <a:latin typeface="Arial" panose="020B0604020202020204" pitchFamily="34" charset="0"/>
              </a:rPr>
              <a:t> tay em. </a:t>
            </a:r>
            <a:r>
              <a:rPr lang="vi-VN" sz="2000" b="0" i="0" dirty="0" err="1">
                <a:solidFill>
                  <a:srgbClr val="202122"/>
                </a:solidFill>
                <a:effectLst/>
                <a:latin typeface="Arial" panose="020B0604020202020204" pitchFamily="34" charset="0"/>
              </a:rPr>
              <a:t>Keller</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rất</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thích</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thú</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với</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cách</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thể</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hiện</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đó</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từ</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đó</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về</a:t>
            </a:r>
            <a:r>
              <a:rPr lang="vi-VN" sz="2000" b="0" i="0" dirty="0">
                <a:solidFill>
                  <a:srgbClr val="202122"/>
                </a:solidFill>
                <a:effectLst/>
                <a:latin typeface="Arial" panose="020B0604020202020204" pitchFamily="34" charset="0"/>
              </a:rPr>
              <a:t> sau </a:t>
            </a:r>
            <a:r>
              <a:rPr lang="vi-VN" sz="2000" b="0" i="0" dirty="0" err="1">
                <a:solidFill>
                  <a:srgbClr val="202122"/>
                </a:solidFill>
                <a:effectLst/>
                <a:latin typeface="Arial" panose="020B0604020202020204" pitchFamily="34" charset="0"/>
              </a:rPr>
              <a:t>Anne</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thường</a:t>
            </a:r>
            <a:r>
              <a:rPr lang="vi-VN" sz="2000" b="0" i="0" dirty="0">
                <a:solidFill>
                  <a:srgbClr val="202122"/>
                </a:solidFill>
                <a:effectLst/>
                <a:latin typeface="Arial" panose="020B0604020202020204" pitchFamily="34" charset="0"/>
              </a:rPr>
              <a:t> xuyên </a:t>
            </a:r>
            <a:r>
              <a:rPr lang="vi-VN" sz="2000" b="0" i="0" dirty="0" err="1">
                <a:solidFill>
                  <a:srgbClr val="202122"/>
                </a:solidFill>
                <a:effectLst/>
                <a:latin typeface="Arial" panose="020B0604020202020204" pitchFamily="34" charset="0"/>
              </a:rPr>
              <a:t>tập</a:t>
            </a:r>
            <a:r>
              <a:rPr lang="vi-VN" sz="2000" b="0" i="0" dirty="0">
                <a:solidFill>
                  <a:srgbClr val="202122"/>
                </a:solidFill>
                <a:effectLst/>
                <a:latin typeface="Arial" panose="020B0604020202020204" pitchFamily="34" charset="0"/>
              </a:rPr>
              <a:t> cho </a:t>
            </a:r>
            <a:r>
              <a:rPr lang="vi-VN" sz="2000" b="0" i="0" dirty="0" err="1">
                <a:solidFill>
                  <a:srgbClr val="202122"/>
                </a:solidFill>
                <a:effectLst/>
                <a:latin typeface="Arial" panose="020B0604020202020204" pitchFamily="34" charset="0"/>
              </a:rPr>
              <a:t>Keller</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ghép</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chữ</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cái</a:t>
            </a:r>
            <a:r>
              <a:rPr lang="vi-VN" sz="2000" b="0" i="0" dirty="0">
                <a:solidFill>
                  <a:srgbClr val="202122"/>
                </a:solidFill>
                <a:effectLst/>
                <a:latin typeface="Arial" panose="020B0604020202020204" pitchFamily="34" charset="0"/>
              </a:rPr>
              <a:t> theo </a:t>
            </a:r>
            <a:r>
              <a:rPr lang="vi-VN" sz="2000" b="0" i="0" dirty="0" err="1">
                <a:solidFill>
                  <a:srgbClr val="202122"/>
                </a:solidFill>
                <a:effectLst/>
                <a:latin typeface="Arial" panose="020B0604020202020204" pitchFamily="34" charset="0"/>
              </a:rPr>
              <a:t>cách</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này</a:t>
            </a:r>
            <a:r>
              <a:rPr lang="vi-VN" sz="2000" b="0" i="0" dirty="0">
                <a:solidFill>
                  <a:srgbClr val="202122"/>
                </a:solidFill>
                <a:effectLst/>
                <a:latin typeface="Arial" panose="020B0604020202020204" pitchFamily="34" charset="0"/>
              </a:rPr>
              <a:t>. Sau 3 </a:t>
            </a:r>
            <a:r>
              <a:rPr lang="vi-VN" sz="2000" b="0" i="0" dirty="0" err="1">
                <a:solidFill>
                  <a:srgbClr val="202122"/>
                </a:solidFill>
                <a:effectLst/>
                <a:latin typeface="Arial" panose="020B0604020202020204" pitchFamily="34" charset="0"/>
              </a:rPr>
              <a:t>tháng</a:t>
            </a:r>
            <a:r>
              <a:rPr lang="vi-VN" sz="2000" b="0" i="0" dirty="0">
                <a:solidFill>
                  <a:srgbClr val="202122"/>
                </a:solidFill>
                <a:effectLst/>
                <a:latin typeface="Arial" panose="020B0604020202020204" pitchFamily="34" charset="0"/>
              </a:rPr>
              <a:t>, thông qua ngôn </a:t>
            </a:r>
            <a:r>
              <a:rPr lang="vi-VN" sz="2000" b="0" i="0" dirty="0" err="1">
                <a:solidFill>
                  <a:srgbClr val="202122"/>
                </a:solidFill>
                <a:effectLst/>
                <a:latin typeface="Arial" panose="020B0604020202020204" pitchFamily="34" charset="0"/>
              </a:rPr>
              <a:t>ngữ</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động</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tác</a:t>
            </a:r>
            <a:r>
              <a:rPr lang="vi-VN" sz="2000" b="0" i="0" dirty="0">
                <a:solidFill>
                  <a:srgbClr val="202122"/>
                </a:solidFill>
                <a:effectLst/>
                <a:latin typeface="Arial" panose="020B0604020202020204" pitchFamily="34" charset="0"/>
              </a:rPr>
              <a:t> tay </a:t>
            </a:r>
            <a:r>
              <a:rPr lang="vi-VN" sz="2000" b="0" i="0" dirty="0" err="1">
                <a:solidFill>
                  <a:srgbClr val="202122"/>
                </a:solidFill>
                <a:effectLst/>
                <a:latin typeface="Arial" panose="020B0604020202020204" pitchFamily="34" charset="0"/>
              </a:rPr>
              <a:t>và</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sờ</a:t>
            </a:r>
            <a:r>
              <a:rPr lang="vi-VN" sz="2000" b="0" i="0" dirty="0">
                <a:solidFill>
                  <a:srgbClr val="202122"/>
                </a:solidFill>
                <a:effectLst/>
                <a:latin typeface="Arial" panose="020B0604020202020204" pitchFamily="34" charset="0"/>
              </a:rPr>
              <a:t> xem </a:t>
            </a:r>
            <a:r>
              <a:rPr lang="vi-VN" sz="2000" b="0" i="0" dirty="0" err="1">
                <a:solidFill>
                  <a:srgbClr val="202122"/>
                </a:solidFill>
                <a:effectLst/>
                <a:latin typeface="Arial" panose="020B0604020202020204" pitchFamily="34" charset="0"/>
              </a:rPr>
              <a:t>cử</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động</a:t>
            </a:r>
            <a:r>
              <a:rPr lang="vi-VN" sz="2000" b="0" i="0" dirty="0">
                <a:solidFill>
                  <a:srgbClr val="202122"/>
                </a:solidFill>
                <a:effectLst/>
                <a:latin typeface="Arial" panose="020B0604020202020204" pitchFamily="34" charset="0"/>
              </a:rPr>
              <a:t> môi </a:t>
            </a:r>
            <a:r>
              <a:rPr lang="vi-VN" sz="2000" b="0" i="0" dirty="0" err="1">
                <a:solidFill>
                  <a:srgbClr val="202122"/>
                </a:solidFill>
                <a:effectLst/>
                <a:latin typeface="Arial" panose="020B0604020202020204" pitchFamily="34" charset="0"/>
              </a:rPr>
              <a:t>của</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Anne</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Keller</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đã</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học</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được</a:t>
            </a:r>
            <a:r>
              <a:rPr lang="vi-VN" sz="2000" b="0" i="0" dirty="0">
                <a:solidFill>
                  <a:srgbClr val="202122"/>
                </a:solidFill>
                <a:effectLst/>
                <a:latin typeface="Arial" panose="020B0604020202020204" pitchFamily="34" charset="0"/>
              </a:rPr>
              <a:t> hơn 400 </a:t>
            </a:r>
            <a:r>
              <a:rPr lang="vi-VN" sz="2000" b="0" i="0" dirty="0" err="1">
                <a:solidFill>
                  <a:srgbClr val="202122"/>
                </a:solidFill>
                <a:effectLst/>
                <a:latin typeface="Arial" panose="020B0604020202020204" pitchFamily="34" charset="0"/>
              </a:rPr>
              <a:t>từ</a:t>
            </a:r>
            <a:r>
              <a:rPr lang="vi-VN" sz="2000" b="0" i="0" dirty="0">
                <a:solidFill>
                  <a:srgbClr val="202122"/>
                </a:solidFill>
                <a:effectLst/>
                <a:latin typeface="Arial" panose="020B0604020202020204" pitchFamily="34" charset="0"/>
              </a:rPr>
              <a:t> đơn </a:t>
            </a:r>
            <a:r>
              <a:rPr lang="vi-VN" sz="2000" b="0" i="0" dirty="0" err="1">
                <a:solidFill>
                  <a:srgbClr val="202122"/>
                </a:solidFill>
                <a:effectLst/>
                <a:latin typeface="Arial" panose="020B0604020202020204" pitchFamily="34" charset="0"/>
              </a:rPr>
              <a:t>cùng</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một</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số</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đoản</a:t>
            </a:r>
            <a:r>
              <a:rPr lang="vi-VN" sz="2000" b="0" i="0" dirty="0">
                <a:solidFill>
                  <a:srgbClr val="202122"/>
                </a:solidFill>
                <a:effectLst/>
                <a:latin typeface="Arial" panose="020B0604020202020204" pitchFamily="34" charset="0"/>
              </a:rPr>
              <a:t> </a:t>
            </a:r>
            <a:r>
              <a:rPr lang="vi-VN" sz="2000" b="0" i="0" dirty="0" err="1">
                <a:solidFill>
                  <a:srgbClr val="202122"/>
                </a:solidFill>
                <a:effectLst/>
                <a:latin typeface="Arial" panose="020B0604020202020204" pitchFamily="34" charset="0"/>
              </a:rPr>
              <a:t>ngữ</a:t>
            </a:r>
            <a:r>
              <a:rPr lang="vi-VN" sz="2000" b="0" i="0" dirty="0">
                <a:solidFill>
                  <a:srgbClr val="202122"/>
                </a:solidFill>
                <a:effectLst/>
                <a:latin typeface="Arial" panose="020B0604020202020204" pitchFamily="34" charset="0"/>
              </a:rPr>
              <a:t>.</a:t>
            </a:r>
            <a:endParaRPr lang="vi-VN" sz="2000" dirty="0"/>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pic>
        <p:nvPicPr>
          <p:cNvPr id="1417" name="Google Shape;1417;p63"/>
          <p:cNvPicPr preferRelativeResize="0"/>
          <p:nvPr/>
        </p:nvPicPr>
        <p:blipFill>
          <a:blip r:embed="rId3">
            <a:alphaModFix/>
          </a:blip>
          <a:stretch>
            <a:fillRect/>
          </a:stretch>
        </p:blipFill>
        <p:spPr>
          <a:xfrm rot="1541352">
            <a:off x="7120774" y="1669692"/>
            <a:ext cx="1612903" cy="1726565"/>
          </a:xfrm>
          <a:prstGeom prst="rect">
            <a:avLst/>
          </a:prstGeom>
          <a:noFill/>
          <a:ln>
            <a:noFill/>
          </a:ln>
        </p:spPr>
      </p:pic>
      <p:sp>
        <p:nvSpPr>
          <p:cNvPr id="14" name="Hộp Văn bản 13">
            <a:extLst>
              <a:ext uri="{FF2B5EF4-FFF2-40B4-BE49-F238E27FC236}">
                <a16:creationId xmlns:a16="http://schemas.microsoft.com/office/drawing/2014/main" id="{743074E0-CCD0-305D-04F5-6E74A1F6465F}"/>
              </a:ext>
            </a:extLst>
          </p:cNvPr>
          <p:cNvSpPr txBox="1"/>
          <p:nvPr/>
        </p:nvSpPr>
        <p:spPr>
          <a:xfrm>
            <a:off x="921833" y="988742"/>
            <a:ext cx="6475142" cy="2893100"/>
          </a:xfrm>
          <a:prstGeom prst="rect">
            <a:avLst/>
          </a:prstGeom>
          <a:noFill/>
        </p:spPr>
        <p:txBody>
          <a:bodyPr wrap="square">
            <a:spAutoFit/>
          </a:bodyPr>
          <a:lstStyle/>
          <a:p>
            <a:r>
              <a:rPr lang="vi-VN" b="0" i="0" dirty="0">
                <a:solidFill>
                  <a:srgbClr val="202122"/>
                </a:solidFill>
                <a:effectLst/>
                <a:latin typeface="Arial" panose="020B0604020202020204" pitchFamily="34" charset="0"/>
              </a:rPr>
              <a:t>Năm </a:t>
            </a:r>
            <a:r>
              <a:rPr lang="vi-VN" b="0" i="0" dirty="0" err="1">
                <a:solidFill>
                  <a:srgbClr val="202122"/>
                </a:solidFill>
                <a:effectLst/>
                <a:latin typeface="Arial" panose="020B0604020202020204" pitchFamily="34" charset="0"/>
              </a:rPr>
              <a:t>Keller</a:t>
            </a:r>
            <a:r>
              <a:rPr lang="vi-VN" b="0" i="0" dirty="0">
                <a:solidFill>
                  <a:srgbClr val="202122"/>
                </a:solidFill>
                <a:effectLst/>
                <a:latin typeface="Arial" panose="020B0604020202020204" pitchFamily="34" charset="0"/>
              </a:rPr>
              <a:t> 8 </a:t>
            </a:r>
            <a:r>
              <a:rPr lang="vi-VN" b="0" i="0" dirty="0" err="1">
                <a:solidFill>
                  <a:srgbClr val="202122"/>
                </a:solidFill>
                <a:effectLst/>
                <a:latin typeface="Arial" panose="020B0604020202020204" pitchFamily="34" charset="0"/>
              </a:rPr>
              <a:t>tuổi</a:t>
            </a:r>
            <a:r>
              <a:rPr lang="vi-VN" b="0" i="0" dirty="0">
                <a:solidFill>
                  <a:srgbClr val="202122"/>
                </a:solidFill>
                <a:effectLst/>
                <a:latin typeface="Arial" panose="020B0604020202020204" pitchFamily="34" charset="0"/>
              </a:rPr>
              <a:t>, cô </a:t>
            </a:r>
            <a:r>
              <a:rPr lang="vi-VN" b="0" i="0" dirty="0" err="1">
                <a:solidFill>
                  <a:srgbClr val="202122"/>
                </a:solidFill>
                <a:effectLst/>
                <a:latin typeface="Arial" panose="020B0604020202020204" pitchFamily="34" charset="0"/>
              </a:rPr>
              <a:t>Anne</a:t>
            </a:r>
            <a:r>
              <a:rPr lang="vi-VN" b="0" i="0" dirty="0">
                <a:solidFill>
                  <a:srgbClr val="202122"/>
                </a:solidFill>
                <a:effectLst/>
                <a:latin typeface="Arial" panose="020B0604020202020204" pitchFamily="34" charset="0"/>
              </a:rPr>
              <a:t> đưa </a:t>
            </a:r>
            <a:r>
              <a:rPr lang="vi-VN" b="0" i="0" dirty="0" err="1">
                <a:solidFill>
                  <a:srgbClr val="202122"/>
                </a:solidFill>
                <a:effectLst/>
                <a:latin typeface="Arial" panose="020B0604020202020204" pitchFamily="34" charset="0"/>
              </a:rPr>
              <a:t>bà</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tới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học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tại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trường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Perkins</a:t>
            </a:r>
            <a:r>
              <a:rPr lang="vi-VN" b="0" i="0" dirty="0">
                <a:solidFill>
                  <a:srgbClr val="202122"/>
                </a:solidFill>
                <a:effectLst/>
                <a:latin typeface="Arial" panose="020B0604020202020204" pitchFamily="34" charset="0"/>
              </a:rPr>
              <a:t>, nơi </a:t>
            </a:r>
            <a:r>
              <a:rPr lang="vi-VN" b="0" i="0" dirty="0" err="1">
                <a:solidFill>
                  <a:srgbClr val="202122"/>
                </a:solidFill>
                <a:effectLst/>
                <a:latin typeface="Arial" panose="020B0604020202020204" pitchFamily="34" charset="0"/>
              </a:rPr>
              <a:t>có</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các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loại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sách</a:t>
            </a:r>
            <a:r>
              <a:rPr lang="vi-VN" b="0" i="0" dirty="0">
                <a:solidFill>
                  <a:srgbClr val="202122"/>
                </a:solidFill>
                <a:effectLst/>
                <a:latin typeface="Arial" panose="020B0604020202020204" pitchFamily="34" charset="0"/>
              </a:rPr>
              <a:t> </a:t>
            </a:r>
            <a:r>
              <a:rPr lang="vi-VN" b="0" i="0" u="none" strike="noStrike" dirty="0" err="1">
                <a:solidFill>
                  <a:srgbClr val="3366CC"/>
                </a:solidFill>
                <a:effectLst/>
                <a:latin typeface="Arial" panose="020B0604020202020204" pitchFamily="34" charset="0"/>
                <a:hlinkClick r:id="rId4" tooltip="Chữ nổi Braille"/>
              </a:rPr>
              <a:t>chữ</a:t>
            </a:r>
            <a:r>
              <a:rPr lang="vi-VN" b="0" i="0" u="none" strike="noStrike" dirty="0">
                <a:solidFill>
                  <a:srgbClr val="3366CC"/>
                </a:solidFill>
                <a:effectLst/>
                <a:latin typeface="Arial" panose="020B0604020202020204" pitchFamily="34" charset="0"/>
                <a:hlinkClick r:id="rId4" tooltip="Chữ nổi Braille"/>
              </a:rPr>
              <a:t> </a:t>
            </a:r>
            <a:r>
              <a:rPr lang="vi-VN" b="0" i="0" u="none" strike="noStrike" dirty="0" err="1">
                <a:solidFill>
                  <a:srgbClr val="3366CC"/>
                </a:solidFill>
                <a:effectLst/>
                <a:latin typeface="Arial" panose="020B0604020202020204" pitchFamily="34" charset="0"/>
                <a:hlinkClick r:id="rId4" tooltip="Chữ nổi Braille"/>
              </a:rPr>
              <a:t>nổi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và</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các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trẻ</a:t>
            </a:r>
            <a:r>
              <a:rPr lang="vi-VN" b="0" i="0" dirty="0">
                <a:solidFill>
                  <a:srgbClr val="202122"/>
                </a:solidFill>
                <a:effectLst/>
                <a:latin typeface="Arial" panose="020B0604020202020204" pitchFamily="34" charset="0"/>
              </a:rPr>
              <a:t> em </a:t>
            </a:r>
            <a:r>
              <a:rPr lang="vi-VN" b="0" i="0" dirty="0" err="1">
                <a:solidFill>
                  <a:srgbClr val="202122"/>
                </a:solidFill>
                <a:effectLst/>
                <a:latin typeface="Arial" panose="020B0604020202020204" pitchFamily="34" charset="0"/>
              </a:rPr>
              <a:t>bị</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mù-điếc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khác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Chẳng</a:t>
            </a:r>
            <a:r>
              <a:rPr lang="vi-VN" b="0" i="0" dirty="0">
                <a:solidFill>
                  <a:srgbClr val="202122"/>
                </a:solidFill>
                <a:effectLst/>
                <a:latin typeface="Arial" panose="020B0604020202020204" pitchFamily="34" charset="0"/>
              </a:rPr>
              <a:t> bao lâu, </a:t>
            </a:r>
            <a:r>
              <a:rPr lang="vi-VN" b="0" i="0" dirty="0" err="1">
                <a:solidFill>
                  <a:srgbClr val="202122"/>
                </a:solidFill>
                <a:effectLst/>
                <a:latin typeface="Arial" panose="020B0604020202020204" pitchFamily="34" charset="0"/>
              </a:rPr>
              <a:t>Keller</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đã</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bộc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lộ</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rõ</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tài</a:t>
            </a:r>
            <a:r>
              <a:rPr lang="vi-VN" b="0" i="0" dirty="0">
                <a:solidFill>
                  <a:srgbClr val="202122"/>
                </a:solidFill>
                <a:effectLst/>
                <a:latin typeface="Arial" panose="020B0604020202020204" pitchFamily="34" charset="0"/>
              </a:rPr>
              <a:t> năng </a:t>
            </a:r>
            <a:r>
              <a:rPr lang="vi-VN" b="0" i="0" dirty="0" err="1">
                <a:solidFill>
                  <a:srgbClr val="202122"/>
                </a:solidFill>
                <a:effectLst/>
                <a:latin typeface="Arial" panose="020B0604020202020204" pitchFamily="34" charset="0"/>
              </a:rPr>
              <a:t>vượt</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trội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về</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các</a:t>
            </a:r>
            <a:r>
              <a:rPr lang="vi-VN" b="0" i="0" dirty="0">
                <a:solidFill>
                  <a:srgbClr val="202122"/>
                </a:solidFill>
                <a:effectLst/>
                <a:latin typeface="Arial" panose="020B0604020202020204" pitchFamily="34" charset="0"/>
              </a:rPr>
              <a:t> môn </a:t>
            </a:r>
            <a:r>
              <a:rPr lang="vi-VN" b="0" i="0" u="none" strike="noStrike" dirty="0" err="1">
                <a:solidFill>
                  <a:srgbClr val="3366CC"/>
                </a:solidFill>
                <a:effectLst/>
                <a:latin typeface="Arial" panose="020B0604020202020204" pitchFamily="34" charset="0"/>
                <a:hlinkClick r:id="rId5" tooltip="Toán học"/>
              </a:rPr>
              <a:t>toán</a:t>
            </a:r>
            <a:r>
              <a:rPr lang="vi-VN" b="0" i="0" dirty="0">
                <a:solidFill>
                  <a:srgbClr val="202122"/>
                </a:solidFill>
                <a:effectLst/>
                <a:latin typeface="Arial" panose="020B0604020202020204" pitchFamily="34" charset="0"/>
              </a:rPr>
              <a:t>, </a:t>
            </a:r>
            <a:r>
              <a:rPr lang="vi-VN" b="0" i="0" u="none" strike="noStrike" dirty="0" err="1">
                <a:solidFill>
                  <a:srgbClr val="3366CC"/>
                </a:solidFill>
                <a:effectLst/>
                <a:latin typeface="Arial" panose="020B0604020202020204" pitchFamily="34" charset="0"/>
                <a:hlinkClick r:id="rId6" tooltip="Địa lý"/>
              </a:rPr>
              <a:t>địa</a:t>
            </a:r>
            <a:r>
              <a:rPr lang="vi-VN" b="0" i="0" u="none" strike="noStrike" dirty="0">
                <a:solidFill>
                  <a:srgbClr val="3366CC"/>
                </a:solidFill>
                <a:effectLst/>
                <a:latin typeface="Arial" panose="020B0604020202020204" pitchFamily="34" charset="0"/>
                <a:hlinkClick r:id="rId6" tooltip="Địa lý"/>
              </a:rPr>
              <a:t> </a:t>
            </a:r>
            <a:r>
              <a:rPr lang="vi-VN" b="0" i="0" u="none" strike="noStrike" dirty="0" err="1">
                <a:solidFill>
                  <a:srgbClr val="3366CC"/>
                </a:solidFill>
                <a:effectLst/>
                <a:latin typeface="Arial" panose="020B0604020202020204" pitchFamily="34" charset="0"/>
                <a:hlinkClick r:id="rId6" tooltip="Địa lý"/>
              </a:rPr>
              <a:t>lý</a:t>
            </a:r>
            <a:r>
              <a:rPr lang="vi-VN" b="0" i="0" dirty="0">
                <a:solidFill>
                  <a:srgbClr val="202122"/>
                </a:solidFill>
                <a:effectLst/>
                <a:latin typeface="Arial" panose="020B0604020202020204" pitchFamily="34" charset="0"/>
              </a:rPr>
              <a:t>, </a:t>
            </a:r>
            <a:r>
              <a:rPr lang="vi-VN" b="0" i="0" u="none" strike="noStrike" dirty="0">
                <a:solidFill>
                  <a:srgbClr val="3366CC"/>
                </a:solidFill>
                <a:effectLst/>
                <a:latin typeface="Arial" panose="020B0604020202020204" pitchFamily="34" charset="0"/>
                <a:hlinkClick r:id="rId7" tooltip="Sinh học"/>
              </a:rPr>
              <a:t>sinh </a:t>
            </a:r>
            <a:r>
              <a:rPr lang="vi-VN" b="0" i="0" u="none" strike="noStrike" dirty="0" err="1">
                <a:solidFill>
                  <a:srgbClr val="3366CC"/>
                </a:solidFill>
                <a:effectLst/>
                <a:latin typeface="Arial" panose="020B0604020202020204" pitchFamily="34" charset="0"/>
                <a:hlinkClick r:id="rId7" tooltip="Sinh học"/>
              </a:rPr>
              <a:t>học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tập</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đọc</a:t>
            </a:r>
            <a:r>
              <a:rPr lang="vi-VN" b="0" i="0" dirty="0">
                <a:solidFill>
                  <a:srgbClr val="202122"/>
                </a:solidFill>
                <a:effectLst/>
                <a:latin typeface="Arial" panose="020B0604020202020204" pitchFamily="34" charset="0"/>
              </a:rPr>
              <a:t>; em </a:t>
            </a:r>
            <a:r>
              <a:rPr lang="vi-VN" b="0" i="0" dirty="0" err="1">
                <a:solidFill>
                  <a:srgbClr val="202122"/>
                </a:solidFill>
                <a:effectLst/>
                <a:latin typeface="Arial" panose="020B0604020202020204" pitchFamily="34" charset="0"/>
              </a:rPr>
              <a:t>còn</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học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cả</a:t>
            </a:r>
            <a:r>
              <a:rPr lang="vi-VN" b="0" i="0" dirty="0">
                <a:solidFill>
                  <a:srgbClr val="202122"/>
                </a:solidFill>
                <a:effectLst/>
                <a:latin typeface="Arial" panose="020B0604020202020204" pitchFamily="34" charset="0"/>
              </a:rPr>
              <a:t> bơi, </a:t>
            </a:r>
            <a:r>
              <a:rPr lang="vi-VN" b="0" i="0" dirty="0" err="1">
                <a:solidFill>
                  <a:srgbClr val="202122"/>
                </a:solidFill>
                <a:effectLst/>
                <a:latin typeface="Arial" panose="020B0604020202020204" pitchFamily="34" charset="0"/>
              </a:rPr>
              <a:t>chèo</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thuyền</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cưỡi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ngựa</a:t>
            </a:r>
            <a:r>
              <a:rPr lang="vi-VN" b="0" i="0" dirty="0">
                <a:solidFill>
                  <a:srgbClr val="202122"/>
                </a:solidFill>
                <a:effectLst/>
                <a:latin typeface="Arial" panose="020B0604020202020204" pitchFamily="34" charset="0"/>
              </a:rPr>
              <a:t>, đi xe. Sau </a:t>
            </a:r>
            <a:r>
              <a:rPr lang="vi-VN" b="0" i="0" dirty="0" err="1">
                <a:solidFill>
                  <a:srgbClr val="202122"/>
                </a:solidFill>
                <a:effectLst/>
                <a:latin typeface="Arial" panose="020B0604020202020204" pitchFamily="34" charset="0"/>
              </a:rPr>
              <a:t>đó</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Keller</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vào</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học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trường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nữ</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học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tiểu</a:t>
            </a:r>
            <a:r>
              <a:rPr lang="vi-VN" b="0" i="0" dirty="0">
                <a:solidFill>
                  <a:srgbClr val="202122"/>
                </a:solidFill>
                <a:effectLst/>
                <a:latin typeface="Arial" panose="020B0604020202020204" pitchFamily="34" charset="0"/>
              </a:rPr>
              <a:t> bang </a:t>
            </a:r>
            <a:r>
              <a:rPr lang="vi-VN" b="0" i="0" dirty="0" err="1">
                <a:solidFill>
                  <a:srgbClr val="202122"/>
                </a:solidFill>
                <a:effectLst/>
                <a:latin typeface="Arial" panose="020B0604020202020204" pitchFamily="34" charset="0"/>
              </a:rPr>
              <a:t>Massachusetts</a:t>
            </a:r>
            <a:r>
              <a:rPr lang="vi-VN" b="0" i="0" dirty="0">
                <a:solidFill>
                  <a:srgbClr val="202122"/>
                </a:solidFill>
                <a:effectLst/>
                <a:latin typeface="Arial" panose="020B0604020202020204" pitchFamily="34" charset="0"/>
              </a:rPr>
              <a:t>, cô </a:t>
            </a:r>
            <a:r>
              <a:rPr lang="vi-VN" b="0" i="0" dirty="0" err="1">
                <a:solidFill>
                  <a:srgbClr val="202122"/>
                </a:solidFill>
                <a:effectLst/>
                <a:latin typeface="Arial" panose="020B0604020202020204" pitchFamily="34" charset="0"/>
              </a:rPr>
              <a:t>giáo</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Anne</a:t>
            </a:r>
            <a:r>
              <a:rPr lang="vi-VN" b="0" i="0" dirty="0">
                <a:solidFill>
                  <a:srgbClr val="202122"/>
                </a:solidFill>
                <a:effectLst/>
                <a:latin typeface="Arial" panose="020B0604020202020204" pitchFamily="34" charset="0"/>
              </a:rPr>
              <a:t> luôn </a:t>
            </a:r>
            <a:r>
              <a:rPr lang="vi-VN" b="0" i="0" dirty="0" err="1">
                <a:solidFill>
                  <a:srgbClr val="202122"/>
                </a:solidFill>
                <a:effectLst/>
                <a:latin typeface="Arial" panose="020B0604020202020204" pitchFamily="34" charset="0"/>
              </a:rPr>
              <a:t>luôn</a:t>
            </a:r>
            <a:r>
              <a:rPr lang="vi-VN" b="0" i="0" dirty="0">
                <a:solidFill>
                  <a:srgbClr val="202122"/>
                </a:solidFill>
                <a:effectLst/>
                <a:latin typeface="Arial" panose="020B0604020202020204" pitchFamily="34" charset="0"/>
              </a:rPr>
              <a:t> ở bên </a:t>
            </a:r>
            <a:r>
              <a:rPr lang="vi-VN" b="0" i="0" dirty="0" err="1">
                <a:solidFill>
                  <a:srgbClr val="202122"/>
                </a:solidFill>
                <a:effectLst/>
                <a:latin typeface="Arial" panose="020B0604020202020204" pitchFamily="34" charset="0"/>
              </a:rPr>
              <a:t>cạnh</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Keller</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để</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viết</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lại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nội</a:t>
            </a:r>
            <a:r>
              <a:rPr lang="vi-VN" b="0" i="0" dirty="0">
                <a:solidFill>
                  <a:srgbClr val="202122"/>
                </a:solidFill>
                <a:effectLst/>
                <a:latin typeface="Arial" panose="020B0604020202020204" pitchFamily="34" charset="0"/>
              </a:rPr>
              <a:t> dung </a:t>
            </a:r>
            <a:r>
              <a:rPr lang="vi-VN" b="0" i="0" dirty="0" err="1">
                <a:solidFill>
                  <a:srgbClr val="202122"/>
                </a:solidFill>
                <a:effectLst/>
                <a:latin typeface="Arial" panose="020B0604020202020204" pitchFamily="34" charset="0"/>
              </a:rPr>
              <a:t>bài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giảng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vào</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lòng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bàn</a:t>
            </a:r>
            <a:r>
              <a:rPr lang="vi-VN" b="0" i="0" dirty="0">
                <a:solidFill>
                  <a:srgbClr val="202122"/>
                </a:solidFill>
                <a:effectLst/>
                <a:latin typeface="Arial" panose="020B0604020202020204" pitchFamily="34" charset="0"/>
              </a:rPr>
              <a:t> tay </a:t>
            </a:r>
            <a:r>
              <a:rPr lang="vi-VN" b="0" i="0" dirty="0" err="1">
                <a:solidFill>
                  <a:srgbClr val="202122"/>
                </a:solidFill>
                <a:effectLst/>
                <a:latin typeface="Arial" panose="020B0604020202020204" pitchFamily="34" charset="0"/>
              </a:rPr>
              <a:t>Keller</a:t>
            </a:r>
            <a:r>
              <a:rPr lang="vi-VN" b="0" i="0" dirty="0">
                <a:solidFill>
                  <a:srgbClr val="202122"/>
                </a:solidFill>
                <a:effectLst/>
                <a:latin typeface="Arial" panose="020B0604020202020204" pitchFamily="34" charset="0"/>
              </a:rPr>
              <a:t>. Năm </a:t>
            </a:r>
            <a:r>
              <a:rPr lang="vi-VN" b="0" i="0" u="none" strike="noStrike" dirty="0">
                <a:solidFill>
                  <a:srgbClr val="3366CC"/>
                </a:solidFill>
                <a:effectLst/>
                <a:latin typeface="Arial" panose="020B0604020202020204" pitchFamily="34" charset="0"/>
                <a:hlinkClick r:id="rId8" tooltip="1900"/>
              </a:rPr>
              <a:t>1900</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Keller</a:t>
            </a:r>
            <a:r>
              <a:rPr lang="vi-VN" b="0" i="0" dirty="0">
                <a:solidFill>
                  <a:srgbClr val="202122"/>
                </a:solidFill>
                <a:effectLst/>
                <a:latin typeface="Arial" panose="020B0604020202020204" pitchFamily="34" charset="0"/>
              </a:rPr>
              <a:t> thi </a:t>
            </a:r>
            <a:r>
              <a:rPr lang="vi-VN" b="0" i="0" dirty="0" err="1">
                <a:solidFill>
                  <a:srgbClr val="202122"/>
                </a:solidFill>
                <a:effectLst/>
                <a:latin typeface="Arial" panose="020B0604020202020204" pitchFamily="34" charset="0"/>
              </a:rPr>
              <a:t>đậu</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vào</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trường</a:t>
            </a:r>
            <a:r>
              <a:rPr lang="vi-VN" b="0" i="0" dirty="0">
                <a:solidFill>
                  <a:srgbClr val="202122"/>
                </a:solidFill>
                <a:effectLst/>
                <a:latin typeface="Arial" panose="020B0604020202020204" pitchFamily="34" charset="0"/>
              </a:rPr>
              <a:t> </a:t>
            </a:r>
            <a:r>
              <a:rPr lang="vi-VN" b="0" i="0" u="none" strike="noStrike" dirty="0" err="1">
                <a:solidFill>
                  <a:srgbClr val="D73333"/>
                </a:solidFill>
                <a:effectLst/>
                <a:latin typeface="Arial" panose="020B0604020202020204" pitchFamily="34" charset="0"/>
                <a:hlinkClick r:id="rId9" tooltip="Radcliffe College (trang không tồn tại)"/>
              </a:rPr>
              <a:t>Radcliffe</a:t>
            </a:r>
            <a:r>
              <a:rPr lang="vi-VN" b="0" i="0" u="none" strike="noStrike" dirty="0">
                <a:solidFill>
                  <a:srgbClr val="D73333"/>
                </a:solidFill>
                <a:effectLst/>
                <a:latin typeface="Arial" panose="020B0604020202020204" pitchFamily="34" charset="0"/>
                <a:hlinkClick r:id="rId9" tooltip="Radcliffe College (trang không tồn tại)"/>
              </a:rPr>
              <a:t> </a:t>
            </a:r>
            <a:r>
              <a:rPr lang="vi-VN" b="0" i="0" u="none" strike="noStrike" dirty="0" err="1">
                <a:solidFill>
                  <a:srgbClr val="D73333"/>
                </a:solidFill>
                <a:effectLst/>
                <a:latin typeface="Arial" panose="020B0604020202020204" pitchFamily="34" charset="0"/>
                <a:hlinkClick r:id="rId9" tooltip="Radcliffe College (trang không tồn tại)"/>
              </a:rPr>
              <a:t>College</a:t>
            </a:r>
            <a:r>
              <a:rPr lang="vi-VN" b="0" i="0" dirty="0">
                <a:solidFill>
                  <a:srgbClr val="202122"/>
                </a:solidFill>
                <a:effectLst/>
                <a:latin typeface="Arial" panose="020B0604020202020204" pitchFamily="34" charset="0"/>
              </a:rPr>
              <a:t> (khu </a:t>
            </a:r>
            <a:r>
              <a:rPr lang="vi-VN" b="0" i="0" dirty="0" err="1">
                <a:solidFill>
                  <a:srgbClr val="202122"/>
                </a:solidFill>
                <a:effectLst/>
                <a:latin typeface="Arial" panose="020B0604020202020204" pitchFamily="34" charset="0"/>
              </a:rPr>
              <a:t>mở</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rộng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của</a:t>
            </a:r>
            <a:r>
              <a:rPr lang="vi-VN" b="0" i="0" dirty="0">
                <a:solidFill>
                  <a:srgbClr val="202122"/>
                </a:solidFill>
                <a:effectLst/>
                <a:latin typeface="Arial" panose="020B0604020202020204" pitchFamily="34" charset="0"/>
              </a:rPr>
              <a:t> </a:t>
            </a:r>
            <a:r>
              <a:rPr lang="vi-VN" b="0" i="0" u="none" strike="noStrike" dirty="0" err="1">
                <a:solidFill>
                  <a:srgbClr val="3366CC"/>
                </a:solidFill>
                <a:effectLst/>
                <a:latin typeface="Arial" panose="020B0604020202020204" pitchFamily="34" charset="0"/>
                <a:hlinkClick r:id="rId10" tooltip="Đại học Harvard"/>
              </a:rPr>
              <a:t>Đại</a:t>
            </a:r>
            <a:r>
              <a:rPr lang="vi-VN" b="0" i="0" u="none" strike="noStrike" dirty="0">
                <a:solidFill>
                  <a:srgbClr val="3366CC"/>
                </a:solidFill>
                <a:effectLst/>
                <a:latin typeface="Arial" panose="020B0604020202020204" pitchFamily="34" charset="0"/>
                <a:hlinkClick r:id="rId10" tooltip="Đại học Harvard"/>
              </a:rPr>
              <a:t> </a:t>
            </a:r>
            <a:r>
              <a:rPr lang="vi-VN" b="0" i="0" u="none" strike="noStrike" dirty="0" err="1">
                <a:solidFill>
                  <a:srgbClr val="3366CC"/>
                </a:solidFill>
                <a:effectLst/>
                <a:latin typeface="Arial" panose="020B0604020202020204" pitchFamily="34" charset="0"/>
                <a:hlinkClick r:id="rId10" tooltip="Đại học Harvard"/>
              </a:rPr>
              <a:t>học</a:t>
            </a:r>
            <a:r>
              <a:rPr lang="vi-VN" b="0" i="0" u="none" strike="noStrike" dirty="0">
                <a:solidFill>
                  <a:srgbClr val="3366CC"/>
                </a:solidFill>
                <a:effectLst/>
                <a:latin typeface="Arial" panose="020B0604020202020204" pitchFamily="34" charset="0"/>
                <a:hlinkClick r:id="rId10" tooltip="Đại học Harvard"/>
              </a:rPr>
              <a:t> </a:t>
            </a:r>
            <a:r>
              <a:rPr lang="vi-VN" b="0" i="0" u="none" strike="noStrike" dirty="0" err="1">
                <a:solidFill>
                  <a:srgbClr val="3366CC"/>
                </a:solidFill>
                <a:effectLst/>
                <a:latin typeface="Arial" panose="020B0604020202020204" pitchFamily="34" charset="0"/>
                <a:hlinkClick r:id="rId10" tooltip="Đại học Harvard"/>
              </a:rPr>
              <a:t>Harvard</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từ</a:t>
            </a:r>
            <a:r>
              <a:rPr lang="vi-VN" b="0" i="0" dirty="0">
                <a:solidFill>
                  <a:srgbClr val="202122"/>
                </a:solidFill>
                <a:effectLst/>
                <a:latin typeface="Arial" panose="020B0604020202020204" pitchFamily="34" charset="0"/>
              </a:rPr>
              <a:t> năm 1879 cho sinh viên </a:t>
            </a:r>
            <a:r>
              <a:rPr lang="vi-VN" b="0" i="0" dirty="0" err="1">
                <a:solidFill>
                  <a:srgbClr val="202122"/>
                </a:solidFill>
                <a:effectLst/>
                <a:latin typeface="Arial" panose="020B0604020202020204" pitchFamily="34" charset="0"/>
              </a:rPr>
              <a:t>nữ</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với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các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tòa</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nhà</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và</a:t>
            </a:r>
            <a:r>
              <a:rPr lang="vi-VN" b="0" i="0" dirty="0">
                <a:solidFill>
                  <a:srgbClr val="202122"/>
                </a:solidFill>
                <a:effectLst/>
                <a:latin typeface="Arial" panose="020B0604020202020204" pitchFamily="34" charset="0"/>
              </a:rPr>
              <a:t> khuôn viên riêng), </a:t>
            </a:r>
            <a:r>
              <a:rPr lang="vi-VN" b="0" i="0" dirty="0" err="1">
                <a:solidFill>
                  <a:srgbClr val="202122"/>
                </a:solidFill>
                <a:effectLst/>
                <a:latin typeface="Arial" panose="020B0604020202020204" pitchFamily="34" charset="0"/>
              </a:rPr>
              <a:t>học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tài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liệu</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chữ</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nổi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dành</a:t>
            </a:r>
            <a:r>
              <a:rPr lang="vi-VN" b="0" i="0" dirty="0">
                <a:solidFill>
                  <a:srgbClr val="202122"/>
                </a:solidFill>
                <a:effectLst/>
                <a:latin typeface="Arial" panose="020B0604020202020204" pitchFamily="34" charset="0"/>
              </a:rPr>
              <a:t> cho </a:t>
            </a:r>
            <a:r>
              <a:rPr lang="vi-VN" b="0" i="0" dirty="0" err="1">
                <a:solidFill>
                  <a:srgbClr val="202122"/>
                </a:solidFill>
                <a:effectLst/>
                <a:latin typeface="Arial" panose="020B0604020202020204" pitchFamily="34" charset="0"/>
              </a:rPr>
              <a:t>người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mù</a:t>
            </a:r>
            <a:r>
              <a:rPr lang="vi-VN" b="0" i="0" dirty="0">
                <a:solidFill>
                  <a:srgbClr val="202122"/>
                </a:solidFill>
                <a:effectLst/>
                <a:latin typeface="Arial" panose="020B0604020202020204" pitchFamily="34" charset="0"/>
              </a:rPr>
              <a:t>. Cô </a:t>
            </a:r>
            <a:r>
              <a:rPr lang="vi-VN" b="0" i="0" dirty="0" err="1">
                <a:solidFill>
                  <a:srgbClr val="202122"/>
                </a:solidFill>
                <a:effectLst/>
                <a:latin typeface="Arial" panose="020B0604020202020204" pitchFamily="34" charset="0"/>
              </a:rPr>
              <a:t>học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nhiều</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ngoại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ngữ</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kể</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cả</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tiếng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Pháp</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và</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tiếng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Đức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và</a:t>
            </a:r>
            <a:r>
              <a:rPr lang="vi-VN" b="0" i="0" dirty="0">
                <a:solidFill>
                  <a:srgbClr val="202122"/>
                </a:solidFill>
                <a:effectLst/>
                <a:latin typeface="Arial" panose="020B0604020202020204" pitchFamily="34" charset="0"/>
              </a:rPr>
              <a:t> kiên </a:t>
            </a:r>
            <a:r>
              <a:rPr lang="vi-VN" b="0" i="0" dirty="0" err="1">
                <a:solidFill>
                  <a:srgbClr val="202122"/>
                </a:solidFill>
                <a:effectLst/>
                <a:latin typeface="Arial" panose="020B0604020202020204" pitchFamily="34" charset="0"/>
              </a:rPr>
              <a:t>trì</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học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tới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mức</a:t>
            </a:r>
            <a:r>
              <a:rPr lang="vi-VN" b="0" i="0" dirty="0">
                <a:solidFill>
                  <a:srgbClr val="202122"/>
                </a:solidFill>
                <a:effectLst/>
                <a:latin typeface="Arial" panose="020B0604020202020204" pitchFamily="34" charset="0"/>
              </a:rPr>
              <a:t> khi </a:t>
            </a:r>
            <a:r>
              <a:rPr lang="vi-VN" b="0" i="0" dirty="0" err="1">
                <a:solidFill>
                  <a:srgbClr val="202122"/>
                </a:solidFill>
                <a:effectLst/>
                <a:latin typeface="Arial" panose="020B0604020202020204" pitchFamily="34" charset="0"/>
              </a:rPr>
              <a:t>nào</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đầu</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ngón</a:t>
            </a:r>
            <a:r>
              <a:rPr lang="vi-VN" b="0" i="0" dirty="0">
                <a:solidFill>
                  <a:srgbClr val="202122"/>
                </a:solidFill>
                <a:effectLst/>
                <a:latin typeface="Arial" panose="020B0604020202020204" pitchFamily="34" charset="0"/>
              </a:rPr>
              <a:t> tay </a:t>
            </a:r>
            <a:r>
              <a:rPr lang="vi-VN" b="0" i="0" dirty="0" err="1">
                <a:solidFill>
                  <a:srgbClr val="202122"/>
                </a:solidFill>
                <a:effectLst/>
                <a:latin typeface="Arial" panose="020B0604020202020204" pitchFamily="34" charset="0"/>
              </a:rPr>
              <a:t>rớm</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máu</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mới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chịu</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dừng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Số</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lượng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bài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vở</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khổng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lồ</a:t>
            </a:r>
            <a:r>
              <a:rPr lang="vi-VN" b="0" i="0" dirty="0">
                <a:solidFill>
                  <a:srgbClr val="202122"/>
                </a:solidFill>
                <a:effectLst/>
                <a:latin typeface="Arial" panose="020B0604020202020204" pitchFamily="34" charset="0"/>
              </a:rPr>
              <a:t> nhanh </a:t>
            </a:r>
            <a:r>
              <a:rPr lang="vi-VN" b="0" i="0" dirty="0" err="1">
                <a:solidFill>
                  <a:srgbClr val="202122"/>
                </a:solidFill>
                <a:effectLst/>
                <a:latin typeface="Arial" panose="020B0604020202020204" pitchFamily="34" charset="0"/>
              </a:rPr>
              <a:t>chóng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làm</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hỏng</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thị</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lực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của</a:t>
            </a:r>
            <a:r>
              <a:rPr lang="vi-VN" b="0" i="0" dirty="0">
                <a:solidFill>
                  <a:srgbClr val="202122"/>
                </a:solidFill>
                <a:effectLst/>
                <a:latin typeface="Arial" panose="020B0604020202020204" pitchFamily="34" charset="0"/>
              </a:rPr>
              <a:t> gia sư </a:t>
            </a:r>
            <a:r>
              <a:rPr lang="vi-VN" b="0" i="0" dirty="0" err="1">
                <a:solidFill>
                  <a:srgbClr val="202122"/>
                </a:solidFill>
                <a:effectLst/>
                <a:latin typeface="Arial" panose="020B0604020202020204" pitchFamily="34" charset="0"/>
              </a:rPr>
              <a:t>Anne</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Đến</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tháng</a:t>
            </a:r>
            <a:r>
              <a:rPr lang="vi-VN" b="0" i="0" dirty="0">
                <a:solidFill>
                  <a:srgbClr val="202122"/>
                </a:solidFill>
                <a:effectLst/>
                <a:latin typeface="Arial" panose="020B0604020202020204" pitchFamily="34" charset="0"/>
              </a:rPr>
              <a:t> 6 năm </a:t>
            </a:r>
            <a:r>
              <a:rPr lang="vi-VN" b="0" i="0" u="none" strike="noStrike" dirty="0">
                <a:solidFill>
                  <a:srgbClr val="3366CC"/>
                </a:solidFill>
                <a:effectLst/>
                <a:latin typeface="Arial" panose="020B0604020202020204" pitchFamily="34" charset="0"/>
                <a:hlinkClick r:id="rId11" tooltip="1904"/>
              </a:rPr>
              <a:t>1904</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Keller</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tốt</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nghiệp</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và</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trở</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thành</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người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mù-điếc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đầu</a:t>
            </a:r>
            <a:r>
              <a:rPr lang="vi-VN" b="0" i="0" dirty="0">
                <a:solidFill>
                  <a:srgbClr val="202122"/>
                </a:solidFill>
                <a:effectLst/>
                <a:latin typeface="Arial" panose="020B0604020202020204" pitchFamily="34" charset="0"/>
              </a:rPr>
              <a:t> tiên </a:t>
            </a:r>
            <a:r>
              <a:rPr lang="vi-VN" b="0" i="0" dirty="0" err="1">
                <a:solidFill>
                  <a:srgbClr val="202122"/>
                </a:solidFill>
                <a:effectLst/>
                <a:latin typeface="Arial" panose="020B0604020202020204" pitchFamily="34" charset="0"/>
              </a:rPr>
              <a:t>được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tốt</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nghiệp</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đại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học</a:t>
            </a:r>
            <a:r>
              <a:rPr lang="vi-VN" b="0" i="0" dirty="0">
                <a:solidFill>
                  <a:srgbClr val="202122"/>
                </a:solidFill>
                <a:effectLst/>
                <a:latin typeface="Arial" panose="020B0604020202020204" pitchFamily="34" charset="0"/>
              </a:rPr>
              <a:t>.</a:t>
            </a:r>
            <a:r>
              <a:rPr lang="vi-VN" b="0" i="0" u="none" strike="noStrike" baseline="30000" dirty="0">
                <a:solidFill>
                  <a:srgbClr val="3366CC"/>
                </a:solidFill>
                <a:effectLst/>
                <a:latin typeface="Arial" panose="020B0604020202020204" pitchFamily="34" charset="0"/>
                <a:hlinkClick r:id="rId12"/>
              </a:rPr>
              <a:t>[2]</a:t>
            </a:r>
            <a:r>
              <a:rPr lang="vi-VN" b="0" i="0" dirty="0">
                <a:solidFill>
                  <a:srgbClr val="202122"/>
                </a:solidFill>
                <a:effectLst/>
                <a:latin typeface="Arial" panose="020B0604020202020204" pitchFamily="34" charset="0"/>
              </a:rPr>
              <a:t> Sau </a:t>
            </a:r>
            <a:r>
              <a:rPr lang="vi-VN" b="0" i="0" dirty="0" err="1">
                <a:solidFill>
                  <a:srgbClr val="202122"/>
                </a:solidFill>
                <a:effectLst/>
                <a:latin typeface="Arial" panose="020B0604020202020204" pitchFamily="34" charset="0"/>
              </a:rPr>
              <a:t>đó</a:t>
            </a:r>
            <a:r>
              <a:rPr lang="vi-VN" b="0" i="0" dirty="0">
                <a:solidFill>
                  <a:srgbClr val="202122"/>
                </a:solidFill>
                <a:effectLst/>
                <a:latin typeface="Arial" panose="020B0604020202020204" pitchFamily="34" charset="0"/>
              </a:rPr>
              <a:t>, cô </a:t>
            </a:r>
            <a:r>
              <a:rPr lang="vi-VN" b="0" i="0" dirty="0" err="1">
                <a:solidFill>
                  <a:srgbClr val="202122"/>
                </a:solidFill>
                <a:effectLst/>
                <a:latin typeface="Arial" panose="020B0604020202020204" pitchFamily="34" charset="0"/>
              </a:rPr>
              <a:t>được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nhận</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một</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số</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học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hàm</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tiến</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sĩ</a:t>
            </a:r>
            <a:r>
              <a:rPr lang="vi-VN" b="0" i="0" dirty="0">
                <a:solidFill>
                  <a:srgbClr val="202122"/>
                </a:solidFill>
                <a:effectLst/>
                <a:latin typeface="Arial" panose="020B0604020202020204" pitchFamily="34" charset="0"/>
              </a:rPr>
              <a:t> danh </a:t>
            </a:r>
            <a:r>
              <a:rPr lang="vi-VN" b="0" i="0" dirty="0" err="1">
                <a:solidFill>
                  <a:srgbClr val="202122"/>
                </a:solidFill>
                <a:effectLst/>
                <a:latin typeface="Arial" panose="020B0604020202020204" pitchFamily="34" charset="0"/>
              </a:rPr>
              <a:t>dự</a:t>
            </a:r>
            <a:r>
              <a:rPr lang="vi-VN" b="0" i="0" dirty="0">
                <a:solidFill>
                  <a:srgbClr val="202122"/>
                </a:solidFill>
                <a:effectLst/>
                <a:latin typeface="Arial" panose="020B0604020202020204" pitchFamily="34" charset="0"/>
              </a:rPr>
              <a:t>, trong </a:t>
            </a:r>
            <a:r>
              <a:rPr lang="vi-VN" b="0" i="0" dirty="0" err="1">
                <a:solidFill>
                  <a:srgbClr val="202122"/>
                </a:solidFill>
                <a:effectLst/>
                <a:latin typeface="Arial" panose="020B0604020202020204" pitchFamily="34" charset="0"/>
              </a:rPr>
              <a:t>số</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đó</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có</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Đại</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học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Harvard</a:t>
            </a:r>
            <a:r>
              <a:rPr lang="vi-VN" b="0" i="0" dirty="0">
                <a:solidFill>
                  <a:srgbClr val="202122"/>
                </a:solidFill>
                <a:effectLst/>
                <a:latin typeface="Arial" panose="020B0604020202020204" pitchFamily="34" charset="0"/>
              </a:rPr>
              <a:t>.</a:t>
            </a:r>
            <a:endParaRPr lang="vi-VN" dirty="0"/>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pic>
        <p:nvPicPr>
          <p:cNvPr id="16" name="Hình ảnh 15">
            <a:extLst>
              <a:ext uri="{FF2B5EF4-FFF2-40B4-BE49-F238E27FC236}">
                <a16:creationId xmlns:a16="http://schemas.microsoft.com/office/drawing/2014/main" id="{CDB17840-F9E7-D5FC-A6F6-E38CD13EA08E}"/>
              </a:ext>
            </a:extLst>
          </p:cNvPr>
          <p:cNvPicPr>
            <a:picLocks noChangeAspect="1"/>
          </p:cNvPicPr>
          <p:nvPr/>
        </p:nvPicPr>
        <p:blipFill>
          <a:blip r:embed="rId3"/>
          <a:stretch>
            <a:fillRect/>
          </a:stretch>
        </p:blipFill>
        <p:spPr>
          <a:xfrm>
            <a:off x="1399479" y="828210"/>
            <a:ext cx="2286000" cy="2895600"/>
          </a:xfrm>
          <a:prstGeom prst="rect">
            <a:avLst/>
          </a:prstGeom>
        </p:spPr>
      </p:pic>
      <p:pic>
        <p:nvPicPr>
          <p:cNvPr id="17" name="Hình ảnh 16">
            <a:extLst>
              <a:ext uri="{FF2B5EF4-FFF2-40B4-BE49-F238E27FC236}">
                <a16:creationId xmlns:a16="http://schemas.microsoft.com/office/drawing/2014/main" id="{AB6702F9-2972-7027-A066-7584FD820FA8}"/>
              </a:ext>
            </a:extLst>
          </p:cNvPr>
          <p:cNvPicPr>
            <a:picLocks noChangeAspect="1"/>
          </p:cNvPicPr>
          <p:nvPr/>
        </p:nvPicPr>
        <p:blipFill>
          <a:blip r:embed="rId4"/>
          <a:stretch>
            <a:fillRect/>
          </a:stretch>
        </p:blipFill>
        <p:spPr>
          <a:xfrm>
            <a:off x="5730682" y="990135"/>
            <a:ext cx="2143125" cy="2733675"/>
          </a:xfrm>
          <a:prstGeom prst="rect">
            <a:avLst/>
          </a:prstGeom>
        </p:spPr>
      </p:pic>
      <p:sp>
        <p:nvSpPr>
          <p:cNvPr id="57" name="Hộp Văn bản 56">
            <a:extLst>
              <a:ext uri="{FF2B5EF4-FFF2-40B4-BE49-F238E27FC236}">
                <a16:creationId xmlns:a16="http://schemas.microsoft.com/office/drawing/2014/main" id="{0DBD8F83-E5C2-7B2D-F17B-D5D8B59F182F}"/>
              </a:ext>
            </a:extLst>
          </p:cNvPr>
          <p:cNvSpPr txBox="1"/>
          <p:nvPr/>
        </p:nvSpPr>
        <p:spPr>
          <a:xfrm>
            <a:off x="1542353" y="3804772"/>
            <a:ext cx="2143126" cy="738664"/>
          </a:xfrm>
          <a:prstGeom prst="rect">
            <a:avLst/>
          </a:prstGeom>
          <a:noFill/>
        </p:spPr>
        <p:txBody>
          <a:bodyPr wrap="square">
            <a:spAutoFit/>
          </a:bodyPr>
          <a:lstStyle/>
          <a:p>
            <a:r>
              <a:rPr lang="vi-VN" b="0" i="0" dirty="0" err="1">
                <a:solidFill>
                  <a:srgbClr val="202122"/>
                </a:solidFill>
                <a:effectLst/>
                <a:latin typeface="Arial" panose="020B0604020202020204" pitchFamily="34" charset="0"/>
              </a:rPr>
              <a:t>Keller</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và</a:t>
            </a:r>
            <a:r>
              <a:rPr lang="vi-VN" b="0" i="0" dirty="0">
                <a:solidFill>
                  <a:srgbClr val="202122"/>
                </a:solidFill>
                <a:effectLst/>
                <a:latin typeface="Arial" panose="020B0604020202020204" pitchFamily="34" charset="0"/>
              </a:rPr>
              <a:t> cô </a:t>
            </a:r>
            <a:r>
              <a:rPr lang="vi-VN" b="0" i="0" u="sng" dirty="0" err="1">
                <a:solidFill>
                  <a:srgbClr val="3366CC"/>
                </a:solidFill>
                <a:effectLst/>
                <a:latin typeface="Arial" panose="020B0604020202020204" pitchFamily="34" charset="0"/>
                <a:hlinkClick r:id="rId5"/>
              </a:rPr>
              <a:t>Anne</a:t>
            </a:r>
            <a:r>
              <a:rPr lang="vi-VN" b="0" i="0" u="sng" dirty="0">
                <a:solidFill>
                  <a:srgbClr val="3366CC"/>
                </a:solidFill>
                <a:effectLst/>
                <a:latin typeface="Arial" panose="020B0604020202020204" pitchFamily="34" charset="0"/>
                <a:hlinkClick r:id="rId5"/>
              </a:rPr>
              <a:t> </a:t>
            </a:r>
            <a:r>
              <a:rPr lang="vi-VN" b="0" i="0" u="sng" dirty="0" err="1">
                <a:solidFill>
                  <a:srgbClr val="3366CC"/>
                </a:solidFill>
                <a:effectLst/>
                <a:latin typeface="Arial" panose="020B0604020202020204" pitchFamily="34" charset="0"/>
                <a:hlinkClick r:id="rId5"/>
              </a:rPr>
              <a:t>Sullivan</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vào</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tháng</a:t>
            </a:r>
            <a:r>
              <a:rPr lang="vi-VN" b="0" i="0" dirty="0">
                <a:solidFill>
                  <a:srgbClr val="202122"/>
                </a:solidFill>
                <a:effectLst/>
                <a:latin typeface="Arial" panose="020B0604020202020204" pitchFamily="34" charset="0"/>
              </a:rPr>
              <a:t> 7 năm 1888.</a:t>
            </a:r>
            <a:endParaRPr lang="vi-VN" dirty="0"/>
          </a:p>
        </p:txBody>
      </p:sp>
      <p:sp>
        <p:nvSpPr>
          <p:cNvPr id="59" name="Hộp Văn bản 58">
            <a:extLst>
              <a:ext uri="{FF2B5EF4-FFF2-40B4-BE49-F238E27FC236}">
                <a16:creationId xmlns:a16="http://schemas.microsoft.com/office/drawing/2014/main" id="{B4FFB58F-5234-0141-6D2A-532CF14C842A}"/>
              </a:ext>
            </a:extLst>
          </p:cNvPr>
          <p:cNvSpPr txBox="1"/>
          <p:nvPr/>
        </p:nvSpPr>
        <p:spPr>
          <a:xfrm>
            <a:off x="5790155" y="3804772"/>
            <a:ext cx="2083652" cy="523220"/>
          </a:xfrm>
          <a:prstGeom prst="rect">
            <a:avLst/>
          </a:prstGeom>
          <a:noFill/>
        </p:spPr>
        <p:txBody>
          <a:bodyPr wrap="square">
            <a:spAutoFit/>
          </a:bodyPr>
          <a:lstStyle/>
          <a:p>
            <a:r>
              <a:rPr lang="vi-VN" b="0" i="0" dirty="0" err="1">
                <a:solidFill>
                  <a:srgbClr val="202122"/>
                </a:solidFill>
                <a:effectLst/>
                <a:latin typeface="Arial" panose="020B0604020202020204" pitchFamily="34" charset="0"/>
              </a:rPr>
              <a:t>Keller</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và</a:t>
            </a:r>
            <a:r>
              <a:rPr lang="vi-VN" b="0" i="0" dirty="0">
                <a:solidFill>
                  <a:srgbClr val="202122"/>
                </a:solidFill>
                <a:effectLst/>
                <a:latin typeface="Arial" panose="020B0604020202020204" pitchFamily="34" charset="0"/>
              </a:rPr>
              <a:t> cô </a:t>
            </a:r>
            <a:r>
              <a:rPr lang="vi-VN" b="0" i="0" dirty="0" err="1">
                <a:solidFill>
                  <a:srgbClr val="202122"/>
                </a:solidFill>
                <a:effectLst/>
                <a:latin typeface="Arial" panose="020B0604020202020204" pitchFamily="34" charset="0"/>
              </a:rPr>
              <a:t>Anne</a:t>
            </a:r>
            <a:r>
              <a:rPr lang="vi-VN" b="0" i="0" dirty="0">
                <a:solidFill>
                  <a:srgbClr val="202122"/>
                </a:solidFill>
                <a:effectLst/>
                <a:latin typeface="Arial" panose="020B0604020202020204" pitchFamily="34" charset="0"/>
              </a:rPr>
              <a:t> đang </a:t>
            </a:r>
            <a:r>
              <a:rPr lang="vi-VN" b="0" i="0" dirty="0" err="1">
                <a:solidFill>
                  <a:srgbClr val="202122"/>
                </a:solidFill>
                <a:effectLst/>
                <a:latin typeface="Arial" panose="020B0604020202020204" pitchFamily="34" charset="0"/>
              </a:rPr>
              <a:t>học</a:t>
            </a:r>
            <a:r>
              <a:rPr lang="vi-VN" b="0" i="0" dirty="0">
                <a:solidFill>
                  <a:srgbClr val="202122"/>
                </a:solidFill>
                <a:effectLst/>
                <a:latin typeface="Arial" panose="020B0604020202020204" pitchFamily="34" charset="0"/>
              </a:rPr>
              <a:t> </a:t>
            </a:r>
            <a:r>
              <a:rPr lang="vi-VN" b="0" i="0" dirty="0" err="1">
                <a:solidFill>
                  <a:srgbClr val="202122"/>
                </a:solidFill>
                <a:effectLst/>
                <a:latin typeface="Arial" panose="020B0604020202020204" pitchFamily="34" charset="0"/>
              </a:rPr>
              <a:t>từ</a:t>
            </a:r>
            <a:r>
              <a:rPr lang="vi-VN" b="0" i="0" dirty="0">
                <a:solidFill>
                  <a:srgbClr val="202122"/>
                </a:solidFill>
                <a:effectLst/>
                <a:latin typeface="Arial" panose="020B0604020202020204" pitchFamily="34" charset="0"/>
              </a:rPr>
              <a:t>.</a:t>
            </a:r>
            <a:endParaRPr lang="vi-VN" dirty="0"/>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3"/>
        <p:cNvGrpSpPr/>
        <p:nvPr/>
      </p:nvGrpSpPr>
      <p:grpSpPr>
        <a:xfrm>
          <a:off x="0" y="0"/>
          <a:ext cx="0" cy="0"/>
          <a:chOff x="0" y="0"/>
          <a:chExt cx="0" cy="0"/>
        </a:xfrm>
      </p:grpSpPr>
      <p:sp>
        <p:nvSpPr>
          <p:cNvPr id="1464" name="Google Shape;1464;p65"/>
          <p:cNvSpPr txBox="1">
            <a:spLocks noGrp="1"/>
          </p:cNvSpPr>
          <p:nvPr>
            <p:ph type="title"/>
          </p:nvPr>
        </p:nvSpPr>
        <p:spPr>
          <a:xfrm>
            <a:off x="698358" y="427987"/>
            <a:ext cx="2316482" cy="383824"/>
          </a:xfrm>
          <a:prstGeom prst="rect">
            <a:avLst/>
          </a:prstGeom>
        </p:spPr>
        <p:txBody>
          <a:bodyPr spcFirstLastPara="1" wrap="square" lIns="91425" tIns="91425" rIns="91425" bIns="91425" anchor="t" anchorCtr="0">
            <a:noAutofit/>
          </a:bodyPr>
          <a:lstStyle/>
          <a:p>
            <a:pPr marL="0" marR="38100" lvl="0" indent="0" algn="ctr" rtl="0">
              <a:lnSpc>
                <a:spcPct val="100000"/>
              </a:lnSpc>
              <a:spcBef>
                <a:spcPts val="0"/>
              </a:spcBef>
              <a:spcAft>
                <a:spcPts val="0"/>
              </a:spcAft>
              <a:buNone/>
            </a:pPr>
            <a:r>
              <a:rPr lang="vi-VN" sz="2000" dirty="0" err="1"/>
              <a:t>Hoạt</a:t>
            </a:r>
            <a:r>
              <a:rPr lang="vi-VN" sz="2000" dirty="0"/>
              <a:t> </a:t>
            </a:r>
            <a:r>
              <a:rPr lang="vi-VN" sz="2000" dirty="0" err="1"/>
              <a:t>động</a:t>
            </a:r>
            <a:r>
              <a:rPr lang="vi-VN" sz="2000" dirty="0"/>
              <a:t> chinh </a:t>
            </a:r>
            <a:r>
              <a:rPr lang="vi-VN" sz="2000" dirty="0" err="1"/>
              <a:t>trị</a:t>
            </a:r>
            <a:r>
              <a:rPr lang="vi-VN" sz="2000" dirty="0"/>
              <a:t>:</a:t>
            </a:r>
            <a:endParaRPr sz="2000" dirty="0"/>
          </a:p>
        </p:txBody>
      </p:sp>
      <p:sp>
        <p:nvSpPr>
          <p:cNvPr id="41" name="Hộp Văn bản 40">
            <a:extLst>
              <a:ext uri="{FF2B5EF4-FFF2-40B4-BE49-F238E27FC236}">
                <a16:creationId xmlns:a16="http://schemas.microsoft.com/office/drawing/2014/main" id="{B9DB24A2-6E98-A0C7-AFC9-01F23E1FD188}"/>
              </a:ext>
            </a:extLst>
          </p:cNvPr>
          <p:cNvSpPr txBox="1"/>
          <p:nvPr/>
        </p:nvSpPr>
        <p:spPr>
          <a:xfrm>
            <a:off x="698358" y="811811"/>
            <a:ext cx="7821174" cy="3785652"/>
          </a:xfrm>
          <a:prstGeom prst="rect">
            <a:avLst/>
          </a:prstGeom>
          <a:noFill/>
        </p:spPr>
        <p:txBody>
          <a:bodyPr wrap="square">
            <a:spAutoFit/>
          </a:bodyPr>
          <a:lstStyle/>
          <a:p>
            <a:pPr algn="l"/>
            <a:r>
              <a:rPr lang="vi-VN" sz="1600" b="0" i="0" dirty="0">
                <a:solidFill>
                  <a:srgbClr val="202122"/>
                </a:solidFill>
                <a:effectLst/>
                <a:latin typeface="Arial" panose="020B0604020202020204" pitchFamily="34" charset="0"/>
              </a:rPr>
              <a:t>Hai năm sau </a:t>
            </a:r>
            <a:r>
              <a:rPr lang="vi-VN" sz="1600" b="0" i="0" dirty="0" err="1">
                <a:solidFill>
                  <a:srgbClr val="202122"/>
                </a:solidFill>
                <a:effectLst/>
                <a:latin typeface="Arial" panose="020B0604020202020204" pitchFamily="34" charset="0"/>
              </a:rPr>
              <a:t>ngày</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tốt</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nghiệp</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Keller</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được</a:t>
            </a:r>
            <a:r>
              <a:rPr lang="vi-VN" sz="1600" b="0" i="0" dirty="0">
                <a:solidFill>
                  <a:srgbClr val="202122"/>
                </a:solidFill>
                <a:effectLst/>
                <a:latin typeface="Arial" panose="020B0604020202020204" pitchFamily="34" charset="0"/>
              </a:rPr>
              <a:t> vinh </a:t>
            </a:r>
            <a:r>
              <a:rPr lang="vi-VN" sz="1600" b="0" i="0" dirty="0" err="1">
                <a:solidFill>
                  <a:srgbClr val="202122"/>
                </a:solidFill>
                <a:effectLst/>
                <a:latin typeface="Arial" panose="020B0604020202020204" pitchFamily="34" charset="0"/>
              </a:rPr>
              <a:t>dự</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bầu</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vào</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chức</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chủ</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tịch</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hội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người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mù</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tiểu</a:t>
            </a:r>
            <a:r>
              <a:rPr lang="vi-VN" sz="1600" b="0" i="0" dirty="0">
                <a:solidFill>
                  <a:srgbClr val="202122"/>
                </a:solidFill>
                <a:effectLst/>
                <a:latin typeface="Arial" panose="020B0604020202020204" pitchFamily="34" charset="0"/>
              </a:rPr>
              <a:t> bang </a:t>
            </a:r>
            <a:r>
              <a:rPr lang="vi-VN" sz="1600" b="0" i="0" dirty="0" err="1">
                <a:solidFill>
                  <a:srgbClr val="202122"/>
                </a:solidFill>
                <a:effectLst/>
                <a:latin typeface="Arial" panose="020B0604020202020204" pitchFamily="34" charset="0"/>
              </a:rPr>
              <a:t>Massachusetts</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bắt</a:t>
            </a:r>
            <a:r>
              <a:rPr lang="vi-VN" sz="1600" b="0" i="0" dirty="0">
                <a:solidFill>
                  <a:srgbClr val="202122"/>
                </a:solidFill>
                <a:effectLst/>
                <a:latin typeface="Arial" panose="020B0604020202020204" pitchFamily="34" charset="0"/>
              </a:rPr>
              <a:t> tay </a:t>
            </a:r>
            <a:r>
              <a:rPr lang="vi-VN" sz="1600" b="0" i="0" dirty="0" err="1">
                <a:solidFill>
                  <a:srgbClr val="202122"/>
                </a:solidFill>
                <a:effectLst/>
                <a:latin typeface="Arial" panose="020B0604020202020204" pitchFamily="34" charset="0"/>
              </a:rPr>
              <a:t>vào</a:t>
            </a:r>
            <a:r>
              <a:rPr lang="vi-VN" sz="1600" b="0" i="0" dirty="0">
                <a:solidFill>
                  <a:srgbClr val="202122"/>
                </a:solidFill>
                <a:effectLst/>
                <a:latin typeface="Arial" panose="020B0604020202020204" pitchFamily="34" charset="0"/>
              </a:rPr>
              <a:t> công </a:t>
            </a:r>
            <a:r>
              <a:rPr lang="vi-VN" sz="1600" b="0" i="0" dirty="0" err="1">
                <a:solidFill>
                  <a:srgbClr val="202122"/>
                </a:solidFill>
                <a:effectLst/>
                <a:latin typeface="Arial" panose="020B0604020202020204" pitchFamily="34" charset="0"/>
              </a:rPr>
              <a:t>việc</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xã</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hội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cụ</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thể</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phục</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vụ</a:t>
            </a:r>
            <a:r>
              <a:rPr lang="vi-VN" sz="1600" b="0" i="0" dirty="0">
                <a:solidFill>
                  <a:srgbClr val="202122"/>
                </a:solidFill>
                <a:effectLst/>
                <a:latin typeface="Arial" panose="020B0604020202020204" pitchFamily="34" charset="0"/>
              </a:rPr>
              <a:t> cho </a:t>
            </a:r>
            <a:r>
              <a:rPr lang="vi-VN" sz="1600" b="0" i="0" dirty="0" err="1">
                <a:solidFill>
                  <a:srgbClr val="202122"/>
                </a:solidFill>
                <a:effectLst/>
                <a:latin typeface="Arial" panose="020B0604020202020204" pitchFamily="34" charset="0"/>
              </a:rPr>
              <a:t>cộng</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đồng</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người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mù</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Keller</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đón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tiếp</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rất</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nhiều</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người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mù</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trả</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lời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nhiều</a:t>
            </a:r>
            <a:r>
              <a:rPr lang="vi-VN" sz="1600" b="0" i="0" dirty="0">
                <a:solidFill>
                  <a:srgbClr val="202122"/>
                </a:solidFill>
                <a:effectLst/>
                <a:latin typeface="Arial" panose="020B0604020202020204" pitchFamily="34" charset="0"/>
              </a:rPr>
              <a:t> thư </a:t>
            </a:r>
            <a:r>
              <a:rPr lang="vi-VN" sz="1600" b="0" i="0" dirty="0" err="1">
                <a:solidFill>
                  <a:srgbClr val="202122"/>
                </a:solidFill>
                <a:effectLst/>
                <a:latin typeface="Arial" panose="020B0604020202020204" pitchFamily="34" charset="0"/>
              </a:rPr>
              <a:t>từ</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và</a:t>
            </a:r>
            <a:r>
              <a:rPr lang="vi-VN" sz="1600" b="0" i="0" dirty="0">
                <a:solidFill>
                  <a:srgbClr val="202122"/>
                </a:solidFill>
                <a:effectLst/>
                <a:latin typeface="Arial" panose="020B0604020202020204" pitchFamily="34" charset="0"/>
              </a:rPr>
              <a:t> đi </a:t>
            </a:r>
            <a:r>
              <a:rPr lang="vi-VN" sz="1600" b="0" i="0" dirty="0" err="1">
                <a:solidFill>
                  <a:srgbClr val="202122"/>
                </a:solidFill>
                <a:effectLst/>
                <a:latin typeface="Arial" panose="020B0604020202020204" pitchFamily="34" charset="0"/>
              </a:rPr>
              <a:t>thuyết</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giảng</a:t>
            </a:r>
            <a:r>
              <a:rPr lang="vi-VN" sz="1600" b="0" i="0" dirty="0">
                <a:solidFill>
                  <a:srgbClr val="202122"/>
                </a:solidFill>
                <a:effectLst/>
                <a:latin typeface="Arial" panose="020B0604020202020204" pitchFamily="34" charset="0"/>
              </a:rPr>
              <a:t> lưu </a:t>
            </a:r>
            <a:r>
              <a:rPr lang="vi-VN" sz="1600" b="0" i="0" dirty="0" err="1">
                <a:solidFill>
                  <a:srgbClr val="202122"/>
                </a:solidFill>
                <a:effectLst/>
                <a:latin typeface="Arial" panose="020B0604020202020204" pitchFamily="34" charset="0"/>
              </a:rPr>
              <a:t>động</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tại</a:t>
            </a:r>
            <a:r>
              <a:rPr lang="vi-VN" sz="1600" b="0" i="0" dirty="0">
                <a:solidFill>
                  <a:srgbClr val="202122"/>
                </a:solidFill>
                <a:effectLst/>
                <a:latin typeface="Arial" panose="020B0604020202020204" pitchFamily="34" charset="0"/>
              </a:rPr>
              <a:t> 39 </a:t>
            </a:r>
            <a:r>
              <a:rPr lang="vi-VN" sz="1600" b="0" i="0" dirty="0" err="1">
                <a:solidFill>
                  <a:srgbClr val="202122"/>
                </a:solidFill>
                <a:effectLst/>
                <a:latin typeface="Arial" panose="020B0604020202020204" pitchFamily="34" charset="0"/>
              </a:rPr>
              <a:t>nước</a:t>
            </a:r>
            <a:r>
              <a:rPr lang="vi-VN" sz="1600" b="0" i="0" dirty="0">
                <a:solidFill>
                  <a:srgbClr val="202122"/>
                </a:solidFill>
                <a:effectLst/>
                <a:latin typeface="Arial" panose="020B0604020202020204" pitchFamily="34" charset="0"/>
              </a:rPr>
              <a:t> trên </a:t>
            </a:r>
            <a:r>
              <a:rPr lang="vi-VN" sz="1600" b="0" i="0" dirty="0" err="1">
                <a:solidFill>
                  <a:srgbClr val="202122"/>
                </a:solidFill>
                <a:effectLst/>
                <a:latin typeface="Arial" panose="020B0604020202020204" pitchFamily="34" charset="0"/>
              </a:rPr>
              <a:t>thế</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giới</a:t>
            </a:r>
            <a:r>
              <a:rPr lang="vi-VN" sz="1600" b="0" i="0" dirty="0">
                <a:solidFill>
                  <a:srgbClr val="202122"/>
                </a:solidFill>
                <a:effectLst/>
                <a:latin typeface="Arial" panose="020B0604020202020204" pitchFamily="34" charset="0"/>
              </a:rPr>
              <a:t>. Cô không </a:t>
            </a:r>
            <a:r>
              <a:rPr lang="vi-VN" sz="1600" b="0" i="0" dirty="0" err="1">
                <a:solidFill>
                  <a:srgbClr val="202122"/>
                </a:solidFill>
                <a:effectLst/>
                <a:latin typeface="Arial" panose="020B0604020202020204" pitchFamily="34" charset="0"/>
              </a:rPr>
              <a:t>quản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ngại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vất</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vả</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cống</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hiến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hết</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sức</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mình</a:t>
            </a:r>
            <a:r>
              <a:rPr lang="vi-VN" sz="1600" b="0" i="0" dirty="0">
                <a:solidFill>
                  <a:srgbClr val="202122"/>
                </a:solidFill>
                <a:effectLst/>
                <a:latin typeface="Arial" panose="020B0604020202020204" pitchFamily="34" charset="0"/>
              </a:rPr>
              <a:t> cho chương </a:t>
            </a:r>
            <a:r>
              <a:rPr lang="vi-VN" sz="1600" b="0" i="0" dirty="0" err="1">
                <a:solidFill>
                  <a:srgbClr val="202122"/>
                </a:solidFill>
                <a:effectLst/>
                <a:latin typeface="Arial" panose="020B0604020202020204" pitchFamily="34" charset="0"/>
              </a:rPr>
              <a:t>trình</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giáo</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dục</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và</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chữa</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trị</a:t>
            </a:r>
            <a:r>
              <a:rPr lang="vi-VN" sz="1600" b="0" i="0" dirty="0">
                <a:solidFill>
                  <a:srgbClr val="202122"/>
                </a:solidFill>
                <a:effectLst/>
                <a:latin typeface="Arial" panose="020B0604020202020204" pitchFamily="34" charset="0"/>
              </a:rPr>
              <a:t> cho </a:t>
            </a:r>
            <a:r>
              <a:rPr lang="vi-VN" sz="1600" b="0" i="0" dirty="0" err="1">
                <a:solidFill>
                  <a:srgbClr val="202122"/>
                </a:solidFill>
                <a:effectLst/>
                <a:latin typeface="Arial" panose="020B0604020202020204" pitchFamily="34" charset="0"/>
              </a:rPr>
              <a:t>người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mù</a:t>
            </a:r>
            <a:r>
              <a:rPr lang="vi-VN" sz="1600" b="0" i="0" dirty="0">
                <a:solidFill>
                  <a:srgbClr val="202122"/>
                </a:solidFill>
                <a:effectLst/>
                <a:latin typeface="Arial" panose="020B0604020202020204" pitchFamily="34" charset="0"/>
              </a:rPr>
              <a:t>. Năm </a:t>
            </a:r>
            <a:r>
              <a:rPr lang="vi-VN" sz="1600" b="0" i="0" u="none" strike="noStrike" dirty="0">
                <a:solidFill>
                  <a:srgbClr val="3366CC"/>
                </a:solidFill>
                <a:effectLst/>
                <a:latin typeface="Arial" panose="020B0604020202020204" pitchFamily="34" charset="0"/>
                <a:hlinkClick r:id="rId3" tooltip="1920"/>
              </a:rPr>
              <a:t>1920</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với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sự</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phấn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đấu</a:t>
            </a:r>
            <a:r>
              <a:rPr lang="vi-VN" sz="1600" b="0" i="0" dirty="0">
                <a:solidFill>
                  <a:srgbClr val="202122"/>
                </a:solidFill>
                <a:effectLst/>
                <a:latin typeface="Arial" panose="020B0604020202020204" pitchFamily="34" charset="0"/>
              </a:rPr>
              <a:t> không </a:t>
            </a:r>
            <a:r>
              <a:rPr lang="vi-VN" sz="1600" b="0" i="0" dirty="0" err="1">
                <a:solidFill>
                  <a:srgbClr val="202122"/>
                </a:solidFill>
                <a:effectLst/>
                <a:latin typeface="Arial" panose="020B0604020202020204" pitchFamily="34" charset="0"/>
              </a:rPr>
              <a:t>mệt</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mỏi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Keller</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đã</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thành</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lập</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được</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tổ</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chức</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quần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chúng</a:t>
            </a:r>
            <a:r>
              <a:rPr lang="vi-VN" sz="1600" b="0" i="0" dirty="0">
                <a:solidFill>
                  <a:srgbClr val="202122"/>
                </a:solidFill>
                <a:effectLst/>
                <a:latin typeface="Arial" panose="020B0604020202020204" pitchFamily="34" charset="0"/>
              </a:rPr>
              <a:t> trên </a:t>
            </a:r>
            <a:r>
              <a:rPr lang="vi-VN" sz="1600" b="0" i="0" dirty="0" err="1">
                <a:solidFill>
                  <a:srgbClr val="202122"/>
                </a:solidFill>
                <a:effectLst/>
                <a:latin typeface="Arial" panose="020B0604020202020204" pitchFamily="34" charset="0"/>
              </a:rPr>
              <a:t>phạm</a:t>
            </a:r>
            <a:r>
              <a:rPr lang="vi-VN" sz="1600" b="0" i="0" dirty="0">
                <a:solidFill>
                  <a:srgbClr val="202122"/>
                </a:solidFill>
                <a:effectLst/>
                <a:latin typeface="Arial" panose="020B0604020202020204" pitchFamily="34" charset="0"/>
              </a:rPr>
              <a:t> vi </a:t>
            </a:r>
            <a:r>
              <a:rPr lang="vi-VN" sz="1600" b="0" i="0" dirty="0" err="1">
                <a:solidFill>
                  <a:srgbClr val="202122"/>
                </a:solidFill>
                <a:effectLst/>
                <a:latin typeface="Arial" panose="020B0604020202020204" pitchFamily="34" charset="0"/>
              </a:rPr>
              <a:t>toàn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quốc</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của</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Hội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người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mù</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toàn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nước</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Mỹ</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Tổ</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chức</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này</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vẫn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còn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tồn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tại</a:t>
            </a:r>
            <a:r>
              <a:rPr lang="vi-VN" sz="1600" b="0" i="0" dirty="0">
                <a:solidFill>
                  <a:srgbClr val="202122"/>
                </a:solidFill>
                <a:effectLst/>
                <a:latin typeface="Arial" panose="020B0604020202020204" pitchFamily="34" charset="0"/>
              </a:rPr>
              <a:t> cho </a:t>
            </a:r>
            <a:r>
              <a:rPr lang="vi-VN" sz="1600" b="0" i="0" dirty="0" err="1">
                <a:solidFill>
                  <a:srgbClr val="202122"/>
                </a:solidFill>
                <a:effectLst/>
                <a:latin typeface="Arial" panose="020B0604020202020204" pitchFamily="34" charset="0"/>
              </a:rPr>
              <a:t>đến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ngày</a:t>
            </a:r>
            <a:r>
              <a:rPr lang="vi-VN" sz="1600" b="0" i="0" dirty="0">
                <a:solidFill>
                  <a:srgbClr val="202122"/>
                </a:solidFill>
                <a:effectLst/>
                <a:latin typeface="Arial" panose="020B0604020202020204" pitchFamily="34" charset="0"/>
              </a:rPr>
              <a:t> nay.</a:t>
            </a:r>
          </a:p>
          <a:p>
            <a:pPr algn="l"/>
            <a:r>
              <a:rPr lang="vi-VN" sz="1600" b="0" i="0" dirty="0" err="1">
                <a:solidFill>
                  <a:srgbClr val="202122"/>
                </a:solidFill>
                <a:effectLst/>
                <a:latin typeface="Arial" panose="020B0604020202020204" pitchFamily="34" charset="0"/>
              </a:rPr>
              <a:t>Keller</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trở</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thành</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một</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biểu</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tượng</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của</a:t>
            </a:r>
            <a:r>
              <a:rPr lang="vi-VN" sz="1600" b="0" i="0" dirty="0">
                <a:solidFill>
                  <a:srgbClr val="202122"/>
                </a:solidFill>
                <a:effectLst/>
                <a:latin typeface="Arial" panose="020B0604020202020204" pitchFamily="34" charset="0"/>
              </a:rPr>
              <a:t> tinh </a:t>
            </a:r>
            <a:r>
              <a:rPr lang="vi-VN" sz="1600" b="0" i="0" dirty="0" err="1">
                <a:solidFill>
                  <a:srgbClr val="202122"/>
                </a:solidFill>
                <a:effectLst/>
                <a:latin typeface="Arial" panose="020B0604020202020204" pitchFamily="34" charset="0"/>
              </a:rPr>
              <a:t>thần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tự</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lực</a:t>
            </a:r>
            <a:r>
              <a:rPr lang="vi-VN" sz="1600" b="0" i="0" dirty="0">
                <a:solidFill>
                  <a:srgbClr val="202122"/>
                </a:solidFill>
                <a:effectLst/>
                <a:latin typeface="Arial" panose="020B0604020202020204" pitchFamily="34" charset="0"/>
              </a:rPr>
              <a:t> phi </a:t>
            </a:r>
            <a:r>
              <a:rPr lang="vi-VN" sz="1600" b="0" i="0" dirty="0" err="1">
                <a:solidFill>
                  <a:srgbClr val="202122"/>
                </a:solidFill>
                <a:effectLst/>
                <a:latin typeface="Arial" panose="020B0604020202020204" pitchFamily="34" charset="0"/>
              </a:rPr>
              <a:t>thường</a:t>
            </a:r>
            <a:r>
              <a:rPr lang="vi-VN" sz="1600" b="0" i="0" dirty="0">
                <a:solidFill>
                  <a:srgbClr val="202122"/>
                </a:solidFill>
                <a:effectLst/>
                <a:latin typeface="Arial" panose="020B0604020202020204" pitchFamily="34" charset="0"/>
              </a:rPr>
              <a:t> khi </a:t>
            </a:r>
            <a:r>
              <a:rPr lang="vi-VN" sz="1600" b="0" i="0" dirty="0" err="1">
                <a:solidFill>
                  <a:srgbClr val="202122"/>
                </a:solidFill>
                <a:effectLst/>
                <a:latin typeface="Arial" panose="020B0604020202020204" pitchFamily="34" charset="0"/>
              </a:rPr>
              <a:t>suốt</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đời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sống</a:t>
            </a:r>
            <a:r>
              <a:rPr lang="vi-VN" sz="1600" b="0" i="0" dirty="0">
                <a:solidFill>
                  <a:srgbClr val="202122"/>
                </a:solidFill>
                <a:effectLst/>
                <a:latin typeface="Arial" panose="020B0604020202020204" pitchFamily="34" charset="0"/>
              </a:rPr>
              <a:t> trong </a:t>
            </a:r>
            <a:r>
              <a:rPr lang="vi-VN" sz="1600" b="0" i="0" dirty="0" err="1">
                <a:solidFill>
                  <a:srgbClr val="202122"/>
                </a:solidFill>
                <a:effectLst/>
                <a:latin typeface="Arial" panose="020B0604020202020204" pitchFamily="34" charset="0"/>
              </a:rPr>
              <a:t>thế</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giới</a:t>
            </a:r>
            <a:r>
              <a:rPr lang="vi-VN" sz="1600" b="0" i="0" dirty="0">
                <a:solidFill>
                  <a:srgbClr val="202122"/>
                </a:solidFill>
                <a:effectLst/>
                <a:latin typeface="Arial" panose="020B0604020202020204" pitchFamily="34" charset="0"/>
              </a:rPr>
              <a:t> không </a:t>
            </a:r>
            <a:r>
              <a:rPr lang="vi-VN" sz="1600" b="0" i="0" dirty="0" err="1">
                <a:solidFill>
                  <a:srgbClr val="202122"/>
                </a:solidFill>
                <a:effectLst/>
                <a:latin typeface="Arial" panose="020B0604020202020204" pitchFamily="34" charset="0"/>
              </a:rPr>
              <a:t>ánh</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sáng</a:t>
            </a:r>
            <a:r>
              <a:rPr lang="vi-VN" sz="1600" b="0" i="0" dirty="0">
                <a:solidFill>
                  <a:srgbClr val="202122"/>
                </a:solidFill>
                <a:effectLst/>
                <a:latin typeface="Arial" panose="020B0604020202020204" pitchFamily="34" charset="0"/>
              </a:rPr>
              <a:t>, không âm thanh nhưng </a:t>
            </a:r>
            <a:r>
              <a:rPr lang="vi-VN" sz="1600" b="0" i="0" dirty="0" err="1">
                <a:solidFill>
                  <a:srgbClr val="202122"/>
                </a:solidFill>
                <a:effectLst/>
                <a:latin typeface="Arial" panose="020B0604020202020204" pitchFamily="34" charset="0"/>
              </a:rPr>
              <a:t>vẫn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cống</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hiến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hết</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sức</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lực</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nhằm</a:t>
            </a:r>
            <a:r>
              <a:rPr lang="vi-VN" sz="1600" b="0" i="0" dirty="0">
                <a:solidFill>
                  <a:srgbClr val="202122"/>
                </a:solidFill>
                <a:effectLst/>
                <a:latin typeface="Arial" panose="020B0604020202020204" pitchFamily="34" charset="0"/>
              </a:rPr>
              <a:t> đem </a:t>
            </a:r>
            <a:r>
              <a:rPr lang="vi-VN" sz="1600" b="0" i="0" dirty="0" err="1">
                <a:solidFill>
                  <a:srgbClr val="202122"/>
                </a:solidFill>
                <a:effectLst/>
                <a:latin typeface="Arial" panose="020B0604020202020204" pitchFamily="34" charset="0"/>
              </a:rPr>
              <a:t>niềm</a:t>
            </a:r>
            <a:r>
              <a:rPr lang="vi-VN" sz="1600" b="0" i="0" dirty="0">
                <a:solidFill>
                  <a:srgbClr val="202122"/>
                </a:solidFill>
                <a:effectLst/>
                <a:latin typeface="Arial" panose="020B0604020202020204" pitchFamily="34" charset="0"/>
              </a:rPr>
              <a:t> vui </a:t>
            </a:r>
            <a:r>
              <a:rPr lang="vi-VN" sz="1600" b="0" i="0" dirty="0" err="1">
                <a:solidFill>
                  <a:srgbClr val="202122"/>
                </a:solidFill>
                <a:effectLst/>
                <a:latin typeface="Arial" panose="020B0604020202020204" pitchFamily="34" charset="0"/>
              </a:rPr>
              <a:t>đến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với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người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tàn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tật</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có</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cùng</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hoàn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cảnh</a:t>
            </a:r>
            <a:r>
              <a:rPr lang="vi-VN" sz="1600" b="0" i="0" dirty="0">
                <a:solidFill>
                  <a:srgbClr val="202122"/>
                </a:solidFill>
                <a:effectLst/>
                <a:latin typeface="Arial" panose="020B0604020202020204" pitchFamily="34" charset="0"/>
              </a:rPr>
              <a:t> như </a:t>
            </a:r>
            <a:r>
              <a:rPr lang="vi-VN" sz="1600" b="0" i="0" dirty="0" err="1">
                <a:solidFill>
                  <a:srgbClr val="202122"/>
                </a:solidFill>
                <a:effectLst/>
                <a:latin typeface="Arial" panose="020B0604020202020204" pitchFamily="34" charset="0"/>
              </a:rPr>
              <a:t>mình</a:t>
            </a:r>
            <a:r>
              <a:rPr lang="vi-VN" sz="1600" b="0" i="0" dirty="0">
                <a:solidFill>
                  <a:srgbClr val="202122"/>
                </a:solidFill>
                <a:effectLst/>
                <a:latin typeface="Arial" panose="020B0604020202020204" pitchFamily="34" charset="0"/>
              </a:rPr>
              <a:t>. Cô </a:t>
            </a:r>
            <a:r>
              <a:rPr lang="vi-VN" sz="1600" b="0" i="0" dirty="0" err="1">
                <a:solidFill>
                  <a:srgbClr val="202122"/>
                </a:solidFill>
                <a:effectLst/>
                <a:latin typeface="Arial" panose="020B0604020202020204" pitchFamily="34" charset="0"/>
              </a:rPr>
              <a:t>đã</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được</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gặp</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nhiều</a:t>
            </a:r>
            <a:r>
              <a:rPr lang="vi-VN" sz="1600" b="0" i="0" dirty="0">
                <a:solidFill>
                  <a:srgbClr val="202122"/>
                </a:solidFill>
                <a:effectLst/>
                <a:latin typeface="Arial" panose="020B0604020202020204" pitchFamily="34" charset="0"/>
              </a:rPr>
              <a:t> </a:t>
            </a:r>
            <a:r>
              <a:rPr lang="vi-VN" sz="1600" b="0" i="0" u="none" strike="noStrike" dirty="0" err="1">
                <a:solidFill>
                  <a:srgbClr val="3366CC"/>
                </a:solidFill>
                <a:effectLst/>
                <a:latin typeface="Arial" panose="020B0604020202020204" pitchFamily="34" charset="0"/>
                <a:hlinkClick r:id="rId4" tooltip="Tổng thống Hoa Kỳ"/>
              </a:rPr>
              <a:t>tổng</a:t>
            </a:r>
            <a:r>
              <a:rPr lang="vi-VN" sz="1600" b="0" i="0" u="none" strike="noStrike" dirty="0">
                <a:solidFill>
                  <a:srgbClr val="3366CC"/>
                </a:solidFill>
                <a:effectLst/>
                <a:latin typeface="Arial" panose="020B0604020202020204" pitchFamily="34" charset="0"/>
                <a:hlinkClick r:id="rId4" tooltip="Tổng thống Hoa Kỳ"/>
              </a:rPr>
              <a:t> </a:t>
            </a:r>
            <a:r>
              <a:rPr lang="vi-VN" sz="1600" b="0" i="0" u="none" strike="noStrike" dirty="0" err="1">
                <a:solidFill>
                  <a:srgbClr val="3366CC"/>
                </a:solidFill>
                <a:effectLst/>
                <a:latin typeface="Arial" panose="020B0604020202020204" pitchFamily="34" charset="0"/>
                <a:hlinkClick r:id="rId4" tooltip="Tổng thống Hoa Kỳ"/>
              </a:rPr>
              <a:t>thống</a:t>
            </a:r>
            <a:r>
              <a:rPr lang="vi-VN" sz="1600" b="0" i="0" u="none" strike="noStrike" dirty="0">
                <a:solidFill>
                  <a:srgbClr val="3366CC"/>
                </a:solidFill>
                <a:effectLst/>
                <a:latin typeface="Arial" panose="020B0604020202020204" pitchFamily="34" charset="0"/>
                <a:hlinkClick r:id="rId4" tooltip="Tổng thống Hoa Kỳ"/>
              </a:rPr>
              <a:t> </a:t>
            </a:r>
            <a:r>
              <a:rPr lang="vi-VN" sz="1600" b="0" i="0" u="none" strike="noStrike" dirty="0" err="1">
                <a:solidFill>
                  <a:srgbClr val="3366CC"/>
                </a:solidFill>
                <a:effectLst/>
                <a:latin typeface="Arial" panose="020B0604020202020204" pitchFamily="34" charset="0"/>
                <a:hlinkClick r:id="rId4" tooltip="Tổng thống Hoa Kỳ"/>
              </a:rPr>
              <a:t>Mỹ</a:t>
            </a:r>
            <a:r>
              <a:rPr lang="vi-VN" sz="1600" b="0" i="0" dirty="0">
                <a:solidFill>
                  <a:srgbClr val="202122"/>
                </a:solidFill>
                <a:effectLst/>
                <a:latin typeface="Arial" panose="020B0604020202020204" pitchFamily="34" charset="0"/>
              </a:rPr>
              <a:t> như </a:t>
            </a:r>
            <a:r>
              <a:rPr lang="vi-VN" sz="1600" b="0" i="0" u="none" strike="noStrike" dirty="0" err="1">
                <a:solidFill>
                  <a:srgbClr val="3366CC"/>
                </a:solidFill>
                <a:effectLst/>
                <a:latin typeface="Arial" panose="020B0604020202020204" pitchFamily="34" charset="0"/>
                <a:hlinkClick r:id="rId5" tooltip="Grover Cleveland"/>
              </a:rPr>
              <a:t>Grover</a:t>
            </a:r>
            <a:r>
              <a:rPr lang="vi-VN" sz="1600" b="0" i="0" u="none" strike="noStrike" dirty="0">
                <a:solidFill>
                  <a:srgbClr val="3366CC"/>
                </a:solidFill>
                <a:effectLst/>
                <a:latin typeface="Arial" panose="020B0604020202020204" pitchFamily="34" charset="0"/>
                <a:hlinkClick r:id="rId5" tooltip="Grover Cleveland"/>
              </a:rPr>
              <a:t> </a:t>
            </a:r>
            <a:r>
              <a:rPr lang="vi-VN" sz="1600" b="0" i="0" u="none" strike="noStrike" dirty="0" err="1">
                <a:solidFill>
                  <a:srgbClr val="3366CC"/>
                </a:solidFill>
                <a:effectLst/>
                <a:latin typeface="Arial" panose="020B0604020202020204" pitchFamily="34" charset="0"/>
                <a:hlinkClick r:id="rId5" tooltip="Grover Cleveland"/>
              </a:rPr>
              <a:t>Cleveland</a:t>
            </a:r>
            <a:r>
              <a:rPr lang="vi-VN" sz="1600" b="0" i="0" dirty="0">
                <a:solidFill>
                  <a:srgbClr val="202122"/>
                </a:solidFill>
                <a:effectLst/>
                <a:latin typeface="Arial" panose="020B0604020202020204" pitchFamily="34" charset="0"/>
              </a:rPr>
              <a:t>, </a:t>
            </a:r>
            <a:r>
              <a:rPr lang="vi-VN" sz="1600" b="0" i="0" u="none" strike="noStrike" dirty="0" err="1">
                <a:solidFill>
                  <a:srgbClr val="3366CC"/>
                </a:solidFill>
                <a:effectLst/>
                <a:latin typeface="Arial" panose="020B0604020202020204" pitchFamily="34" charset="0"/>
                <a:hlinkClick r:id="rId6" tooltip="Benjamin Harrison"/>
              </a:rPr>
              <a:t>Benjamin</a:t>
            </a:r>
            <a:r>
              <a:rPr lang="vi-VN" sz="1600" b="0" i="0" u="none" strike="noStrike" dirty="0">
                <a:solidFill>
                  <a:srgbClr val="3366CC"/>
                </a:solidFill>
                <a:effectLst/>
                <a:latin typeface="Arial" panose="020B0604020202020204" pitchFamily="34" charset="0"/>
                <a:hlinkClick r:id="rId6" tooltip="Benjamin Harrison"/>
              </a:rPr>
              <a:t> </a:t>
            </a:r>
            <a:r>
              <a:rPr lang="vi-VN" sz="1600" b="0" i="0" u="none" strike="noStrike" dirty="0" err="1">
                <a:solidFill>
                  <a:srgbClr val="3366CC"/>
                </a:solidFill>
                <a:effectLst/>
                <a:latin typeface="Arial" panose="020B0604020202020204" pitchFamily="34" charset="0"/>
                <a:hlinkClick r:id="rId6" tooltip="Benjamin Harrison"/>
              </a:rPr>
              <a:t>Harrison</a:t>
            </a:r>
            <a:r>
              <a:rPr lang="vi-VN" sz="1600" b="0" i="0" dirty="0">
                <a:solidFill>
                  <a:srgbClr val="202122"/>
                </a:solidFill>
                <a:effectLst/>
                <a:latin typeface="Arial" panose="020B0604020202020204" pitchFamily="34" charset="0"/>
              </a:rPr>
              <a:t>, </a:t>
            </a:r>
            <a:r>
              <a:rPr lang="vi-VN" sz="1600" b="0" i="0" u="none" strike="noStrike" dirty="0" err="1">
                <a:solidFill>
                  <a:srgbClr val="3366CC"/>
                </a:solidFill>
                <a:effectLst/>
                <a:latin typeface="Arial" panose="020B0604020202020204" pitchFamily="34" charset="0"/>
                <a:hlinkClick r:id="rId7" tooltip="William McKinley"/>
              </a:rPr>
              <a:t>William</a:t>
            </a:r>
            <a:r>
              <a:rPr lang="vi-VN" sz="1600" b="0" i="0" u="none" strike="noStrike" dirty="0">
                <a:solidFill>
                  <a:srgbClr val="3366CC"/>
                </a:solidFill>
                <a:effectLst/>
                <a:latin typeface="Arial" panose="020B0604020202020204" pitchFamily="34" charset="0"/>
                <a:hlinkClick r:id="rId7" tooltip="William McKinley"/>
              </a:rPr>
              <a:t> </a:t>
            </a:r>
            <a:r>
              <a:rPr lang="vi-VN" sz="1600" b="0" i="0" u="none" strike="noStrike" dirty="0" err="1">
                <a:solidFill>
                  <a:srgbClr val="3366CC"/>
                </a:solidFill>
                <a:effectLst/>
                <a:latin typeface="Arial" panose="020B0604020202020204" pitchFamily="34" charset="0"/>
                <a:hlinkClick r:id="rId7" tooltip="William McKinley"/>
              </a:rPr>
              <a:t>McKinley</a:t>
            </a:r>
            <a:r>
              <a:rPr lang="vi-VN" sz="1600" b="0" i="0" dirty="0">
                <a:solidFill>
                  <a:srgbClr val="202122"/>
                </a:solidFill>
                <a:effectLst/>
                <a:latin typeface="Arial" panose="020B0604020202020204" pitchFamily="34" charset="0"/>
              </a:rPr>
              <a:t>, </a:t>
            </a:r>
            <a:r>
              <a:rPr lang="vi-VN" sz="1600" b="0" i="0" u="none" strike="noStrike" dirty="0" err="1">
                <a:solidFill>
                  <a:srgbClr val="3366CC"/>
                </a:solidFill>
                <a:effectLst/>
                <a:latin typeface="Arial" panose="020B0604020202020204" pitchFamily="34" charset="0"/>
                <a:hlinkClick r:id="rId8" tooltip="Theodore Roosevelt"/>
              </a:rPr>
              <a:t>Theodore</a:t>
            </a:r>
            <a:r>
              <a:rPr lang="vi-VN" sz="1600" b="0" i="0" u="none" strike="noStrike" dirty="0">
                <a:solidFill>
                  <a:srgbClr val="3366CC"/>
                </a:solidFill>
                <a:effectLst/>
                <a:latin typeface="Arial" panose="020B0604020202020204" pitchFamily="34" charset="0"/>
                <a:hlinkClick r:id="rId8" tooltip="Theodore Roosevelt"/>
              </a:rPr>
              <a:t> </a:t>
            </a:r>
            <a:r>
              <a:rPr lang="vi-VN" sz="1600" b="0" i="0" u="none" strike="noStrike" dirty="0" err="1">
                <a:solidFill>
                  <a:srgbClr val="3366CC"/>
                </a:solidFill>
                <a:effectLst/>
                <a:latin typeface="Arial" panose="020B0604020202020204" pitchFamily="34" charset="0"/>
                <a:hlinkClick r:id="rId8" tooltip="Theodore Roosevelt"/>
              </a:rPr>
              <a:t>Roosevelt</a:t>
            </a:r>
            <a:r>
              <a:rPr lang="vi-VN" sz="1600" b="0" i="0" dirty="0">
                <a:solidFill>
                  <a:srgbClr val="202122"/>
                </a:solidFill>
                <a:effectLst/>
                <a:latin typeface="Arial" panose="020B0604020202020204" pitchFamily="34" charset="0"/>
              </a:rPr>
              <a:t>, </a:t>
            </a:r>
            <a:r>
              <a:rPr lang="vi-VN" sz="1600" b="0" i="0" u="none" strike="noStrike" dirty="0" err="1">
                <a:solidFill>
                  <a:srgbClr val="3366CC"/>
                </a:solidFill>
                <a:effectLst/>
                <a:latin typeface="Arial" panose="020B0604020202020204" pitchFamily="34" charset="0"/>
                <a:hlinkClick r:id="rId9" tooltip="William Howard Taft"/>
              </a:rPr>
              <a:t>William</a:t>
            </a:r>
            <a:r>
              <a:rPr lang="vi-VN" sz="1600" b="0" i="0" u="none" strike="noStrike" dirty="0">
                <a:solidFill>
                  <a:srgbClr val="3366CC"/>
                </a:solidFill>
                <a:effectLst/>
                <a:latin typeface="Arial" panose="020B0604020202020204" pitchFamily="34" charset="0"/>
                <a:hlinkClick r:id="rId9" tooltip="William Howard Taft"/>
              </a:rPr>
              <a:t> </a:t>
            </a:r>
            <a:r>
              <a:rPr lang="vi-VN" sz="1600" b="0" i="0" u="none" strike="noStrike" dirty="0" err="1">
                <a:solidFill>
                  <a:srgbClr val="3366CC"/>
                </a:solidFill>
                <a:effectLst/>
                <a:latin typeface="Arial" panose="020B0604020202020204" pitchFamily="34" charset="0"/>
                <a:hlinkClick r:id="rId9" tooltip="William Howard Taft"/>
              </a:rPr>
              <a:t>Howard</a:t>
            </a:r>
            <a:r>
              <a:rPr lang="vi-VN" sz="1600" b="0" i="0" u="none" strike="noStrike" dirty="0">
                <a:solidFill>
                  <a:srgbClr val="3366CC"/>
                </a:solidFill>
                <a:effectLst/>
                <a:latin typeface="Arial" panose="020B0604020202020204" pitchFamily="34" charset="0"/>
                <a:hlinkClick r:id="rId9" tooltip="William Howard Taft"/>
              </a:rPr>
              <a:t> </a:t>
            </a:r>
            <a:r>
              <a:rPr lang="vi-VN" sz="1600" b="0" i="0" u="none" strike="noStrike" dirty="0" err="1">
                <a:solidFill>
                  <a:srgbClr val="3366CC"/>
                </a:solidFill>
                <a:effectLst/>
                <a:latin typeface="Arial" panose="020B0604020202020204" pitchFamily="34" charset="0"/>
                <a:hlinkClick r:id="rId9" tooltip="William Howard Taft"/>
              </a:rPr>
              <a:t>Taft</a:t>
            </a:r>
            <a:r>
              <a:rPr lang="vi-VN" sz="1600" b="0" i="0" dirty="0">
                <a:solidFill>
                  <a:srgbClr val="202122"/>
                </a:solidFill>
                <a:effectLst/>
                <a:latin typeface="Arial" panose="020B0604020202020204" pitchFamily="34" charset="0"/>
              </a:rPr>
              <a:t>, </a:t>
            </a:r>
            <a:r>
              <a:rPr lang="vi-VN" sz="1600" b="0" i="0" u="none" strike="noStrike" dirty="0" err="1">
                <a:solidFill>
                  <a:srgbClr val="3366CC"/>
                </a:solidFill>
                <a:effectLst/>
                <a:latin typeface="Arial" panose="020B0604020202020204" pitchFamily="34" charset="0"/>
                <a:hlinkClick r:id="rId10" tooltip="Franklin D. Roosevelt"/>
              </a:rPr>
              <a:t>Franklin</a:t>
            </a:r>
            <a:r>
              <a:rPr lang="vi-VN" sz="1600" b="0" i="0" u="none" strike="noStrike" dirty="0">
                <a:solidFill>
                  <a:srgbClr val="3366CC"/>
                </a:solidFill>
                <a:effectLst/>
                <a:latin typeface="Arial" panose="020B0604020202020204" pitchFamily="34" charset="0"/>
                <a:hlinkClick r:id="rId10" tooltip="Franklin D. Roosevelt"/>
              </a:rPr>
              <a:t> D. </a:t>
            </a:r>
            <a:r>
              <a:rPr lang="vi-VN" sz="1600" b="0" i="0" u="none" strike="noStrike" dirty="0" err="1">
                <a:solidFill>
                  <a:srgbClr val="3366CC"/>
                </a:solidFill>
                <a:effectLst/>
                <a:latin typeface="Arial" panose="020B0604020202020204" pitchFamily="34" charset="0"/>
                <a:hlinkClick r:id="rId10" tooltip="Franklin D. Roosevelt"/>
              </a:rPr>
              <a:t>Roosevelt</a:t>
            </a:r>
            <a:r>
              <a:rPr lang="vi-VN" sz="1600" b="0" i="0" dirty="0">
                <a:solidFill>
                  <a:srgbClr val="202122"/>
                </a:solidFill>
                <a:effectLst/>
                <a:latin typeface="Arial" panose="020B0604020202020204" pitchFamily="34" charset="0"/>
              </a:rPr>
              <a:t>, </a:t>
            </a:r>
            <a:r>
              <a:rPr lang="vi-VN" sz="1600" b="0" i="0" u="none" strike="noStrike" dirty="0" err="1">
                <a:solidFill>
                  <a:srgbClr val="3366CC"/>
                </a:solidFill>
                <a:effectLst/>
                <a:latin typeface="Arial" panose="020B0604020202020204" pitchFamily="34" charset="0"/>
                <a:hlinkClick r:id="rId11" tooltip="John F. Kennedy"/>
              </a:rPr>
              <a:t>John</a:t>
            </a:r>
            <a:r>
              <a:rPr lang="vi-VN" sz="1600" b="0" i="0" u="none" strike="noStrike" dirty="0">
                <a:solidFill>
                  <a:srgbClr val="3366CC"/>
                </a:solidFill>
                <a:effectLst/>
                <a:latin typeface="Arial" panose="020B0604020202020204" pitchFamily="34" charset="0"/>
                <a:hlinkClick r:id="rId11" tooltip="John F. Kennedy"/>
              </a:rPr>
              <a:t> F. </a:t>
            </a:r>
            <a:r>
              <a:rPr lang="vi-VN" sz="1600" b="0" i="0" u="none" strike="noStrike" dirty="0" err="1">
                <a:solidFill>
                  <a:srgbClr val="3366CC"/>
                </a:solidFill>
                <a:effectLst/>
                <a:latin typeface="Arial" panose="020B0604020202020204" pitchFamily="34" charset="0"/>
                <a:hlinkClick r:id="rId11" tooltip="John F. Kennedy"/>
              </a:rPr>
              <a:t>Kennedy</a:t>
            </a:r>
            <a:r>
              <a:rPr lang="vi-VN" sz="1600" b="0" i="0" dirty="0">
                <a:solidFill>
                  <a:srgbClr val="202122"/>
                </a:solidFill>
                <a:effectLst/>
                <a:latin typeface="Arial" panose="020B0604020202020204" pitchFamily="34" charset="0"/>
              </a:rPr>
              <a:t>... Cô </a:t>
            </a:r>
            <a:r>
              <a:rPr lang="vi-VN" sz="1600" b="0" i="0" dirty="0" err="1">
                <a:solidFill>
                  <a:srgbClr val="202122"/>
                </a:solidFill>
                <a:effectLst/>
                <a:latin typeface="Arial" panose="020B0604020202020204" pitchFamily="34" charset="0"/>
              </a:rPr>
              <a:t>cũng</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trở</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thành</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bạn</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của</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những</a:t>
            </a:r>
            <a:r>
              <a:rPr lang="vi-VN" sz="1600" b="0" i="0" dirty="0">
                <a:solidFill>
                  <a:srgbClr val="202122"/>
                </a:solidFill>
                <a:effectLst/>
                <a:latin typeface="Arial" panose="020B0604020202020204" pitchFamily="34" charset="0"/>
              </a:rPr>
              <a:t> con </a:t>
            </a:r>
            <a:r>
              <a:rPr lang="vi-VN" sz="1600" b="0" i="0" dirty="0" err="1">
                <a:solidFill>
                  <a:srgbClr val="202122"/>
                </a:solidFill>
                <a:effectLst/>
                <a:latin typeface="Arial" panose="020B0604020202020204" pitchFamily="34" charset="0"/>
              </a:rPr>
              <a:t>người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nổi</a:t>
            </a:r>
            <a:r>
              <a:rPr lang="vi-VN" sz="1600" b="0" i="0" dirty="0">
                <a:solidFill>
                  <a:srgbClr val="202122"/>
                </a:solidFill>
                <a:effectLst/>
                <a:latin typeface="Arial" panose="020B0604020202020204" pitchFamily="34" charset="0"/>
              </a:rPr>
              <a:t> </a:t>
            </a:r>
            <a:r>
              <a:rPr lang="vi-VN" sz="1600" b="0" i="0" dirty="0" err="1">
                <a:solidFill>
                  <a:srgbClr val="202122"/>
                </a:solidFill>
                <a:effectLst/>
                <a:latin typeface="Arial" panose="020B0604020202020204" pitchFamily="34" charset="0"/>
              </a:rPr>
              <a:t>tiếng</a:t>
            </a:r>
            <a:r>
              <a:rPr lang="vi-VN" sz="1600" b="0" i="0" dirty="0">
                <a:solidFill>
                  <a:srgbClr val="202122"/>
                </a:solidFill>
                <a:effectLst/>
                <a:latin typeface="Arial" panose="020B0604020202020204" pitchFamily="34" charset="0"/>
              </a:rPr>
              <a:t> như </a:t>
            </a:r>
            <a:r>
              <a:rPr lang="vi-VN" sz="1600" b="0" i="0" u="none" strike="noStrike" dirty="0" err="1">
                <a:solidFill>
                  <a:srgbClr val="3366CC"/>
                </a:solidFill>
                <a:effectLst/>
                <a:latin typeface="Arial" panose="020B0604020202020204" pitchFamily="34" charset="0"/>
                <a:hlinkClick r:id="rId12" tooltip="Alexander Graham Bell"/>
              </a:rPr>
              <a:t>Alexander</a:t>
            </a:r>
            <a:r>
              <a:rPr lang="vi-VN" sz="1600" b="0" i="0" u="none" strike="noStrike" dirty="0">
                <a:solidFill>
                  <a:srgbClr val="3366CC"/>
                </a:solidFill>
                <a:effectLst/>
                <a:latin typeface="Arial" panose="020B0604020202020204" pitchFamily="34" charset="0"/>
                <a:hlinkClick r:id="rId12" tooltip="Alexander Graham Bell"/>
              </a:rPr>
              <a:t> </a:t>
            </a:r>
            <a:r>
              <a:rPr lang="vi-VN" sz="1600" b="0" i="0" u="none" strike="noStrike" dirty="0" err="1">
                <a:solidFill>
                  <a:srgbClr val="3366CC"/>
                </a:solidFill>
                <a:effectLst/>
                <a:latin typeface="Arial" panose="020B0604020202020204" pitchFamily="34" charset="0"/>
                <a:hlinkClick r:id="rId12" tooltip="Alexander Graham Bell"/>
              </a:rPr>
              <a:t>Graham</a:t>
            </a:r>
            <a:r>
              <a:rPr lang="vi-VN" sz="1600" b="0" i="0" u="none" strike="noStrike" dirty="0">
                <a:solidFill>
                  <a:srgbClr val="3366CC"/>
                </a:solidFill>
                <a:effectLst/>
                <a:latin typeface="Arial" panose="020B0604020202020204" pitchFamily="34" charset="0"/>
                <a:hlinkClick r:id="rId12" tooltip="Alexander Graham Bell"/>
              </a:rPr>
              <a:t> </a:t>
            </a:r>
            <a:r>
              <a:rPr lang="vi-VN" sz="1600" b="0" i="0" u="none" strike="noStrike" dirty="0" err="1">
                <a:solidFill>
                  <a:srgbClr val="3366CC"/>
                </a:solidFill>
                <a:effectLst/>
                <a:latin typeface="Arial" panose="020B0604020202020204" pitchFamily="34" charset="0"/>
                <a:hlinkClick r:id="rId12" tooltip="Alexander Graham Bell"/>
              </a:rPr>
              <a:t>Bell</a:t>
            </a:r>
            <a:r>
              <a:rPr lang="vi-VN" sz="1600" b="0" i="0" dirty="0">
                <a:solidFill>
                  <a:srgbClr val="202122"/>
                </a:solidFill>
                <a:effectLst/>
                <a:latin typeface="Arial" panose="020B0604020202020204" pitchFamily="34" charset="0"/>
              </a:rPr>
              <a:t>, </a:t>
            </a:r>
            <a:r>
              <a:rPr lang="vi-VN" sz="1600" b="0" i="0" u="none" strike="noStrike" dirty="0" err="1">
                <a:solidFill>
                  <a:srgbClr val="3366CC"/>
                </a:solidFill>
                <a:effectLst/>
                <a:latin typeface="Arial" panose="020B0604020202020204" pitchFamily="34" charset="0"/>
                <a:hlinkClick r:id="rId13" tooltip="Charlie Chaplin"/>
              </a:rPr>
              <a:t>Charlie</a:t>
            </a:r>
            <a:r>
              <a:rPr lang="vi-VN" sz="1600" b="0" i="0" u="none" strike="noStrike" dirty="0">
                <a:solidFill>
                  <a:srgbClr val="3366CC"/>
                </a:solidFill>
                <a:effectLst/>
                <a:latin typeface="Arial" panose="020B0604020202020204" pitchFamily="34" charset="0"/>
                <a:hlinkClick r:id="rId13" tooltip="Charlie Chaplin"/>
              </a:rPr>
              <a:t> </a:t>
            </a:r>
            <a:r>
              <a:rPr lang="vi-VN" sz="1600" b="0" i="0" u="none" strike="noStrike" dirty="0" err="1">
                <a:solidFill>
                  <a:srgbClr val="3366CC"/>
                </a:solidFill>
                <a:effectLst/>
                <a:latin typeface="Arial" panose="020B0604020202020204" pitchFamily="34" charset="0"/>
                <a:hlinkClick r:id="rId13" tooltip="Charlie Chaplin"/>
              </a:rPr>
              <a:t>Chaplin</a:t>
            </a:r>
            <a:r>
              <a:rPr lang="vi-VN" sz="1600" b="0" i="0" dirty="0">
                <a:solidFill>
                  <a:srgbClr val="202122"/>
                </a:solidFill>
                <a:effectLst/>
                <a:latin typeface="Arial" panose="020B0604020202020204" pitchFamily="34" charset="0"/>
              </a:rPr>
              <a:t>, </a:t>
            </a:r>
            <a:r>
              <a:rPr lang="vi-VN" sz="1600" b="0" i="0" u="none" strike="noStrike" dirty="0" err="1">
                <a:solidFill>
                  <a:srgbClr val="3366CC"/>
                </a:solidFill>
                <a:effectLst/>
                <a:latin typeface="Arial" panose="020B0604020202020204" pitchFamily="34" charset="0"/>
                <a:hlinkClick r:id="rId14" tooltip="Mark Twain"/>
              </a:rPr>
              <a:t>Mark</a:t>
            </a:r>
            <a:r>
              <a:rPr lang="vi-VN" sz="1600" b="0" i="0" u="none" strike="noStrike" dirty="0">
                <a:solidFill>
                  <a:srgbClr val="3366CC"/>
                </a:solidFill>
                <a:effectLst/>
                <a:latin typeface="Arial" panose="020B0604020202020204" pitchFamily="34" charset="0"/>
                <a:hlinkClick r:id="rId14" tooltip="Mark Twain"/>
              </a:rPr>
              <a:t> </a:t>
            </a:r>
            <a:r>
              <a:rPr lang="vi-VN" sz="1600" b="0" i="0" u="none" strike="noStrike" dirty="0" err="1">
                <a:solidFill>
                  <a:srgbClr val="3366CC"/>
                </a:solidFill>
                <a:effectLst/>
                <a:latin typeface="Arial" panose="020B0604020202020204" pitchFamily="34" charset="0"/>
                <a:hlinkClick r:id="rId14" tooltip="Mark Twain"/>
              </a:rPr>
              <a:t>Twain</a:t>
            </a:r>
            <a:r>
              <a:rPr lang="vi-VN" sz="1600" b="0" i="0" dirty="0">
                <a:solidFill>
                  <a:srgbClr val="202122"/>
                </a:solidFill>
                <a:effectLst/>
                <a:latin typeface="Arial" panose="020B0604020202020204" pitchFamily="34" charset="0"/>
              </a:rPr>
              <a:t>.</a:t>
            </a: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40"/>
        <p:cNvGrpSpPr/>
        <p:nvPr/>
      </p:nvGrpSpPr>
      <p:grpSpPr>
        <a:xfrm>
          <a:off x="0" y="0"/>
          <a:ext cx="0" cy="0"/>
          <a:chOff x="0" y="0"/>
          <a:chExt cx="0" cy="0"/>
        </a:xfrm>
      </p:grpSpPr>
      <p:pic>
        <p:nvPicPr>
          <p:cNvPr id="1544" name="Google Shape;1544;p67"/>
          <p:cNvPicPr preferRelativeResize="0"/>
          <p:nvPr/>
        </p:nvPicPr>
        <p:blipFill>
          <a:blip r:embed="rId3">
            <a:alphaModFix/>
          </a:blip>
          <a:stretch>
            <a:fillRect/>
          </a:stretch>
        </p:blipFill>
        <p:spPr>
          <a:xfrm rot="2699969">
            <a:off x="395450" y="499906"/>
            <a:ext cx="1095329" cy="943724"/>
          </a:xfrm>
          <a:prstGeom prst="rect">
            <a:avLst/>
          </a:prstGeom>
          <a:noFill/>
          <a:ln>
            <a:noFill/>
          </a:ln>
          <a:effectLst>
            <a:outerShdw blurRad="14288" dist="38100" dir="3060000" algn="bl" rotWithShape="0">
              <a:srgbClr val="000000">
                <a:alpha val="12000"/>
              </a:srgbClr>
            </a:outerShdw>
          </a:effectLst>
        </p:spPr>
      </p:pic>
      <p:pic>
        <p:nvPicPr>
          <p:cNvPr id="1543" name="Google Shape;1543;p67"/>
          <p:cNvPicPr preferRelativeResize="0"/>
          <p:nvPr/>
        </p:nvPicPr>
        <p:blipFill>
          <a:blip r:embed="rId4">
            <a:alphaModFix/>
          </a:blip>
          <a:stretch>
            <a:fillRect/>
          </a:stretch>
        </p:blipFill>
        <p:spPr>
          <a:xfrm>
            <a:off x="7918398" y="840969"/>
            <a:ext cx="1505203" cy="1505201"/>
          </a:xfrm>
          <a:prstGeom prst="rect">
            <a:avLst/>
          </a:prstGeom>
          <a:noFill/>
          <a:ln>
            <a:noFill/>
          </a:ln>
        </p:spPr>
      </p:pic>
      <p:sp>
        <p:nvSpPr>
          <p:cNvPr id="22" name="Rectangle 2">
            <a:extLst>
              <a:ext uri="{FF2B5EF4-FFF2-40B4-BE49-F238E27FC236}">
                <a16:creationId xmlns:a16="http://schemas.microsoft.com/office/drawing/2014/main" id="{E838E246-2313-86A8-8EE1-A314821ACABE}"/>
              </a:ext>
            </a:extLst>
          </p:cNvPr>
          <p:cNvSpPr>
            <a:spLocks noChangeArrowheads="1"/>
          </p:cNvSpPr>
          <p:nvPr/>
        </p:nvSpPr>
        <p:spPr bwMode="auto">
          <a:xfrm>
            <a:off x="1129432" y="965500"/>
            <a:ext cx="6885135" cy="349517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31740" rIns="0" bIns="1587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b="0" i="0" u="none" strike="noStrike" cap="none" normalizeH="0" baseline="0" dirty="0" err="1">
                <a:ln>
                  <a:noFill/>
                </a:ln>
                <a:solidFill>
                  <a:srgbClr val="202122"/>
                </a:solidFill>
                <a:effectLst/>
                <a:cs typeface="Arial" panose="020B0604020202020204" pitchFamily="34" charset="0"/>
              </a:rPr>
              <a:t>Bà</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bắt</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đầu</a:t>
            </a:r>
            <a:r>
              <a:rPr kumimoji="0" lang="vi-VN" altLang="vi-VN" b="0" i="0" u="none" strike="noStrike" cap="none" normalizeH="0" baseline="0" dirty="0">
                <a:ln>
                  <a:noFill/>
                </a:ln>
                <a:solidFill>
                  <a:srgbClr val="202122"/>
                </a:solidFill>
                <a:effectLst/>
                <a:cs typeface="Arial" panose="020B0604020202020204" pitchFamily="34" charset="0"/>
              </a:rPr>
              <a:t> tham gia phong </a:t>
            </a:r>
            <a:r>
              <a:rPr kumimoji="0" lang="vi-VN" altLang="vi-VN" b="0" i="0" u="none" strike="noStrike" cap="none" normalizeH="0" baseline="0" dirty="0" err="1">
                <a:ln>
                  <a:noFill/>
                </a:ln>
                <a:solidFill>
                  <a:srgbClr val="202122"/>
                </a:solidFill>
                <a:effectLst/>
                <a:cs typeface="Arial" panose="020B0604020202020204" pitchFamily="34" charset="0"/>
              </a:rPr>
              <a:t>trào</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xã</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hội</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tại</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nước</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Mỹ</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Keller</a:t>
            </a:r>
            <a:r>
              <a:rPr kumimoji="0" lang="vi-VN" altLang="vi-VN" b="0" i="0" u="none" strike="noStrike" cap="none" normalizeH="0" baseline="0" dirty="0">
                <a:ln>
                  <a:noFill/>
                </a:ln>
                <a:solidFill>
                  <a:srgbClr val="202122"/>
                </a:solidFill>
                <a:effectLst/>
                <a:cs typeface="Arial" panose="020B0604020202020204" pitchFamily="34" charset="0"/>
              </a:rPr>
              <a:t> gia </a:t>
            </a:r>
            <a:r>
              <a:rPr kumimoji="0" lang="vi-VN" altLang="vi-VN" b="0" i="0" u="none" strike="noStrike" cap="none" normalizeH="0" baseline="0" dirty="0" err="1">
                <a:ln>
                  <a:noFill/>
                </a:ln>
                <a:solidFill>
                  <a:srgbClr val="202122"/>
                </a:solidFill>
                <a:effectLst/>
                <a:cs typeface="Arial" panose="020B0604020202020204" pitchFamily="34" charset="0"/>
              </a:rPr>
              <a:t>nhập</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D73333"/>
                </a:solidFill>
                <a:effectLst/>
                <a:cs typeface="Arial" panose="020B0604020202020204" pitchFamily="34" charset="0"/>
                <a:hlinkClick r:id="rId5" tooltip="Đảng Xã hội Hoa Kỳ (trang không tồn tại)"/>
              </a:rPr>
              <a:t>Đảng</a:t>
            </a:r>
            <a:r>
              <a:rPr kumimoji="0" lang="vi-VN" altLang="vi-VN" b="0" i="0" u="none" strike="noStrike" cap="none" normalizeH="0" baseline="0" dirty="0">
                <a:ln>
                  <a:noFill/>
                </a:ln>
                <a:solidFill>
                  <a:srgbClr val="D73333"/>
                </a:solidFill>
                <a:effectLst/>
                <a:cs typeface="Arial" panose="020B0604020202020204" pitchFamily="34" charset="0"/>
                <a:hlinkClick r:id="rId5" tooltip="Đảng Xã hội Hoa Kỳ (trang không tồn tại)"/>
              </a:rPr>
              <a:t> </a:t>
            </a:r>
            <a:r>
              <a:rPr kumimoji="0" lang="vi-VN" altLang="vi-VN" b="0" i="0" u="none" strike="noStrike" cap="none" normalizeH="0" baseline="0" dirty="0" err="1">
                <a:ln>
                  <a:noFill/>
                </a:ln>
                <a:solidFill>
                  <a:srgbClr val="D73333"/>
                </a:solidFill>
                <a:effectLst/>
                <a:cs typeface="Arial" panose="020B0604020202020204" pitchFamily="34" charset="0"/>
                <a:hlinkClick r:id="rId5" tooltip="Đảng Xã hội Hoa Kỳ (trang không tồn tại)"/>
              </a:rPr>
              <a:t>Xã</a:t>
            </a:r>
            <a:r>
              <a:rPr kumimoji="0" lang="vi-VN" altLang="vi-VN" b="0" i="0" u="none" strike="noStrike" cap="none" normalizeH="0" baseline="0" dirty="0">
                <a:ln>
                  <a:noFill/>
                </a:ln>
                <a:solidFill>
                  <a:srgbClr val="D73333"/>
                </a:solidFill>
                <a:effectLst/>
                <a:cs typeface="Arial" panose="020B0604020202020204" pitchFamily="34" charset="0"/>
                <a:hlinkClick r:id="rId5" tooltip="Đảng Xã hội Hoa Kỳ (trang không tồn tại)"/>
              </a:rPr>
              <a:t> </a:t>
            </a:r>
            <a:r>
              <a:rPr kumimoji="0" lang="vi-VN" altLang="vi-VN" b="0" i="0" u="none" strike="noStrike" cap="none" normalizeH="0" baseline="0" dirty="0" err="1">
                <a:ln>
                  <a:noFill/>
                </a:ln>
                <a:solidFill>
                  <a:srgbClr val="D73333"/>
                </a:solidFill>
                <a:effectLst/>
                <a:cs typeface="Arial" panose="020B0604020202020204" pitchFamily="34" charset="0"/>
                <a:hlinkClick r:id="rId5" tooltip="Đảng Xã hội Hoa Kỳ (trang không tồn tại)"/>
              </a:rPr>
              <a:t>hội</a:t>
            </a:r>
            <a:r>
              <a:rPr kumimoji="0" lang="vi-VN" altLang="vi-VN" b="0" i="0" u="none" strike="noStrike" cap="none" normalizeH="0" baseline="0" dirty="0">
                <a:ln>
                  <a:noFill/>
                </a:ln>
                <a:solidFill>
                  <a:srgbClr val="D73333"/>
                </a:solidFill>
                <a:effectLst/>
                <a:cs typeface="Arial" panose="020B0604020202020204" pitchFamily="34" charset="0"/>
                <a:hlinkClick r:id="rId5" tooltip="Đảng Xã hội Hoa Kỳ (trang không tồn tại)"/>
              </a:rPr>
              <a:t> Hoa </a:t>
            </a:r>
            <a:r>
              <a:rPr kumimoji="0" lang="vi-VN" altLang="vi-VN" b="0" i="0" u="none" strike="noStrike" cap="none" normalizeH="0" baseline="0" dirty="0" err="1">
                <a:ln>
                  <a:noFill/>
                </a:ln>
                <a:solidFill>
                  <a:srgbClr val="D73333"/>
                </a:solidFill>
                <a:effectLst/>
                <a:cs typeface="Arial" panose="020B0604020202020204" pitchFamily="34" charset="0"/>
                <a:hlinkClick r:id="rId5" tooltip="Đảng Xã hội Hoa Kỳ (trang không tồn tại)"/>
              </a:rPr>
              <a:t>Kỳ</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và</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về</a:t>
            </a:r>
            <a:r>
              <a:rPr kumimoji="0" lang="vi-VN" altLang="vi-VN" b="0" i="0" u="none" strike="noStrike" cap="none" normalizeH="0" baseline="0" dirty="0">
                <a:ln>
                  <a:noFill/>
                </a:ln>
                <a:solidFill>
                  <a:srgbClr val="202122"/>
                </a:solidFill>
                <a:effectLst/>
                <a:cs typeface="Arial" panose="020B0604020202020204" pitchFamily="34" charset="0"/>
              </a:rPr>
              <a:t> sau </a:t>
            </a:r>
            <a:r>
              <a:rPr kumimoji="0" lang="vi-VN" altLang="vi-VN" b="0" i="0" u="none" strike="noStrike" cap="none" normalizeH="0" baseline="0" dirty="0" err="1">
                <a:ln>
                  <a:noFill/>
                </a:ln>
                <a:solidFill>
                  <a:srgbClr val="202122"/>
                </a:solidFill>
                <a:effectLst/>
                <a:cs typeface="Arial" panose="020B0604020202020204" pitchFamily="34" charset="0"/>
              </a:rPr>
              <a:t>bỏ</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đảng</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đó</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để</a:t>
            </a:r>
            <a:r>
              <a:rPr kumimoji="0" lang="vi-VN" altLang="vi-VN" b="0" i="0" u="none" strike="noStrike" cap="none" normalizeH="0" baseline="0" dirty="0">
                <a:ln>
                  <a:noFill/>
                </a:ln>
                <a:solidFill>
                  <a:srgbClr val="202122"/>
                </a:solidFill>
                <a:effectLst/>
                <a:cs typeface="Arial" panose="020B0604020202020204" pitchFamily="34" charset="0"/>
              </a:rPr>
              <a:t> gia </a:t>
            </a:r>
            <a:r>
              <a:rPr kumimoji="0" lang="vi-VN" altLang="vi-VN" b="0" i="0" u="none" strike="noStrike" cap="none" normalizeH="0" baseline="0" dirty="0" err="1">
                <a:ln>
                  <a:noFill/>
                </a:ln>
                <a:solidFill>
                  <a:srgbClr val="202122"/>
                </a:solidFill>
                <a:effectLst/>
                <a:cs typeface="Arial" panose="020B0604020202020204" pitchFamily="34" charset="0"/>
              </a:rPr>
              <a:t>nhập</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D73333"/>
                </a:solidFill>
                <a:effectLst/>
                <a:cs typeface="Arial" panose="020B0604020202020204" pitchFamily="34" charset="0"/>
                <a:hlinkClick r:id="rId6" tooltip="Industrial Workers of the World (trang không tồn tại)"/>
              </a:rPr>
              <a:t>Industrial</a:t>
            </a:r>
            <a:r>
              <a:rPr kumimoji="0" lang="vi-VN" altLang="vi-VN" b="0" i="0" u="none" strike="noStrike" cap="none" normalizeH="0" baseline="0" dirty="0">
                <a:ln>
                  <a:noFill/>
                </a:ln>
                <a:solidFill>
                  <a:srgbClr val="D73333"/>
                </a:solidFill>
                <a:effectLst/>
                <a:cs typeface="Arial" panose="020B0604020202020204" pitchFamily="34" charset="0"/>
                <a:hlinkClick r:id="rId6" tooltip="Industrial Workers of the World (trang không tồn tại)"/>
              </a:rPr>
              <a:t> </a:t>
            </a:r>
            <a:r>
              <a:rPr kumimoji="0" lang="vi-VN" altLang="vi-VN" b="0" i="0" u="none" strike="noStrike" cap="none" normalizeH="0" baseline="0" dirty="0" err="1">
                <a:ln>
                  <a:noFill/>
                </a:ln>
                <a:solidFill>
                  <a:srgbClr val="D73333"/>
                </a:solidFill>
                <a:effectLst/>
                <a:cs typeface="Arial" panose="020B0604020202020204" pitchFamily="34" charset="0"/>
                <a:hlinkClick r:id="rId6" tooltip="Industrial Workers of the World (trang không tồn tại)"/>
              </a:rPr>
              <a:t>Workers</a:t>
            </a:r>
            <a:r>
              <a:rPr kumimoji="0" lang="vi-VN" altLang="vi-VN" b="0" i="0" u="none" strike="noStrike" cap="none" normalizeH="0" baseline="0" dirty="0">
                <a:ln>
                  <a:noFill/>
                </a:ln>
                <a:solidFill>
                  <a:srgbClr val="D73333"/>
                </a:solidFill>
                <a:effectLst/>
                <a:cs typeface="Arial" panose="020B0604020202020204" pitchFamily="34" charset="0"/>
                <a:hlinkClick r:id="rId6" tooltip="Industrial Workers of the World (trang không tồn tại)"/>
              </a:rPr>
              <a:t> </a:t>
            </a:r>
            <a:r>
              <a:rPr kumimoji="0" lang="vi-VN" altLang="vi-VN" b="0" i="0" u="none" strike="noStrike" cap="none" normalizeH="0" baseline="0" dirty="0" err="1">
                <a:ln>
                  <a:noFill/>
                </a:ln>
                <a:solidFill>
                  <a:srgbClr val="D73333"/>
                </a:solidFill>
                <a:effectLst/>
                <a:cs typeface="Arial" panose="020B0604020202020204" pitchFamily="34" charset="0"/>
                <a:hlinkClick r:id="rId6" tooltip="Industrial Workers of the World (trang không tồn tại)"/>
              </a:rPr>
              <a:t>of</a:t>
            </a:r>
            <a:r>
              <a:rPr kumimoji="0" lang="vi-VN" altLang="vi-VN" b="0" i="0" u="none" strike="noStrike" cap="none" normalizeH="0" baseline="0" dirty="0">
                <a:ln>
                  <a:noFill/>
                </a:ln>
                <a:solidFill>
                  <a:srgbClr val="D73333"/>
                </a:solidFill>
                <a:effectLst/>
                <a:cs typeface="Arial" panose="020B0604020202020204" pitchFamily="34" charset="0"/>
                <a:hlinkClick r:id="rId6" tooltip="Industrial Workers of the World (trang không tồn tại)"/>
              </a:rPr>
              <a:t> the </a:t>
            </a:r>
            <a:r>
              <a:rPr kumimoji="0" lang="vi-VN" altLang="vi-VN" b="0" i="0" u="none" strike="noStrike" cap="none" normalizeH="0" baseline="0" dirty="0" err="1">
                <a:ln>
                  <a:noFill/>
                </a:ln>
                <a:solidFill>
                  <a:srgbClr val="D73333"/>
                </a:solidFill>
                <a:effectLst/>
                <a:cs typeface="Arial" panose="020B0604020202020204" pitchFamily="34" charset="0"/>
                <a:hlinkClick r:id="rId6" tooltip="Industrial Workers of the World (trang không tồn tại)"/>
              </a:rPr>
              <a:t>World</a:t>
            </a:r>
            <a:r>
              <a:rPr kumimoji="0" lang="vi-VN" altLang="vi-VN" b="0" i="0" u="none" strike="noStrike" cap="none" normalizeH="0" baseline="0" dirty="0">
                <a:ln>
                  <a:noFill/>
                </a:ln>
                <a:solidFill>
                  <a:srgbClr val="202122"/>
                </a:solidFill>
                <a:effectLst/>
                <a:cs typeface="Arial" panose="020B0604020202020204" pitchFamily="34" charset="0"/>
              </a:rPr>
              <a:t> (Công nhân </a:t>
            </a:r>
            <a:r>
              <a:rPr kumimoji="0" lang="vi-VN" altLang="vi-VN" b="0" i="0" u="none" strike="noStrike" cap="none" normalizeH="0" baseline="0" dirty="0" err="1">
                <a:ln>
                  <a:noFill/>
                </a:ln>
                <a:solidFill>
                  <a:srgbClr val="202122"/>
                </a:solidFill>
                <a:effectLst/>
                <a:cs typeface="Arial" panose="020B0604020202020204" pitchFamily="34" charset="0"/>
              </a:rPr>
              <a:t>kỹ</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nghệ</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của</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Thế</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giới</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Những</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nhà</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báo</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mà</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về</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trước</a:t>
            </a:r>
            <a:r>
              <a:rPr kumimoji="0" lang="vi-VN" altLang="vi-VN" b="0" i="0" u="none" strike="noStrike" cap="none" normalizeH="0" baseline="0" dirty="0">
                <a:ln>
                  <a:noFill/>
                </a:ln>
                <a:solidFill>
                  <a:srgbClr val="202122"/>
                </a:solidFill>
                <a:effectLst/>
                <a:cs typeface="Arial" panose="020B0604020202020204" pitchFamily="34" charset="0"/>
              </a:rPr>
              <a:t> khen </a:t>
            </a:r>
            <a:r>
              <a:rPr kumimoji="0" lang="vi-VN" altLang="vi-VN" b="0" i="0" u="none" strike="noStrike" cap="none" normalizeH="0" baseline="0" dirty="0" err="1">
                <a:ln>
                  <a:noFill/>
                </a:ln>
                <a:solidFill>
                  <a:srgbClr val="202122"/>
                </a:solidFill>
                <a:effectLst/>
                <a:cs typeface="Arial" panose="020B0604020202020204" pitchFamily="34" charset="0"/>
              </a:rPr>
              <a:t>ngợi</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sự</a:t>
            </a:r>
            <a:r>
              <a:rPr kumimoji="0" lang="vi-VN" altLang="vi-VN" b="0" i="0" u="none" strike="noStrike" cap="none" normalizeH="0" baseline="0" dirty="0">
                <a:ln>
                  <a:noFill/>
                </a:ln>
                <a:solidFill>
                  <a:srgbClr val="202122"/>
                </a:solidFill>
                <a:effectLst/>
                <a:cs typeface="Arial" panose="020B0604020202020204" pitchFamily="34" charset="0"/>
              </a:rPr>
              <a:t> can </a:t>
            </a:r>
            <a:r>
              <a:rPr kumimoji="0" lang="vi-VN" altLang="vi-VN" b="0" i="0" u="none" strike="noStrike" cap="none" normalizeH="0" baseline="0" dirty="0" err="1">
                <a:ln>
                  <a:noFill/>
                </a:ln>
                <a:solidFill>
                  <a:srgbClr val="202122"/>
                </a:solidFill>
                <a:effectLst/>
                <a:cs typeface="Arial" panose="020B0604020202020204" pitchFamily="34" charset="0"/>
              </a:rPr>
              <a:t>đảm</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và</a:t>
            </a:r>
            <a:r>
              <a:rPr kumimoji="0" lang="vi-VN" altLang="vi-VN" b="0" i="0" u="none" strike="noStrike" cap="none" normalizeH="0" baseline="0" dirty="0">
                <a:ln>
                  <a:noFill/>
                </a:ln>
                <a:solidFill>
                  <a:srgbClr val="202122"/>
                </a:solidFill>
                <a:effectLst/>
                <a:cs typeface="Arial" panose="020B0604020202020204" pitchFamily="34" charset="0"/>
              </a:rPr>
              <a:t> thông minh </a:t>
            </a:r>
            <a:r>
              <a:rPr kumimoji="0" lang="vi-VN" altLang="vi-VN" b="0" i="0" u="none" strike="noStrike" cap="none" normalizeH="0" baseline="0" dirty="0" err="1">
                <a:ln>
                  <a:noFill/>
                </a:ln>
                <a:solidFill>
                  <a:srgbClr val="202122"/>
                </a:solidFill>
                <a:effectLst/>
                <a:cs typeface="Arial" panose="020B0604020202020204" pitchFamily="34" charset="0"/>
              </a:rPr>
              <a:t>của</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bà</a:t>
            </a:r>
            <a:r>
              <a:rPr kumimoji="0" lang="vi-VN" altLang="vi-VN" b="0" i="0" u="none" strike="noStrike" cap="none" normalizeH="0" baseline="0" dirty="0">
                <a:ln>
                  <a:noFill/>
                </a:ln>
                <a:solidFill>
                  <a:srgbClr val="202122"/>
                </a:solidFill>
                <a:effectLst/>
                <a:cs typeface="Arial" panose="020B0604020202020204" pitchFamily="34" charset="0"/>
              </a:rPr>
              <a:t> bây </a:t>
            </a:r>
            <a:r>
              <a:rPr kumimoji="0" lang="vi-VN" altLang="vi-VN" b="0" i="0" u="none" strike="noStrike" cap="none" normalizeH="0" baseline="0" dirty="0" err="1">
                <a:ln>
                  <a:noFill/>
                </a:ln>
                <a:solidFill>
                  <a:srgbClr val="202122"/>
                </a:solidFill>
                <a:effectLst/>
                <a:cs typeface="Arial" panose="020B0604020202020204" pitchFamily="34" charset="0"/>
              </a:rPr>
              <a:t>giờ</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chỉ</a:t>
            </a:r>
            <a:r>
              <a:rPr kumimoji="0" lang="vi-VN" altLang="vi-VN" b="0" i="0" u="none" strike="noStrike" cap="none" normalizeH="0" baseline="0" dirty="0">
                <a:ln>
                  <a:noFill/>
                </a:ln>
                <a:solidFill>
                  <a:srgbClr val="202122"/>
                </a:solidFill>
                <a:effectLst/>
                <a:cs typeface="Arial" panose="020B0604020202020204" pitchFamily="34" charset="0"/>
              </a:rPr>
              <a:t> ra </a:t>
            </a:r>
            <a:r>
              <a:rPr kumimoji="0" lang="vi-VN" altLang="vi-VN" b="0" i="0" u="none" strike="noStrike" cap="none" normalizeH="0" baseline="0" dirty="0" err="1">
                <a:ln>
                  <a:noFill/>
                </a:ln>
                <a:solidFill>
                  <a:srgbClr val="202122"/>
                </a:solidFill>
                <a:effectLst/>
                <a:cs typeface="Arial" panose="020B0604020202020204" pitchFamily="34" charset="0"/>
              </a:rPr>
              <a:t>là</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bà</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bị</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tàn</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tật</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Chủ</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báo</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D73333"/>
                </a:solidFill>
                <a:effectLst/>
                <a:cs typeface="Arial" panose="020B0604020202020204" pitchFamily="34" charset="0"/>
                <a:hlinkClick r:id="rId7" tooltip="Brooklyn Eagle (trang không tồn tại)"/>
              </a:rPr>
              <a:t>Brooklyn</a:t>
            </a:r>
            <a:r>
              <a:rPr kumimoji="0" lang="vi-VN" altLang="vi-VN" b="0" i="1" u="none" strike="noStrike" cap="none" normalizeH="0" baseline="0" dirty="0">
                <a:ln>
                  <a:noFill/>
                </a:ln>
                <a:solidFill>
                  <a:srgbClr val="D73333"/>
                </a:solidFill>
                <a:effectLst/>
                <a:cs typeface="Arial" panose="020B0604020202020204" pitchFamily="34" charset="0"/>
                <a:hlinkClick r:id="rId7" tooltip="Brooklyn Eagle (trang không tồn tại)"/>
              </a:rPr>
              <a:t> </a:t>
            </a:r>
            <a:r>
              <a:rPr kumimoji="0" lang="vi-VN" altLang="vi-VN" b="0" i="1" u="none" strike="noStrike" cap="none" normalizeH="0" baseline="0" dirty="0" err="1">
                <a:ln>
                  <a:noFill/>
                </a:ln>
                <a:solidFill>
                  <a:srgbClr val="D73333"/>
                </a:solidFill>
                <a:effectLst/>
                <a:cs typeface="Arial" panose="020B0604020202020204" pitchFamily="34" charset="0"/>
                <a:hlinkClick r:id="rId7" tooltip="Brooklyn Eagle (trang không tồn tại)"/>
              </a:rPr>
              <a:t>Eagle</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viết</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rằng</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những</a:t>
            </a:r>
            <a:r>
              <a:rPr kumimoji="0" lang="vi-VN" altLang="vi-VN" b="0" i="0" u="none" strike="noStrike" cap="none" normalizeH="0" baseline="0" dirty="0">
                <a:ln>
                  <a:noFill/>
                </a:ln>
                <a:solidFill>
                  <a:srgbClr val="202122"/>
                </a:solidFill>
                <a:effectLst/>
                <a:cs typeface="Arial" panose="020B0604020202020204" pitchFamily="34" charset="0"/>
              </a:rPr>
              <a:t> sai </a:t>
            </a:r>
            <a:r>
              <a:rPr kumimoji="0" lang="vi-VN" altLang="vi-VN" b="0" i="0" u="none" strike="noStrike" cap="none" normalizeH="0" baseline="0" dirty="0" err="1">
                <a:ln>
                  <a:noFill/>
                </a:ln>
                <a:solidFill>
                  <a:srgbClr val="202122"/>
                </a:solidFill>
                <a:effectLst/>
                <a:cs typeface="Arial" panose="020B0604020202020204" pitchFamily="34" charset="0"/>
              </a:rPr>
              <a:t>lầm</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của</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bà</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xuất</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hiện</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từ</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những</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hạn</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chế</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rõ</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ràng</a:t>
            </a:r>
            <a:r>
              <a:rPr kumimoji="0" lang="vi-VN" altLang="vi-VN" b="0" i="0" u="none" strike="noStrike" cap="none" normalizeH="0" baseline="0" dirty="0">
                <a:ln>
                  <a:noFill/>
                </a:ln>
                <a:solidFill>
                  <a:srgbClr val="202122"/>
                </a:solidFill>
                <a:effectLst/>
                <a:cs typeface="Arial" panose="020B0604020202020204" pitchFamily="34" charset="0"/>
              </a:rPr>
              <a:t> khi </a:t>
            </a:r>
            <a:r>
              <a:rPr kumimoji="0" lang="vi-VN" altLang="vi-VN" b="0" i="0" u="none" strike="noStrike" cap="none" normalizeH="0" baseline="0" dirty="0" err="1">
                <a:ln>
                  <a:noFill/>
                </a:ln>
                <a:solidFill>
                  <a:srgbClr val="202122"/>
                </a:solidFill>
                <a:effectLst/>
                <a:cs typeface="Arial" panose="020B0604020202020204" pitchFamily="34" charset="0"/>
              </a:rPr>
              <a:t>lớn</a:t>
            </a:r>
            <a:r>
              <a:rPr kumimoji="0" lang="vi-VN" altLang="vi-VN" b="0" i="0" u="none" strike="noStrike" cap="none" normalizeH="0" baseline="0" dirty="0">
                <a:ln>
                  <a:noFill/>
                </a:ln>
                <a:solidFill>
                  <a:srgbClr val="202122"/>
                </a:solidFill>
                <a:effectLst/>
                <a:cs typeface="Arial" panose="020B0604020202020204" pitchFamily="34" charset="0"/>
              </a:rPr>
              <a:t> lên". </a:t>
            </a:r>
            <a:r>
              <a:rPr kumimoji="0" lang="vi-VN" altLang="vi-VN" b="0" i="0" u="none" strike="noStrike" cap="none" normalizeH="0" baseline="0" dirty="0" err="1">
                <a:ln>
                  <a:noFill/>
                </a:ln>
                <a:solidFill>
                  <a:srgbClr val="202122"/>
                </a:solidFill>
                <a:effectLst/>
                <a:cs typeface="Arial" panose="020B0604020202020204" pitchFamily="34" charset="0"/>
              </a:rPr>
              <a:t>Keller</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trả</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lời</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chủ</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báo</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này</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nói</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đến</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lần</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gặp</a:t>
            </a:r>
            <a:r>
              <a:rPr kumimoji="0" lang="vi-VN" altLang="vi-VN" b="0" i="0" u="none" strike="noStrike" cap="none" normalizeH="0" baseline="0" dirty="0">
                <a:ln>
                  <a:noFill/>
                </a:ln>
                <a:solidFill>
                  <a:srgbClr val="202122"/>
                </a:solidFill>
                <a:effectLst/>
                <a:cs typeface="Arial" panose="020B0604020202020204" pitchFamily="34" charset="0"/>
              </a:rPr>
              <a:t> ông </a:t>
            </a:r>
            <a:r>
              <a:rPr kumimoji="0" lang="vi-VN" altLang="vi-VN" b="0" i="0" u="none" strike="noStrike" cap="none" normalizeH="0" baseline="0" dirty="0" err="1">
                <a:ln>
                  <a:noFill/>
                </a:ln>
                <a:solidFill>
                  <a:srgbClr val="202122"/>
                </a:solidFill>
                <a:effectLst/>
                <a:cs typeface="Arial" panose="020B0604020202020204" pitchFamily="34" charset="0"/>
              </a:rPr>
              <a:t>trước</a:t>
            </a:r>
            <a:r>
              <a:rPr kumimoji="0" lang="vi-VN" altLang="vi-VN" b="0" i="0" u="none" strike="noStrike" cap="none" normalizeH="0" baseline="0" dirty="0">
                <a:ln>
                  <a:noFill/>
                </a:ln>
                <a:solidFill>
                  <a:srgbClr val="202122"/>
                </a:solidFill>
                <a:effectLst/>
                <a:cs typeface="Arial" panose="020B0604020202020204" pitchFamily="34" charset="0"/>
              </a:rPr>
              <a:t> khi ông </a:t>
            </a:r>
            <a:r>
              <a:rPr kumimoji="0" lang="vi-VN" altLang="vi-VN" b="0" i="0" u="none" strike="noStrike" cap="none" normalizeH="0" baseline="0" dirty="0" err="1">
                <a:ln>
                  <a:noFill/>
                </a:ln>
                <a:solidFill>
                  <a:srgbClr val="202122"/>
                </a:solidFill>
                <a:effectLst/>
                <a:cs typeface="Arial" panose="020B0604020202020204" pitchFamily="34" charset="0"/>
              </a:rPr>
              <a:t>biết</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đến</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những</a:t>
            </a:r>
            <a:r>
              <a:rPr kumimoji="0" lang="vi-VN" altLang="vi-VN" b="0" i="0" u="none" strike="noStrike" cap="none" normalizeH="0" baseline="0" dirty="0">
                <a:ln>
                  <a:noFill/>
                </a:ln>
                <a:solidFill>
                  <a:srgbClr val="202122"/>
                </a:solidFill>
                <a:effectLst/>
                <a:cs typeface="Arial" panose="020B0604020202020204" pitchFamily="34" charset="0"/>
              </a:rPr>
              <a:t> quan </a:t>
            </a:r>
            <a:r>
              <a:rPr kumimoji="0" lang="vi-VN" altLang="vi-VN" b="0" i="0" u="none" strike="noStrike" cap="none" normalizeH="0" baseline="0" dirty="0" err="1">
                <a:ln>
                  <a:noFill/>
                </a:ln>
                <a:solidFill>
                  <a:srgbClr val="202122"/>
                </a:solidFill>
                <a:effectLst/>
                <a:cs typeface="Arial" panose="020B0604020202020204" pitchFamily="34" charset="0"/>
              </a:rPr>
              <a:t>điểm</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chính</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trị</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của</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bà</a:t>
            </a:r>
            <a:r>
              <a:rPr kumimoji="0" lang="vi-VN" altLang="vi-VN" b="0" i="0" u="none" strike="noStrike" cap="none" normalizeH="0" baseline="0" dirty="0">
                <a:ln>
                  <a:noFill/>
                </a:ln>
                <a:solidFill>
                  <a:srgbClr val="202122"/>
                </a:solidFill>
                <a:effectLst/>
                <a:cs typeface="Arial" panose="020B0604020202020204" pitchFamily="34" charset="0"/>
              </a:rPr>
              <a:t>:</a:t>
            </a:r>
            <a:endParaRPr kumimoji="0" lang="vi-VN" altLang="vi-VN" b="0" i="0" u="none" strike="noStrike" cap="none" normalizeH="0" baseline="0" dirty="0">
              <a:ln>
                <a:noFill/>
              </a:ln>
              <a:solidFill>
                <a:schemeClr val="tx1"/>
              </a:solidFill>
              <a:effectLst/>
            </a:endParaRP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vi-VN" altLang="vi-VN" b="0" i="1" u="none" strike="noStrike" cap="none" normalizeH="0" baseline="0" dirty="0" err="1">
                <a:ln>
                  <a:noFill/>
                </a:ln>
                <a:solidFill>
                  <a:srgbClr val="202122"/>
                </a:solidFill>
                <a:effectLst/>
                <a:cs typeface="Arial" panose="020B0604020202020204" pitchFamily="34" charset="0"/>
              </a:rPr>
              <a:t>At</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that</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time</a:t>
            </a:r>
            <a:r>
              <a:rPr kumimoji="0" lang="vi-VN" altLang="vi-VN" b="0" i="1" u="none" strike="noStrike" cap="none" normalizeH="0" baseline="0" dirty="0">
                <a:ln>
                  <a:noFill/>
                </a:ln>
                <a:solidFill>
                  <a:srgbClr val="202122"/>
                </a:solidFill>
                <a:effectLst/>
                <a:cs typeface="Arial" panose="020B0604020202020204" pitchFamily="34" charset="0"/>
              </a:rPr>
              <a:t> the </a:t>
            </a:r>
            <a:r>
              <a:rPr kumimoji="0" lang="vi-VN" altLang="vi-VN" b="0" i="1" u="none" strike="noStrike" cap="none" normalizeH="0" baseline="0" dirty="0" err="1">
                <a:ln>
                  <a:noFill/>
                </a:ln>
                <a:solidFill>
                  <a:srgbClr val="202122"/>
                </a:solidFill>
                <a:effectLst/>
                <a:cs typeface="Arial" panose="020B0604020202020204" pitchFamily="34" charset="0"/>
              </a:rPr>
              <a:t>compliments</a:t>
            </a:r>
            <a:r>
              <a:rPr kumimoji="0" lang="vi-VN" altLang="vi-VN" b="0" i="1" u="none" strike="noStrike" cap="none" normalizeH="0" baseline="0" dirty="0">
                <a:ln>
                  <a:noFill/>
                </a:ln>
                <a:solidFill>
                  <a:srgbClr val="202122"/>
                </a:solidFill>
                <a:effectLst/>
                <a:cs typeface="Arial" panose="020B0604020202020204" pitchFamily="34" charset="0"/>
              </a:rPr>
              <a:t> he </a:t>
            </a:r>
            <a:r>
              <a:rPr kumimoji="0" lang="vi-VN" altLang="vi-VN" b="0" i="1" u="none" strike="noStrike" cap="none" normalizeH="0" baseline="0" dirty="0" err="1">
                <a:ln>
                  <a:noFill/>
                </a:ln>
                <a:solidFill>
                  <a:srgbClr val="202122"/>
                </a:solidFill>
                <a:effectLst/>
                <a:cs typeface="Arial" panose="020B0604020202020204" pitchFamily="34" charset="0"/>
              </a:rPr>
              <a:t>paid</a:t>
            </a:r>
            <a:r>
              <a:rPr kumimoji="0" lang="vi-VN" altLang="vi-VN" b="0" i="1" u="none" strike="noStrike" cap="none" normalizeH="0" baseline="0" dirty="0">
                <a:ln>
                  <a:noFill/>
                </a:ln>
                <a:solidFill>
                  <a:srgbClr val="202122"/>
                </a:solidFill>
                <a:effectLst/>
                <a:cs typeface="Arial" panose="020B0604020202020204" pitchFamily="34" charset="0"/>
              </a:rPr>
              <a:t> me </a:t>
            </a:r>
            <a:r>
              <a:rPr kumimoji="0" lang="vi-VN" altLang="vi-VN" b="0" i="1" u="none" strike="noStrike" cap="none" normalizeH="0" baseline="0" dirty="0" err="1">
                <a:ln>
                  <a:noFill/>
                </a:ln>
                <a:solidFill>
                  <a:srgbClr val="202122"/>
                </a:solidFill>
                <a:effectLst/>
                <a:cs typeface="Arial" panose="020B0604020202020204" pitchFamily="34" charset="0"/>
              </a:rPr>
              <a:t>were</a:t>
            </a:r>
            <a:r>
              <a:rPr kumimoji="0" lang="vi-VN" altLang="vi-VN" b="0" i="1" u="none" strike="noStrike" cap="none" normalizeH="0" baseline="0" dirty="0">
                <a:ln>
                  <a:noFill/>
                </a:ln>
                <a:solidFill>
                  <a:srgbClr val="202122"/>
                </a:solidFill>
                <a:effectLst/>
                <a:cs typeface="Arial" panose="020B0604020202020204" pitchFamily="34" charset="0"/>
              </a:rPr>
              <a:t> so </a:t>
            </a:r>
            <a:r>
              <a:rPr kumimoji="0" lang="vi-VN" altLang="vi-VN" b="0" i="1" u="none" strike="noStrike" cap="none" normalizeH="0" baseline="0" dirty="0" err="1">
                <a:ln>
                  <a:noFill/>
                </a:ln>
                <a:solidFill>
                  <a:srgbClr val="202122"/>
                </a:solidFill>
                <a:effectLst/>
                <a:cs typeface="Arial" panose="020B0604020202020204" pitchFamily="34" charset="0"/>
              </a:rPr>
              <a:t>generous</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that</a:t>
            </a:r>
            <a:r>
              <a:rPr kumimoji="0" lang="vi-VN" altLang="vi-VN" b="0" i="1" u="none" strike="noStrike" cap="none" normalizeH="0" baseline="0" dirty="0">
                <a:ln>
                  <a:noFill/>
                </a:ln>
                <a:solidFill>
                  <a:srgbClr val="202122"/>
                </a:solidFill>
                <a:effectLst/>
                <a:cs typeface="Arial" panose="020B0604020202020204" pitchFamily="34" charset="0"/>
              </a:rPr>
              <a:t> I </a:t>
            </a:r>
            <a:r>
              <a:rPr kumimoji="0" lang="vi-VN" altLang="vi-VN" b="0" i="1" u="none" strike="noStrike" cap="none" normalizeH="0" baseline="0" dirty="0" err="1">
                <a:ln>
                  <a:noFill/>
                </a:ln>
                <a:solidFill>
                  <a:srgbClr val="202122"/>
                </a:solidFill>
                <a:effectLst/>
                <a:cs typeface="Arial" panose="020B0604020202020204" pitchFamily="34" charset="0"/>
              </a:rPr>
              <a:t>blush</a:t>
            </a:r>
            <a:r>
              <a:rPr kumimoji="0" lang="vi-VN" altLang="vi-VN" b="0" i="1" u="none" strike="noStrike" cap="none" normalizeH="0" baseline="0" dirty="0">
                <a:ln>
                  <a:noFill/>
                </a:ln>
                <a:solidFill>
                  <a:srgbClr val="202122"/>
                </a:solidFill>
                <a:effectLst/>
                <a:cs typeface="Arial" panose="020B0604020202020204" pitchFamily="34" charset="0"/>
              </a:rPr>
              <a:t> to </a:t>
            </a:r>
            <a:r>
              <a:rPr kumimoji="0" lang="vi-VN" altLang="vi-VN" b="0" i="1" u="none" strike="noStrike" cap="none" normalizeH="0" baseline="0" dirty="0" err="1">
                <a:ln>
                  <a:noFill/>
                </a:ln>
                <a:solidFill>
                  <a:srgbClr val="202122"/>
                </a:solidFill>
                <a:effectLst/>
                <a:cs typeface="Arial" panose="020B0604020202020204" pitchFamily="34" charset="0"/>
              </a:rPr>
              <a:t>remember</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them</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But</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now</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that</a:t>
            </a:r>
            <a:r>
              <a:rPr kumimoji="0" lang="vi-VN" altLang="vi-VN" b="0" i="1" u="none" strike="noStrike" cap="none" normalizeH="0" baseline="0" dirty="0">
                <a:ln>
                  <a:noFill/>
                </a:ln>
                <a:solidFill>
                  <a:srgbClr val="202122"/>
                </a:solidFill>
                <a:effectLst/>
                <a:cs typeface="Arial" panose="020B0604020202020204" pitchFamily="34" charset="0"/>
              </a:rPr>
              <a:t> I </a:t>
            </a:r>
            <a:r>
              <a:rPr kumimoji="0" lang="vi-VN" altLang="vi-VN" b="0" i="1" u="none" strike="noStrike" cap="none" normalizeH="0" baseline="0" dirty="0" err="1">
                <a:ln>
                  <a:noFill/>
                </a:ln>
                <a:solidFill>
                  <a:srgbClr val="202122"/>
                </a:solidFill>
                <a:effectLst/>
                <a:cs typeface="Arial" panose="020B0604020202020204" pitchFamily="34" charset="0"/>
              </a:rPr>
              <a:t>have</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come</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out</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for</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socialism</a:t>
            </a:r>
            <a:r>
              <a:rPr kumimoji="0" lang="vi-VN" altLang="vi-VN" b="0" i="1" u="none" strike="noStrike" cap="none" normalizeH="0" baseline="0" dirty="0">
                <a:ln>
                  <a:noFill/>
                </a:ln>
                <a:solidFill>
                  <a:srgbClr val="202122"/>
                </a:solidFill>
                <a:effectLst/>
                <a:cs typeface="Arial" panose="020B0604020202020204" pitchFamily="34" charset="0"/>
              </a:rPr>
              <a:t> he </a:t>
            </a:r>
            <a:r>
              <a:rPr kumimoji="0" lang="vi-VN" altLang="vi-VN" b="0" i="1" u="none" strike="noStrike" cap="none" normalizeH="0" baseline="0" dirty="0" err="1">
                <a:ln>
                  <a:noFill/>
                </a:ln>
                <a:solidFill>
                  <a:srgbClr val="202122"/>
                </a:solidFill>
                <a:effectLst/>
                <a:cs typeface="Arial" panose="020B0604020202020204" pitchFamily="34" charset="0"/>
              </a:rPr>
              <a:t>reminds</a:t>
            </a:r>
            <a:r>
              <a:rPr kumimoji="0" lang="vi-VN" altLang="vi-VN" b="0" i="1" u="none" strike="noStrike" cap="none" normalizeH="0" baseline="0" dirty="0">
                <a:ln>
                  <a:noFill/>
                </a:ln>
                <a:solidFill>
                  <a:srgbClr val="202122"/>
                </a:solidFill>
                <a:effectLst/>
                <a:cs typeface="Arial" panose="020B0604020202020204" pitchFamily="34" charset="0"/>
              </a:rPr>
              <a:t> me </a:t>
            </a:r>
            <a:r>
              <a:rPr kumimoji="0" lang="vi-VN" altLang="vi-VN" b="0" i="1" u="none" strike="noStrike" cap="none" normalizeH="0" baseline="0" dirty="0" err="1">
                <a:ln>
                  <a:noFill/>
                </a:ln>
                <a:solidFill>
                  <a:srgbClr val="202122"/>
                </a:solidFill>
                <a:effectLst/>
                <a:cs typeface="Arial" panose="020B0604020202020204" pitchFamily="34" charset="0"/>
              </a:rPr>
              <a:t>and</a:t>
            </a:r>
            <a:r>
              <a:rPr kumimoji="0" lang="vi-VN" altLang="vi-VN" b="0" i="1" u="none" strike="noStrike" cap="none" normalizeH="0" baseline="0" dirty="0">
                <a:ln>
                  <a:noFill/>
                </a:ln>
                <a:solidFill>
                  <a:srgbClr val="202122"/>
                </a:solidFill>
                <a:effectLst/>
                <a:cs typeface="Arial" panose="020B0604020202020204" pitchFamily="34" charset="0"/>
              </a:rPr>
              <a:t> the </a:t>
            </a:r>
            <a:r>
              <a:rPr kumimoji="0" lang="vi-VN" altLang="vi-VN" b="0" i="1" u="none" strike="noStrike" cap="none" normalizeH="0" baseline="0" dirty="0" err="1">
                <a:ln>
                  <a:noFill/>
                </a:ln>
                <a:solidFill>
                  <a:srgbClr val="202122"/>
                </a:solidFill>
                <a:effectLst/>
                <a:cs typeface="Arial" panose="020B0604020202020204" pitchFamily="34" charset="0"/>
              </a:rPr>
              <a:t>public</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that</a:t>
            </a:r>
            <a:r>
              <a:rPr kumimoji="0" lang="vi-VN" altLang="vi-VN" b="0" i="1" u="none" strike="noStrike" cap="none" normalizeH="0" baseline="0" dirty="0">
                <a:ln>
                  <a:noFill/>
                </a:ln>
                <a:solidFill>
                  <a:srgbClr val="202122"/>
                </a:solidFill>
                <a:effectLst/>
                <a:cs typeface="Arial" panose="020B0604020202020204" pitchFamily="34" charset="0"/>
              </a:rPr>
              <a:t> I am </a:t>
            </a:r>
            <a:r>
              <a:rPr kumimoji="0" lang="vi-VN" altLang="vi-VN" b="0" i="1" u="none" strike="noStrike" cap="none" normalizeH="0" baseline="0" dirty="0" err="1">
                <a:ln>
                  <a:noFill/>
                </a:ln>
                <a:solidFill>
                  <a:srgbClr val="202122"/>
                </a:solidFill>
                <a:effectLst/>
                <a:cs typeface="Arial" panose="020B0604020202020204" pitchFamily="34" charset="0"/>
              </a:rPr>
              <a:t>blind</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and</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deaf</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and</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especially</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liable</a:t>
            </a:r>
            <a:r>
              <a:rPr kumimoji="0" lang="vi-VN" altLang="vi-VN" b="0" i="1" u="none" strike="noStrike" cap="none" normalizeH="0" baseline="0" dirty="0">
                <a:ln>
                  <a:noFill/>
                </a:ln>
                <a:solidFill>
                  <a:srgbClr val="202122"/>
                </a:solidFill>
                <a:effectLst/>
                <a:cs typeface="Arial" panose="020B0604020202020204" pitchFamily="34" charset="0"/>
              </a:rPr>
              <a:t> to </a:t>
            </a:r>
            <a:r>
              <a:rPr kumimoji="0" lang="vi-VN" altLang="vi-VN" b="0" i="1" u="none" strike="noStrike" cap="none" normalizeH="0" baseline="0" dirty="0" err="1">
                <a:ln>
                  <a:noFill/>
                </a:ln>
                <a:solidFill>
                  <a:srgbClr val="202122"/>
                </a:solidFill>
                <a:effectLst/>
                <a:cs typeface="Arial" panose="020B0604020202020204" pitchFamily="34" charset="0"/>
              </a:rPr>
              <a:t>error</a:t>
            </a:r>
            <a:r>
              <a:rPr kumimoji="0" lang="vi-VN" altLang="vi-VN" b="0" i="1" u="none" strike="noStrike" cap="none" normalizeH="0" baseline="0" dirty="0">
                <a:ln>
                  <a:noFill/>
                </a:ln>
                <a:solidFill>
                  <a:srgbClr val="202122"/>
                </a:solidFill>
                <a:effectLst/>
                <a:cs typeface="Arial" panose="020B0604020202020204" pitchFamily="34" charset="0"/>
              </a:rPr>
              <a:t>. I </a:t>
            </a:r>
            <a:r>
              <a:rPr kumimoji="0" lang="vi-VN" altLang="vi-VN" b="0" i="1" u="none" strike="noStrike" cap="none" normalizeH="0" baseline="0" dirty="0" err="1">
                <a:ln>
                  <a:noFill/>
                </a:ln>
                <a:solidFill>
                  <a:srgbClr val="202122"/>
                </a:solidFill>
                <a:effectLst/>
                <a:cs typeface="Arial" panose="020B0604020202020204" pitchFamily="34" charset="0"/>
              </a:rPr>
              <a:t>must</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have</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shrunk</a:t>
            </a:r>
            <a:r>
              <a:rPr kumimoji="0" lang="vi-VN" altLang="vi-VN" b="0" i="1" u="none" strike="noStrike" cap="none" normalizeH="0" baseline="0" dirty="0">
                <a:ln>
                  <a:noFill/>
                </a:ln>
                <a:solidFill>
                  <a:srgbClr val="202122"/>
                </a:solidFill>
                <a:effectLst/>
                <a:cs typeface="Arial" panose="020B0604020202020204" pitchFamily="34" charset="0"/>
              </a:rPr>
              <a:t> in </a:t>
            </a:r>
            <a:r>
              <a:rPr kumimoji="0" lang="vi-VN" altLang="vi-VN" b="0" i="1" u="none" strike="noStrike" cap="none" normalizeH="0" baseline="0" dirty="0" err="1">
                <a:ln>
                  <a:noFill/>
                </a:ln>
                <a:solidFill>
                  <a:srgbClr val="202122"/>
                </a:solidFill>
                <a:effectLst/>
                <a:cs typeface="Arial" panose="020B0604020202020204" pitchFamily="34" charset="0"/>
              </a:rPr>
              <a:t>intelligence</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during</a:t>
            </a:r>
            <a:r>
              <a:rPr kumimoji="0" lang="vi-VN" altLang="vi-VN" b="0" i="1" u="none" strike="noStrike" cap="none" normalizeH="0" baseline="0" dirty="0">
                <a:ln>
                  <a:noFill/>
                </a:ln>
                <a:solidFill>
                  <a:srgbClr val="202122"/>
                </a:solidFill>
                <a:effectLst/>
                <a:cs typeface="Arial" panose="020B0604020202020204" pitchFamily="34" charset="0"/>
              </a:rPr>
              <a:t> the </a:t>
            </a:r>
            <a:r>
              <a:rPr kumimoji="0" lang="vi-VN" altLang="vi-VN" b="0" i="1" u="none" strike="noStrike" cap="none" normalizeH="0" baseline="0" dirty="0" err="1">
                <a:ln>
                  <a:noFill/>
                </a:ln>
                <a:solidFill>
                  <a:srgbClr val="202122"/>
                </a:solidFill>
                <a:effectLst/>
                <a:cs typeface="Arial" panose="020B0604020202020204" pitchFamily="34" charset="0"/>
              </a:rPr>
              <a:t>years</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since</a:t>
            </a:r>
            <a:r>
              <a:rPr kumimoji="0" lang="vi-VN" altLang="vi-VN" b="0" i="1" u="none" strike="noStrike" cap="none" normalizeH="0" baseline="0" dirty="0">
                <a:ln>
                  <a:noFill/>
                </a:ln>
                <a:solidFill>
                  <a:srgbClr val="202122"/>
                </a:solidFill>
                <a:effectLst/>
                <a:cs typeface="Arial" panose="020B0604020202020204" pitchFamily="34" charset="0"/>
              </a:rPr>
              <a:t> I </a:t>
            </a:r>
            <a:r>
              <a:rPr kumimoji="0" lang="vi-VN" altLang="vi-VN" b="0" i="1" u="none" strike="noStrike" cap="none" normalizeH="0" baseline="0" dirty="0" err="1">
                <a:ln>
                  <a:noFill/>
                </a:ln>
                <a:solidFill>
                  <a:srgbClr val="202122"/>
                </a:solidFill>
                <a:effectLst/>
                <a:cs typeface="Arial" panose="020B0604020202020204" pitchFamily="34" charset="0"/>
              </a:rPr>
              <a:t>met</a:t>
            </a:r>
            <a:r>
              <a:rPr kumimoji="0" lang="vi-VN" altLang="vi-VN" b="0" i="1" u="none" strike="noStrike" cap="none" normalizeH="0" baseline="0" dirty="0">
                <a:ln>
                  <a:noFill/>
                </a:ln>
                <a:solidFill>
                  <a:srgbClr val="202122"/>
                </a:solidFill>
                <a:effectLst/>
                <a:cs typeface="Arial" panose="020B0604020202020204" pitchFamily="34" charset="0"/>
              </a:rPr>
              <a:t> him... </a:t>
            </a:r>
            <a:r>
              <a:rPr kumimoji="0" lang="vi-VN" altLang="vi-VN" b="0" i="1" u="none" strike="noStrike" cap="none" normalizeH="0" baseline="0" dirty="0" err="1">
                <a:ln>
                  <a:noFill/>
                </a:ln>
                <a:solidFill>
                  <a:srgbClr val="202122"/>
                </a:solidFill>
                <a:effectLst/>
                <a:cs typeface="Arial" panose="020B0604020202020204" pitchFamily="34" charset="0"/>
              </a:rPr>
              <a:t>Oh</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ridiculous</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Brooklyn</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Eagle</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Socially</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blind</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and</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deaf</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it</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defends</a:t>
            </a:r>
            <a:r>
              <a:rPr kumimoji="0" lang="vi-VN" altLang="vi-VN" b="0" i="1" u="none" strike="noStrike" cap="none" normalizeH="0" baseline="0" dirty="0">
                <a:ln>
                  <a:noFill/>
                </a:ln>
                <a:solidFill>
                  <a:srgbClr val="202122"/>
                </a:solidFill>
                <a:effectLst/>
                <a:cs typeface="Arial" panose="020B0604020202020204" pitchFamily="34" charset="0"/>
              </a:rPr>
              <a:t> an </a:t>
            </a:r>
            <a:r>
              <a:rPr kumimoji="0" lang="vi-VN" altLang="vi-VN" b="0" i="1" u="none" strike="noStrike" cap="none" normalizeH="0" baseline="0" dirty="0" err="1">
                <a:ln>
                  <a:noFill/>
                </a:ln>
                <a:solidFill>
                  <a:srgbClr val="202122"/>
                </a:solidFill>
                <a:effectLst/>
                <a:cs typeface="Arial" panose="020B0604020202020204" pitchFamily="34" charset="0"/>
              </a:rPr>
              <a:t>intolerable</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system</a:t>
            </a:r>
            <a:r>
              <a:rPr kumimoji="0" lang="vi-VN" altLang="vi-VN" b="0" i="1" u="none" strike="noStrike" cap="none" normalizeH="0" baseline="0" dirty="0">
                <a:ln>
                  <a:noFill/>
                </a:ln>
                <a:solidFill>
                  <a:srgbClr val="202122"/>
                </a:solidFill>
                <a:effectLst/>
                <a:cs typeface="Arial" panose="020B0604020202020204" pitchFamily="34" charset="0"/>
              </a:rPr>
              <a:t>, a </a:t>
            </a:r>
            <a:r>
              <a:rPr kumimoji="0" lang="vi-VN" altLang="vi-VN" b="0" i="1" u="none" strike="noStrike" cap="none" normalizeH="0" baseline="0" dirty="0" err="1">
                <a:ln>
                  <a:noFill/>
                </a:ln>
                <a:solidFill>
                  <a:srgbClr val="202122"/>
                </a:solidFill>
                <a:effectLst/>
                <a:cs typeface="Arial" panose="020B0604020202020204" pitchFamily="34" charset="0"/>
              </a:rPr>
              <a:t>system</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that</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is</a:t>
            </a:r>
            <a:r>
              <a:rPr kumimoji="0" lang="vi-VN" altLang="vi-VN" b="0" i="1" u="none" strike="noStrike" cap="none" normalizeH="0" baseline="0" dirty="0">
                <a:ln>
                  <a:noFill/>
                </a:ln>
                <a:solidFill>
                  <a:srgbClr val="202122"/>
                </a:solidFill>
                <a:effectLst/>
                <a:cs typeface="Arial" panose="020B0604020202020204" pitchFamily="34" charset="0"/>
              </a:rPr>
              <a:t> the </a:t>
            </a:r>
            <a:r>
              <a:rPr kumimoji="0" lang="vi-VN" altLang="vi-VN" b="0" i="1" u="none" strike="noStrike" cap="none" normalizeH="0" baseline="0" dirty="0" err="1">
                <a:ln>
                  <a:noFill/>
                </a:ln>
                <a:solidFill>
                  <a:srgbClr val="202122"/>
                </a:solidFill>
                <a:effectLst/>
                <a:cs typeface="Arial" panose="020B0604020202020204" pitchFamily="34" charset="0"/>
              </a:rPr>
              <a:t>cause</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of</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much</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of</a:t>
            </a:r>
            <a:r>
              <a:rPr kumimoji="0" lang="vi-VN" altLang="vi-VN" b="0" i="1" u="none" strike="noStrike" cap="none" normalizeH="0" baseline="0" dirty="0">
                <a:ln>
                  <a:noFill/>
                </a:ln>
                <a:solidFill>
                  <a:srgbClr val="202122"/>
                </a:solidFill>
                <a:effectLst/>
                <a:cs typeface="Arial" panose="020B0604020202020204" pitchFamily="34" charset="0"/>
              </a:rPr>
              <a:t> the </a:t>
            </a:r>
            <a:r>
              <a:rPr kumimoji="0" lang="vi-VN" altLang="vi-VN" b="0" i="1" u="none" strike="noStrike" cap="none" normalizeH="0" baseline="0" dirty="0" err="1">
                <a:ln>
                  <a:noFill/>
                </a:ln>
                <a:solidFill>
                  <a:srgbClr val="202122"/>
                </a:solidFill>
                <a:effectLst/>
                <a:cs typeface="Arial" panose="020B0604020202020204" pitchFamily="34" charset="0"/>
              </a:rPr>
              <a:t>physical</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blindness</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and</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deafness</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which</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we</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are</a:t>
            </a:r>
            <a:r>
              <a:rPr kumimoji="0" lang="vi-VN" altLang="vi-VN" b="0" i="1" u="none" strike="noStrike" cap="none" normalizeH="0" baseline="0" dirty="0">
                <a:ln>
                  <a:noFill/>
                </a:ln>
                <a:solidFill>
                  <a:srgbClr val="202122"/>
                </a:solidFill>
                <a:effectLst/>
                <a:cs typeface="Arial" panose="020B0604020202020204" pitchFamily="34" charset="0"/>
              </a:rPr>
              <a:t> </a:t>
            </a:r>
            <a:r>
              <a:rPr kumimoji="0" lang="vi-VN" altLang="vi-VN" b="0" i="1" u="none" strike="noStrike" cap="none" normalizeH="0" baseline="0" dirty="0" err="1">
                <a:ln>
                  <a:noFill/>
                </a:ln>
                <a:solidFill>
                  <a:srgbClr val="202122"/>
                </a:solidFill>
                <a:effectLst/>
                <a:cs typeface="Arial" panose="020B0604020202020204" pitchFamily="34" charset="0"/>
              </a:rPr>
              <a:t>trying</a:t>
            </a:r>
            <a:r>
              <a:rPr kumimoji="0" lang="vi-VN" altLang="vi-VN" b="0" i="1" u="none" strike="noStrike" cap="none" normalizeH="0" baseline="0" dirty="0">
                <a:ln>
                  <a:noFill/>
                </a:ln>
                <a:solidFill>
                  <a:srgbClr val="202122"/>
                </a:solidFill>
                <a:effectLst/>
                <a:cs typeface="Arial" panose="020B0604020202020204" pitchFamily="34" charset="0"/>
              </a:rPr>
              <a:t> to </a:t>
            </a:r>
            <a:r>
              <a:rPr kumimoji="0" lang="vi-VN" altLang="vi-VN" b="0" i="1" u="none" strike="noStrike" cap="none" normalizeH="0" baseline="0" dirty="0" err="1">
                <a:ln>
                  <a:noFill/>
                </a:ln>
                <a:solidFill>
                  <a:srgbClr val="202122"/>
                </a:solidFill>
                <a:effectLst/>
                <a:cs typeface="Arial" panose="020B0604020202020204" pitchFamily="34" charset="0"/>
              </a:rPr>
              <a:t>prevent</a:t>
            </a:r>
            <a:r>
              <a:rPr kumimoji="0" lang="vi-VN" altLang="vi-VN" b="0" i="1" u="none" strike="noStrike" cap="none" normalizeH="0" baseline="0" dirty="0">
                <a:ln>
                  <a:noFill/>
                </a:ln>
                <a:solidFill>
                  <a:srgbClr val="202122"/>
                </a:solidFill>
                <a:effectLst/>
                <a:cs typeface="Arial" panose="020B0604020202020204" pitchFamily="34" charset="0"/>
              </a:rPr>
              <a:t>.</a:t>
            </a:r>
            <a:endParaRPr kumimoji="0" lang="vi-VN" altLang="vi-VN" b="0" i="0" u="none" strike="noStrike" cap="none" normalizeH="0" baseline="0" dirty="0">
              <a:ln>
                <a:noFill/>
              </a:ln>
              <a:solidFill>
                <a:srgbClr val="2021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b="0" i="0" u="none" strike="noStrike" cap="none" normalizeH="0" baseline="0" dirty="0" err="1">
                <a:ln>
                  <a:noFill/>
                </a:ln>
                <a:solidFill>
                  <a:srgbClr val="202122"/>
                </a:solidFill>
                <a:effectLst/>
                <a:cs typeface="Arial" panose="020B0604020202020204" pitchFamily="34" charset="0"/>
              </a:rPr>
              <a:t>Bà</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cũng</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biểu</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tình</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chống</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chiến</a:t>
            </a:r>
            <a:r>
              <a:rPr kumimoji="0" lang="vi-VN" altLang="vi-VN" b="0" i="0" u="none" strike="noStrike" cap="none" normalizeH="0" baseline="0" dirty="0">
                <a:ln>
                  <a:noFill/>
                </a:ln>
                <a:solidFill>
                  <a:srgbClr val="202122"/>
                </a:solidFill>
                <a:effectLst/>
                <a:cs typeface="Arial" panose="020B0604020202020204" pitchFamily="34" charset="0"/>
              </a:rPr>
              <a:t> tranh </a:t>
            </a:r>
            <a:r>
              <a:rPr kumimoji="0" lang="vi-VN" altLang="vi-VN" b="0" i="0" u="none" strike="noStrike" cap="none" normalizeH="0" baseline="0" dirty="0" err="1">
                <a:ln>
                  <a:noFill/>
                </a:ln>
                <a:solidFill>
                  <a:srgbClr val="202122"/>
                </a:solidFill>
                <a:effectLst/>
                <a:cs typeface="Arial" panose="020B0604020202020204" pitchFamily="34" charset="0"/>
              </a:rPr>
              <a:t>và</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đồng</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sáng</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lập</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tổ</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chức</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a:ln>
                  <a:noFill/>
                </a:ln>
                <a:solidFill>
                  <a:srgbClr val="3366CC"/>
                </a:solidFill>
                <a:effectLst/>
                <a:cs typeface="Arial" panose="020B0604020202020204" pitchFamily="34" charset="0"/>
                <a:hlinkClick r:id="rId8" tooltip="Dân quyền"/>
              </a:rPr>
              <a:t>dân </a:t>
            </a:r>
            <a:r>
              <a:rPr kumimoji="0" lang="vi-VN" altLang="vi-VN" b="0" i="0" u="none" strike="noStrike" cap="none" normalizeH="0" baseline="0" dirty="0" err="1">
                <a:ln>
                  <a:noFill/>
                </a:ln>
                <a:solidFill>
                  <a:srgbClr val="3366CC"/>
                </a:solidFill>
                <a:effectLst/>
                <a:cs typeface="Arial" panose="020B0604020202020204" pitchFamily="34" charset="0"/>
                <a:hlinkClick r:id="rId8" tooltip="Dân quyền"/>
              </a:rPr>
              <a:t>quyền</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a:ln>
                  <a:noFill/>
                </a:ln>
                <a:solidFill>
                  <a:srgbClr val="3366CC"/>
                </a:solidFill>
                <a:effectLst/>
                <a:cs typeface="Arial" panose="020B0604020202020204" pitchFamily="34" charset="0"/>
                <a:hlinkClick r:id="rId9" tooltip="ACLU"/>
              </a:rPr>
              <a:t>ACLU</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Các</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hoạt</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động</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này</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có</a:t>
            </a:r>
            <a:r>
              <a:rPr kumimoji="0" lang="vi-VN" altLang="vi-VN" b="0" i="0" u="none" strike="noStrike" cap="none" normalizeH="0" baseline="0" dirty="0">
                <a:ln>
                  <a:noFill/>
                </a:ln>
                <a:solidFill>
                  <a:srgbClr val="202122"/>
                </a:solidFill>
                <a:effectLst/>
                <a:cs typeface="Arial" panose="020B0604020202020204" pitchFamily="34" charset="0"/>
              </a:rPr>
              <a:t> liên quan </a:t>
            </a:r>
            <a:r>
              <a:rPr kumimoji="0" lang="vi-VN" altLang="vi-VN" b="0" i="0" u="none" strike="noStrike" cap="none" normalizeH="0" baseline="0" dirty="0" err="1">
                <a:ln>
                  <a:noFill/>
                </a:ln>
                <a:solidFill>
                  <a:srgbClr val="202122"/>
                </a:solidFill>
                <a:effectLst/>
                <a:cs typeface="Arial" panose="020B0604020202020204" pitchFamily="34" charset="0"/>
              </a:rPr>
              <a:t>đến</a:t>
            </a:r>
            <a:r>
              <a:rPr kumimoji="0" lang="vi-VN" altLang="vi-VN" b="0" i="0" u="none" strike="noStrike" cap="none" normalizeH="0" baseline="0" dirty="0">
                <a:ln>
                  <a:noFill/>
                </a:ln>
                <a:solidFill>
                  <a:srgbClr val="202122"/>
                </a:solidFill>
                <a:effectLst/>
                <a:cs typeface="Arial" panose="020B0604020202020204" pitchFamily="34" charset="0"/>
              </a:rPr>
              <a:t> quan </a:t>
            </a:r>
            <a:r>
              <a:rPr kumimoji="0" lang="vi-VN" altLang="vi-VN" b="0" i="0" u="none" strike="noStrike" cap="none" normalizeH="0" baseline="0" dirty="0" err="1">
                <a:ln>
                  <a:noFill/>
                </a:ln>
                <a:solidFill>
                  <a:srgbClr val="202122"/>
                </a:solidFill>
                <a:effectLst/>
                <a:cs typeface="Arial" panose="020B0604020202020204" pitchFamily="34" charset="0"/>
              </a:rPr>
              <a:t>điểm</a:t>
            </a:r>
            <a:r>
              <a:rPr kumimoji="0" lang="vi-VN" altLang="vi-VN" b="0" i="0" u="none" strike="noStrike" cap="none" normalizeH="0" baseline="0" dirty="0">
                <a:ln>
                  <a:noFill/>
                </a:ln>
                <a:solidFill>
                  <a:srgbClr val="202122"/>
                </a:solidFill>
                <a:effectLst/>
                <a:cs typeface="Arial" panose="020B0604020202020204" pitchFamily="34" charset="0"/>
              </a:rPr>
              <a:t> công </a:t>
            </a:r>
            <a:r>
              <a:rPr kumimoji="0" lang="vi-VN" altLang="vi-VN" b="0" i="0" u="none" strike="noStrike" cap="none" normalizeH="0" baseline="0" dirty="0" err="1">
                <a:ln>
                  <a:noFill/>
                </a:ln>
                <a:solidFill>
                  <a:srgbClr val="202122"/>
                </a:solidFill>
                <a:effectLst/>
                <a:cs typeface="Arial" panose="020B0604020202020204" pitchFamily="34" charset="0"/>
              </a:rPr>
              <a:t>bằng</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của</a:t>
            </a:r>
            <a:r>
              <a:rPr kumimoji="0" lang="vi-VN" altLang="vi-VN" b="0" i="0" u="none" strike="noStrike" cap="none" normalizeH="0" baseline="0" dirty="0">
                <a:ln>
                  <a:noFill/>
                </a:ln>
                <a:solidFill>
                  <a:srgbClr val="202122"/>
                </a:solidFill>
                <a:effectLst/>
                <a:cs typeface="Arial" panose="020B0604020202020204" pitchFamily="34" charset="0"/>
              </a:rPr>
              <a:t> </a:t>
            </a:r>
            <a:r>
              <a:rPr kumimoji="0" lang="vi-VN" altLang="vi-VN" b="0" i="0" u="none" strike="noStrike" cap="none" normalizeH="0" baseline="0" dirty="0" err="1">
                <a:ln>
                  <a:noFill/>
                </a:ln>
                <a:solidFill>
                  <a:srgbClr val="202122"/>
                </a:solidFill>
                <a:effectLst/>
                <a:cs typeface="Arial" panose="020B0604020202020204" pitchFamily="34" charset="0"/>
              </a:rPr>
              <a:t>Keller</a:t>
            </a:r>
            <a:r>
              <a:rPr kumimoji="0" lang="vi-VN" altLang="vi-VN" b="0" i="0" u="none" strike="noStrike" cap="none" normalizeH="0" baseline="0" dirty="0">
                <a:ln>
                  <a:noFill/>
                </a:ln>
                <a:solidFill>
                  <a:srgbClr val="202122"/>
                </a:solidFill>
                <a:effectLst/>
                <a:cs typeface="Arial" panose="020B0604020202020204" pitchFamily="34" charset="0"/>
              </a:rPr>
              <a:t>.</a:t>
            </a:r>
            <a:endParaRPr kumimoji="0" lang="vi-VN" altLang="vi-VN" b="0" i="0" u="none" strike="noStrike" cap="none" normalizeH="0" baseline="0" dirty="0">
              <a:ln>
                <a:noFill/>
              </a:ln>
              <a:solidFill>
                <a:schemeClr val="tx1"/>
              </a:solidFill>
              <a:effectLst/>
            </a:endParaRPr>
          </a:p>
        </p:txBody>
      </p:sp>
      <p:pic>
        <p:nvPicPr>
          <p:cNvPr id="1545" name="Google Shape;1545;p67"/>
          <p:cNvPicPr preferRelativeResize="0"/>
          <p:nvPr/>
        </p:nvPicPr>
        <p:blipFill>
          <a:blip r:embed="rId10">
            <a:alphaModFix/>
          </a:blip>
          <a:stretch>
            <a:fillRect/>
          </a:stretch>
        </p:blipFill>
        <p:spPr>
          <a:xfrm rot="2559648">
            <a:off x="102950" y="501046"/>
            <a:ext cx="1268762" cy="1358172"/>
          </a:xfrm>
          <a:prstGeom prst="rect">
            <a:avLst/>
          </a:prstGeom>
          <a:noFill/>
          <a:ln>
            <a:noFill/>
          </a:ln>
        </p:spPr>
      </p:pic>
    </p:spTree>
  </p:cSld>
  <p:clrMapOvr>
    <a:masterClrMapping/>
  </p:clrMapOvr>
  <p:transition spd="slow">
    <p:wipe/>
  </p:transition>
</p:sld>
</file>

<file path=ppt/theme/theme1.xml><?xml version="1.0" encoding="utf-8"?>
<a:theme xmlns:a="http://schemas.openxmlformats.org/drawingml/2006/main" name="German Literature Thesis XL by Slidesgo">
  <a:themeElements>
    <a:clrScheme name="Simple Light">
      <a:dk1>
        <a:srgbClr val="5D412D"/>
      </a:dk1>
      <a:lt1>
        <a:srgbClr val="FFFFFF"/>
      </a:lt1>
      <a:dk2>
        <a:srgbClr val="B68B6D"/>
      </a:dk2>
      <a:lt2>
        <a:srgbClr val="EDB6A8"/>
      </a:lt2>
      <a:accent1>
        <a:srgbClr val="FDB282"/>
      </a:accent1>
      <a:accent2>
        <a:srgbClr val="819EBD"/>
      </a:accent2>
      <a:accent3>
        <a:srgbClr val="84B6A8"/>
      </a:accent3>
      <a:accent4>
        <a:srgbClr val="D9EED9"/>
      </a:accent4>
      <a:accent5>
        <a:srgbClr val="FFF5E6"/>
      </a:accent5>
      <a:accent6>
        <a:srgbClr val="FFEED4"/>
      </a:accent6>
      <a:hlink>
        <a:srgbClr val="5D41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2051</Words>
  <Application>Microsoft Office PowerPoint</Application>
  <PresentationFormat>Trình chiếu Trên màn hình (16:9)</PresentationFormat>
  <Paragraphs>36</Paragraphs>
  <Slides>17</Slides>
  <Notes>12</Notes>
  <HiddenSlides>0</HiddenSlides>
  <MMClips>0</MMClips>
  <ScaleCrop>false</ScaleCrop>
  <HeadingPairs>
    <vt:vector size="4" baseType="variant">
      <vt:variant>
        <vt:lpstr>Chủ đề</vt:lpstr>
      </vt:variant>
      <vt:variant>
        <vt:i4>1</vt:i4>
      </vt:variant>
      <vt:variant>
        <vt:lpstr>Tiêu đề Bản chiếu</vt:lpstr>
      </vt:variant>
      <vt:variant>
        <vt:i4>17</vt:i4>
      </vt:variant>
    </vt:vector>
  </HeadingPairs>
  <TitlesOfParts>
    <vt:vector size="18" baseType="lpstr">
      <vt:lpstr>German Literature Thesis XL by Slidesgo</vt:lpstr>
      <vt:lpstr>CUỘC ĐỜI VỀ MỘT NHÀ VĂN NGƯỜI MỸ</vt:lpstr>
      <vt:lpstr>TIỂU SỬ:</vt:lpstr>
      <vt:lpstr>Tuổi thơ của bà:</vt:lpstr>
      <vt:lpstr>Học vấn:</vt:lpstr>
      <vt:lpstr>Bản trình bày PowerPoint</vt:lpstr>
      <vt:lpstr>Bản trình bày PowerPoint</vt:lpstr>
      <vt:lpstr>Bản trình bày PowerPoint</vt:lpstr>
      <vt:lpstr>Hoạt động chinh trị:</vt:lpstr>
      <vt:lpstr>Bản trình bày PowerPoint</vt:lpstr>
      <vt:lpstr>Bản trình bày PowerPoint</vt:lpstr>
      <vt:lpstr>Tới nước Nhật Bản:</vt:lpstr>
      <vt:lpstr>Bản trình bày PowerPoint</vt:lpstr>
      <vt:lpstr>Bản trình bày PowerPoint</vt:lpstr>
      <vt:lpstr>Cuộc đời Helen Keller đã xuất hiện trên vài phim ảnh. Trong số đó có phim tài liệu The Unconquered thực hiện năm 1954 cho thấy hình ảnh thực tế từ cuộc sống hàng ngày của Helen Keller và được trao giải Oscar cho phim tài liệu hay nhất. Vào ngày 14 tháng 9 năm 1964, Tổng thống Lyndon B. Johnson trao tặng bà Huân chương Tự do Tổng thống, một trong hai danh dự dân sự cao nhất của Hoa Kỳ. Năm 1965 bà được bầu chọn vào Sảnh vinh danh Phụ nữ Quốc gia (National Women's Hall of Fame) tại Hội chợ Thế giới New York. </vt:lpstr>
      <vt:lpstr>Bản trình bày PowerPoint</vt:lpstr>
      <vt:lpstr>Qua bài viết trên, ta nhận thấy được rằng dù phía trước ta có gặp nhiều chướng ngại nhưng trong lòng vẫn luôn hướng đến sự thành công. Helen Adams Keller , bà là người có thể chứng minh được câu nói:  ‘Những người không chịu thua trước số phận’.</vt:lpstr>
      <vt:lpstr>THANKS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CUỘC ĐỜI VỀ MỘT NHÀ VĂN NGƯỜI MỸ</dc:title>
  <cp:lastModifiedBy>jennaluong3@gmail.com</cp:lastModifiedBy>
  <cp:revision>7</cp:revision>
  <dcterms:modified xsi:type="dcterms:W3CDTF">2024-03-04T17:20:29Z</dcterms:modified>
</cp:coreProperties>
</file>