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57" r:id="rId3"/>
    <p:sldId id="266" r:id="rId4"/>
    <p:sldId id="267" r:id="rId5"/>
    <p:sldId id="268" r:id="rId6"/>
    <p:sldId id="259" r:id="rId7"/>
    <p:sldId id="271" r:id="rId8"/>
    <p:sldId id="273" r:id="rId9"/>
    <p:sldId id="274" r:id="rId10"/>
    <p:sldId id="275" r:id="rId11"/>
    <p:sldId id="277" r:id="rId12"/>
    <p:sldId id="278" r:id="rId13"/>
    <p:sldId id="279" r:id="rId14"/>
    <p:sldId id="280" r:id="rId15"/>
    <p:sldId id="281" r:id="rId16"/>
    <p:sldId id="282" r:id="rId17"/>
    <p:sldId id="285" r:id="rId18"/>
    <p:sldId id="286" r:id="rId19"/>
    <p:sldId id="284" r:id="rId20"/>
    <p:sldId id="287" r:id="rId21"/>
    <p:sldId id="288" r:id="rId22"/>
    <p:sldId id="290" r:id="rId23"/>
    <p:sldId id="289" r:id="rId24"/>
    <p:sldId id="291" r:id="rId25"/>
    <p:sldId id="292" r:id="rId26"/>
    <p:sldId id="293" r:id="rId27"/>
    <p:sldId id="294" r:id="rId28"/>
    <p:sldId id="295" r:id="rId29"/>
    <p:sldId id="263" r:id="rId30"/>
    <p:sldId id="296" r:id="rId31"/>
    <p:sldId id="299" r:id="rId32"/>
    <p:sldId id="298" r:id="rId33"/>
    <p:sldId id="297" r:id="rId34"/>
    <p:sldId id="261" r:id="rId35"/>
    <p:sldId id="258" r:id="rId36"/>
    <p:sldId id="265" r:id="rId37"/>
    <p:sldId id="260" r:id="rId38"/>
    <p:sldId id="301" r:id="rId39"/>
    <p:sldId id="262" r:id="rId40"/>
    <p:sldId id="264" r:id="rId41"/>
  </p:sldIdLst>
  <p:sldSz cx="18288000" cy="10287000"/>
  <p:notesSz cx="6858000" cy="9144000"/>
  <p:embeddedFontLs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D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2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D931B-769F-40B2-81AA-267BC3295A85}" type="datetimeFigureOut">
              <a:rPr lang="en-US" smtClean="0"/>
              <a:t>8/26/2022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F394E3-E8B0-461E-91E7-21F131B5F130}" type="slidenum">
              <a:rPr lang="en-US" smtClean="0"/>
              <a:t>‹#›</a:t>
            </a:fld>
            <a:endParaRPr lang="en-US"/>
          </a:p>
        </p:txBody>
      </p:sp>
    </p:spTree>
    <p:extLst>
      <p:ext uri="{BB962C8B-B14F-4D97-AF65-F5344CB8AC3E}">
        <p14:creationId xmlns:p14="http://schemas.microsoft.com/office/powerpoint/2010/main" val="2078607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F394E3-E8B0-461E-91E7-21F131B5F130}" type="slidenum">
              <a:rPr lang="en-US" smtClean="0"/>
              <a:t>6</a:t>
            </a:fld>
            <a:endParaRPr lang="en-US"/>
          </a:p>
        </p:txBody>
      </p:sp>
    </p:spTree>
    <p:extLst>
      <p:ext uri="{BB962C8B-B14F-4D97-AF65-F5344CB8AC3E}">
        <p14:creationId xmlns:p14="http://schemas.microsoft.com/office/powerpoint/2010/main" val="3023051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61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04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041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211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819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066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647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6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F394E3-E8B0-461E-91E7-21F131B5F130}" type="slidenum">
              <a:rPr lang="en-US" smtClean="0"/>
              <a:t>10</a:t>
            </a:fld>
            <a:endParaRPr lang="en-US"/>
          </a:p>
        </p:txBody>
      </p:sp>
    </p:spTree>
    <p:extLst>
      <p:ext uri="{BB962C8B-B14F-4D97-AF65-F5344CB8AC3E}">
        <p14:creationId xmlns:p14="http://schemas.microsoft.com/office/powerpoint/2010/main" val="1377608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242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83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887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F394E3-E8B0-461E-91E7-21F131B5F130}" type="slidenum">
              <a:rPr lang="en-US" smtClean="0"/>
              <a:t>18</a:t>
            </a:fld>
            <a:endParaRPr lang="en-US"/>
          </a:p>
        </p:txBody>
      </p:sp>
    </p:spTree>
    <p:extLst>
      <p:ext uri="{BB962C8B-B14F-4D97-AF65-F5344CB8AC3E}">
        <p14:creationId xmlns:p14="http://schemas.microsoft.com/office/powerpoint/2010/main" val="3511873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349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394E3-E8B0-461E-91E7-21F131B5F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31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2.svg"/><Relationship Id="rId17" Type="http://schemas.openxmlformats.org/officeDocument/2006/relationships/image" Target="../media/image66.png"/><Relationship Id="rId2" Type="http://schemas.openxmlformats.org/officeDocument/2006/relationships/notesSlide" Target="../notesSlides/notesSlide3.xml"/><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png"/><Relationship Id="rId5" Type="http://schemas.openxmlformats.org/officeDocument/2006/relationships/image" Target="../media/image11.png"/><Relationship Id="rId15" Type="http://schemas.openxmlformats.org/officeDocument/2006/relationships/image" Target="../media/image4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71.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70.png"/><Relationship Id="rId5" Type="http://schemas.openxmlformats.org/officeDocument/2006/relationships/image" Target="../media/image30.png"/><Relationship Id="rId10" Type="http://schemas.openxmlformats.org/officeDocument/2006/relationships/image" Target="../media/image69.svg"/><Relationship Id="rId4" Type="http://schemas.openxmlformats.org/officeDocument/2006/relationships/image" Target="../media/image8.svg"/><Relationship Id="rId9"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71.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70.png"/><Relationship Id="rId5" Type="http://schemas.openxmlformats.org/officeDocument/2006/relationships/image" Target="../media/image30.png"/><Relationship Id="rId10" Type="http://schemas.openxmlformats.org/officeDocument/2006/relationships/image" Target="../media/image69.svg"/><Relationship Id="rId4" Type="http://schemas.openxmlformats.org/officeDocument/2006/relationships/image" Target="../media/image8.sv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3.png"/><Relationship Id="rId18" Type="http://schemas.openxmlformats.org/officeDocument/2006/relationships/image" Target="../media/image73.svg"/><Relationship Id="rId3" Type="http://schemas.openxmlformats.org/officeDocument/2006/relationships/image" Target="../media/image3.png"/><Relationship Id="rId7" Type="http://schemas.openxmlformats.org/officeDocument/2006/relationships/image" Target="../media/image40.png"/><Relationship Id="rId12" Type="http://schemas.openxmlformats.org/officeDocument/2006/relationships/image" Target="../media/image10.svg"/><Relationship Id="rId17" Type="http://schemas.openxmlformats.org/officeDocument/2006/relationships/image" Target="../media/image72.png"/><Relationship Id="rId2" Type="http://schemas.openxmlformats.org/officeDocument/2006/relationships/notesSlide" Target="../notesSlides/notesSlide4.xml"/><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9.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8.svg"/><Relationship Id="rId4" Type="http://schemas.openxmlformats.org/officeDocument/2006/relationships/image" Target="../media/image4.svg"/><Relationship Id="rId9" Type="http://schemas.openxmlformats.org/officeDocument/2006/relationships/image" Target="../media/image7.png"/><Relationship Id="rId1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7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79.svg"/><Relationship Id="rId3" Type="http://schemas.openxmlformats.org/officeDocument/2006/relationships/image" Target="../media/image1.png"/><Relationship Id="rId7" Type="http://schemas.openxmlformats.org/officeDocument/2006/relationships/image" Target="../media/image76.png"/><Relationship Id="rId12" Type="http://schemas.openxmlformats.org/officeDocument/2006/relationships/image" Target="../media/image78.png"/><Relationship Id="rId17" Type="http://schemas.openxmlformats.org/officeDocument/2006/relationships/image" Target="../media/image46.svg"/><Relationship Id="rId2" Type="http://schemas.openxmlformats.org/officeDocument/2006/relationships/notesSlide" Target="../notesSlides/notesSlide5.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8.svg"/><Relationship Id="rId5" Type="http://schemas.openxmlformats.org/officeDocument/2006/relationships/image" Target="../media/image13.png"/><Relationship Id="rId15" Type="http://schemas.openxmlformats.org/officeDocument/2006/relationships/image" Target="../media/image10.svg"/><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67.pn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46.svg"/><Relationship Id="rId17" Type="http://schemas.openxmlformats.org/officeDocument/2006/relationships/image" Target="../media/image14.svg"/><Relationship Id="rId2" Type="http://schemas.openxmlformats.org/officeDocument/2006/relationships/notesSlide" Target="../notesSlides/notesSlide6.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5.png"/><Relationship Id="rId5" Type="http://schemas.openxmlformats.org/officeDocument/2006/relationships/image" Target="../media/image7.png"/><Relationship Id="rId15" Type="http://schemas.openxmlformats.org/officeDocument/2006/relationships/image" Target="../media/image32.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 Id="rId1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3.png"/><Relationship Id="rId3" Type="http://schemas.openxmlformats.org/officeDocument/2006/relationships/image" Target="../media/image81.png"/><Relationship Id="rId7" Type="http://schemas.openxmlformats.org/officeDocument/2006/relationships/image" Target="../media/image83.png"/><Relationship Id="rId12" Type="http://schemas.openxmlformats.org/officeDocument/2006/relationships/image" Target="../media/image2.svg"/><Relationship Id="rId17" Type="http://schemas.openxmlformats.org/officeDocument/2006/relationships/image" Target="../media/image84.png"/><Relationship Id="rId2" Type="http://schemas.openxmlformats.org/officeDocument/2006/relationships/image" Target="../media/image80.png"/><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png"/><Relationship Id="rId5" Type="http://schemas.openxmlformats.org/officeDocument/2006/relationships/image" Target="../media/image37.png"/><Relationship Id="rId15" Type="http://schemas.openxmlformats.org/officeDocument/2006/relationships/image" Target="../media/image19.png"/><Relationship Id="rId10" Type="http://schemas.openxmlformats.org/officeDocument/2006/relationships/image" Target="../media/image8.svg"/><Relationship Id="rId4" Type="http://schemas.openxmlformats.org/officeDocument/2006/relationships/image" Target="../media/image82.png"/><Relationship Id="rId9" Type="http://schemas.openxmlformats.org/officeDocument/2006/relationships/image" Target="../media/image7.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82.png"/><Relationship Id="rId18" Type="http://schemas.openxmlformats.org/officeDocument/2006/relationships/image" Target="../media/image90.png"/><Relationship Id="rId3" Type="http://schemas.openxmlformats.org/officeDocument/2006/relationships/image" Target="../media/image67.png"/><Relationship Id="rId21" Type="http://schemas.openxmlformats.org/officeDocument/2006/relationships/image" Target="../media/image12.svg"/><Relationship Id="rId7" Type="http://schemas.openxmlformats.org/officeDocument/2006/relationships/image" Target="../media/image2.svg"/><Relationship Id="rId12" Type="http://schemas.openxmlformats.org/officeDocument/2006/relationships/image" Target="../media/image85.png"/><Relationship Id="rId17" Type="http://schemas.openxmlformats.org/officeDocument/2006/relationships/image" Target="../media/image89.png"/><Relationship Id="rId2" Type="http://schemas.openxmlformats.org/officeDocument/2006/relationships/notesSlide" Target="../notesSlides/notesSlide7.xml"/><Relationship Id="rId16" Type="http://schemas.openxmlformats.org/officeDocument/2006/relationships/image" Target="../media/image88.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75.svg"/><Relationship Id="rId5" Type="http://schemas.openxmlformats.org/officeDocument/2006/relationships/image" Target="../media/image8.svg"/><Relationship Id="rId15" Type="http://schemas.openxmlformats.org/officeDocument/2006/relationships/image" Target="../media/image87.png"/><Relationship Id="rId10" Type="http://schemas.openxmlformats.org/officeDocument/2006/relationships/image" Target="../media/image74.png"/><Relationship Id="rId19" Type="http://schemas.openxmlformats.org/officeDocument/2006/relationships/image" Target="../media/image91.png"/><Relationship Id="rId4" Type="http://schemas.openxmlformats.org/officeDocument/2006/relationships/image" Target="../media/image7.png"/><Relationship Id="rId9" Type="http://schemas.openxmlformats.org/officeDocument/2006/relationships/image" Target="../media/image20.svg"/><Relationship Id="rId14"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2.svg"/><Relationship Id="rId3" Type="http://schemas.openxmlformats.org/officeDocument/2006/relationships/image" Target="../media/image67.png"/><Relationship Id="rId7" Type="http://schemas.openxmlformats.org/officeDocument/2006/relationships/image" Target="../media/image69.svg"/><Relationship Id="rId12" Type="http://schemas.openxmlformats.org/officeDocument/2006/relationships/image" Target="../media/image1.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93.png"/><Relationship Id="rId5" Type="http://schemas.openxmlformats.org/officeDocument/2006/relationships/image" Target="../media/image8.svg"/><Relationship Id="rId10" Type="http://schemas.openxmlformats.org/officeDocument/2006/relationships/image" Target="../media/image92.png"/><Relationship Id="rId4" Type="http://schemas.openxmlformats.org/officeDocument/2006/relationships/image" Target="../media/image7.png"/><Relationship Id="rId9" Type="http://schemas.openxmlformats.org/officeDocument/2006/relationships/image" Target="../media/image71.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svg"/><Relationship Id="rId18" Type="http://schemas.openxmlformats.org/officeDocument/2006/relationships/image" Target="../media/image25.png"/><Relationship Id="rId3" Type="http://schemas.openxmlformats.org/officeDocument/2006/relationships/image" Target="../media/image4.svg"/><Relationship Id="rId21" Type="http://schemas.openxmlformats.org/officeDocument/2006/relationships/image" Target="../media/image28.svg"/><Relationship Id="rId7" Type="http://schemas.openxmlformats.org/officeDocument/2006/relationships/image" Target="../media/image10.svg"/><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2.sv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0.svg"/><Relationship Id="rId5" Type="http://schemas.openxmlformats.org/officeDocument/2006/relationships/image" Target="../media/image8.svg"/><Relationship Id="rId15" Type="http://schemas.openxmlformats.org/officeDocument/2006/relationships/image" Target="../media/image1.png"/><Relationship Id="rId10" Type="http://schemas.openxmlformats.org/officeDocument/2006/relationships/image" Target="../media/image19.png"/><Relationship Id="rId19" Type="http://schemas.openxmlformats.org/officeDocument/2006/relationships/image" Target="../media/image26.svg"/><Relationship Id="rId4" Type="http://schemas.openxmlformats.org/officeDocument/2006/relationships/image" Target="../media/image7.png"/><Relationship Id="rId9" Type="http://schemas.openxmlformats.org/officeDocument/2006/relationships/image" Target="../media/image14.sv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4.png"/><Relationship Id="rId3" Type="http://schemas.openxmlformats.org/officeDocument/2006/relationships/image" Target="../media/image1.png"/><Relationship Id="rId7" Type="http://schemas.openxmlformats.org/officeDocument/2006/relationships/image" Target="../media/image67.png"/><Relationship Id="rId12"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0.svg"/><Relationship Id="rId5" Type="http://schemas.openxmlformats.org/officeDocument/2006/relationships/image" Target="../media/image13.png"/><Relationship Id="rId15" Type="http://schemas.openxmlformats.org/officeDocument/2006/relationships/image" Target="../media/image46.sv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8.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7.png"/><Relationship Id="rId10" Type="http://schemas.openxmlformats.org/officeDocument/2006/relationships/image" Target="../media/image95.png"/><Relationship Id="rId4" Type="http://schemas.openxmlformats.org/officeDocument/2006/relationships/image" Target="../media/image2.svg"/><Relationship Id="rId9" Type="http://schemas.openxmlformats.org/officeDocument/2006/relationships/image" Target="../media/image94.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4.png"/><Relationship Id="rId3" Type="http://schemas.openxmlformats.org/officeDocument/2006/relationships/image" Target="../media/image1.png"/><Relationship Id="rId7" Type="http://schemas.openxmlformats.org/officeDocument/2006/relationships/image" Target="../media/image67.png"/><Relationship Id="rId12"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0.sv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99.gi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8.png"/><Relationship Id="rId5" Type="http://schemas.openxmlformats.org/officeDocument/2006/relationships/image" Target="../media/image67.png"/><Relationship Id="rId10" Type="http://schemas.openxmlformats.org/officeDocument/2006/relationships/image" Target="../media/image97.gif"/><Relationship Id="rId4" Type="http://schemas.openxmlformats.org/officeDocument/2006/relationships/image" Target="../media/image2.svg"/><Relationship Id="rId9" Type="http://schemas.openxmlformats.org/officeDocument/2006/relationships/image" Target="../media/image96.gif"/></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93.png"/><Relationship Id="rId2" Type="http://schemas.openxmlformats.org/officeDocument/2006/relationships/notesSlide" Target="../notesSlides/notesSlide12.xml"/><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1.svg"/><Relationship Id="rId5" Type="http://schemas.openxmlformats.org/officeDocument/2006/relationships/image" Target="../media/image67.png"/><Relationship Id="rId15" Type="http://schemas.openxmlformats.org/officeDocument/2006/relationships/image" Target="../media/image45.png"/><Relationship Id="rId10" Type="http://schemas.openxmlformats.org/officeDocument/2006/relationships/image" Target="../media/image100.png"/><Relationship Id="rId4" Type="http://schemas.openxmlformats.org/officeDocument/2006/relationships/image" Target="../media/image2.svg"/><Relationship Id="rId9" Type="http://schemas.openxmlformats.org/officeDocument/2006/relationships/image" Target="../media/image10.svg"/><Relationship Id="rId14"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1.sv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3.png"/><Relationship Id="rId5" Type="http://schemas.openxmlformats.org/officeDocument/2006/relationships/image" Target="../media/image67.png"/><Relationship Id="rId15" Type="http://schemas.openxmlformats.org/officeDocument/2006/relationships/image" Target="../media/image12.svg"/><Relationship Id="rId10" Type="http://schemas.openxmlformats.org/officeDocument/2006/relationships/image" Target="../media/image102.png"/><Relationship Id="rId4" Type="http://schemas.openxmlformats.org/officeDocument/2006/relationships/image" Target="../media/image2.svg"/><Relationship Id="rId9" Type="http://schemas.openxmlformats.org/officeDocument/2006/relationships/image" Target="../media/image14.svg"/><Relationship Id="rId1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3.pn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14.svg"/><Relationship Id="rId2" Type="http://schemas.openxmlformats.org/officeDocument/2006/relationships/notesSlide" Target="../notesSlides/notesSlide14.xml"/><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7.png"/><Relationship Id="rId15" Type="http://schemas.openxmlformats.org/officeDocument/2006/relationships/image" Target="../media/image45.png"/><Relationship Id="rId10" Type="http://schemas.openxmlformats.org/officeDocument/2006/relationships/image" Target="../media/image93.png"/><Relationship Id="rId4" Type="http://schemas.openxmlformats.org/officeDocument/2006/relationships/image" Target="../media/image2.svg"/><Relationship Id="rId9" Type="http://schemas.openxmlformats.org/officeDocument/2006/relationships/image" Target="../media/image10.svg"/><Relationship Id="rId14" Type="http://schemas.openxmlformats.org/officeDocument/2006/relationships/image" Target="../media/image104.sv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5.pn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1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7.png"/><Relationship Id="rId15" Type="http://schemas.openxmlformats.org/officeDocument/2006/relationships/image" Target="../media/image46.svg"/><Relationship Id="rId10" Type="http://schemas.openxmlformats.org/officeDocument/2006/relationships/image" Target="../media/image93.png"/><Relationship Id="rId4" Type="http://schemas.openxmlformats.org/officeDocument/2006/relationships/image" Target="../media/image2.svg"/><Relationship Id="rId9" Type="http://schemas.openxmlformats.org/officeDocument/2006/relationships/image" Target="../media/image10.svg"/><Relationship Id="rId1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png"/><Relationship Id="rId18" Type="http://schemas.openxmlformats.org/officeDocument/2006/relationships/image" Target="../media/image46.svg"/><Relationship Id="rId3" Type="http://schemas.openxmlformats.org/officeDocument/2006/relationships/image" Target="../media/image106.png"/><Relationship Id="rId7" Type="http://schemas.openxmlformats.org/officeDocument/2006/relationships/image" Target="../media/image67.png"/><Relationship Id="rId12" Type="http://schemas.openxmlformats.org/officeDocument/2006/relationships/image" Target="../media/image93.png"/><Relationship Id="rId17"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0.svg"/><Relationship Id="rId5" Type="http://schemas.openxmlformats.org/officeDocument/2006/relationships/image" Target="../media/image1.png"/><Relationship Id="rId15" Type="http://schemas.openxmlformats.org/officeDocument/2006/relationships/image" Target="../media/image30.png"/><Relationship Id="rId10" Type="http://schemas.openxmlformats.org/officeDocument/2006/relationships/image" Target="../media/image9.png"/><Relationship Id="rId4" Type="http://schemas.openxmlformats.org/officeDocument/2006/relationships/image" Target="../media/image107.svg"/><Relationship Id="rId9" Type="http://schemas.openxmlformats.org/officeDocument/2006/relationships/image" Target="../media/image8.svg"/><Relationship Id="rId14" Type="http://schemas.openxmlformats.org/officeDocument/2006/relationships/image" Target="../media/image14.sv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0.svg"/><Relationship Id="rId3" Type="http://schemas.openxmlformats.org/officeDocument/2006/relationships/image" Target="../media/image4.svg"/><Relationship Id="rId7" Type="http://schemas.openxmlformats.org/officeDocument/2006/relationships/image" Target="../media/image109.svg"/><Relationship Id="rId12" Type="http://schemas.openxmlformats.org/officeDocument/2006/relationships/image" Target="../media/image19.png"/><Relationship Id="rId17" Type="http://schemas.openxmlformats.org/officeDocument/2006/relationships/image" Target="../media/image111.svg"/><Relationship Id="rId2" Type="http://schemas.openxmlformats.org/officeDocument/2006/relationships/image" Target="../media/image3.png"/><Relationship Id="rId16"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2.svg"/><Relationship Id="rId5" Type="http://schemas.openxmlformats.org/officeDocument/2006/relationships/image" Target="../media/image8.svg"/><Relationship Id="rId15" Type="http://schemas.openxmlformats.org/officeDocument/2006/relationships/image" Target="../media/image14.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0.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0.svg"/><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19.png"/><Relationship Id="rId17" Type="http://schemas.openxmlformats.org/officeDocument/2006/relationships/image" Target="../media/image32.png"/><Relationship Id="rId2" Type="http://schemas.openxmlformats.org/officeDocument/2006/relationships/image" Target="../media/image3.png"/><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8.svg"/><Relationship Id="rId15" Type="http://schemas.openxmlformats.org/officeDocument/2006/relationships/image" Target="../media/image30.pn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0.sv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2.svg"/><Relationship Id="rId12" Type="http://schemas.openxmlformats.org/officeDocument/2006/relationships/image" Target="../media/image8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13.svg"/><Relationship Id="rId5" Type="http://schemas.openxmlformats.org/officeDocument/2006/relationships/image" Target="../media/image93.png"/><Relationship Id="rId10" Type="http://schemas.openxmlformats.org/officeDocument/2006/relationships/image" Target="../media/image112.png"/><Relationship Id="rId4" Type="http://schemas.openxmlformats.org/officeDocument/2006/relationships/image" Target="../media/image8.svg"/><Relationship Id="rId9" Type="http://schemas.openxmlformats.org/officeDocument/2006/relationships/image" Target="../media/image10.svg"/></Relationships>
</file>

<file path=ppt/slides/_rels/slide3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93.png"/><Relationship Id="rId4" Type="http://schemas.openxmlformats.org/officeDocument/2006/relationships/image" Target="../media/image8.svg"/><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111.svg"/><Relationship Id="rId4" Type="http://schemas.openxmlformats.org/officeDocument/2006/relationships/image" Target="../media/image8.svg"/><Relationship Id="rId9" Type="http://schemas.openxmlformats.org/officeDocument/2006/relationships/image" Target="../media/image110.png"/></Relationships>
</file>

<file path=ppt/slides/_rels/slide3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66.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9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83.png"/><Relationship Id="rId5" Type="http://schemas.openxmlformats.org/officeDocument/2006/relationships/image" Target="../media/image1.png"/><Relationship Id="rId10" Type="http://schemas.openxmlformats.org/officeDocument/2006/relationships/image" Target="../media/image115.svg"/><Relationship Id="rId4" Type="http://schemas.openxmlformats.org/officeDocument/2006/relationships/image" Target="../media/image8.svg"/><Relationship Id="rId9" Type="http://schemas.openxmlformats.org/officeDocument/2006/relationships/image" Target="../media/image114.png"/></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5.svg"/><Relationship Id="rId18" Type="http://schemas.openxmlformats.org/officeDocument/2006/relationships/image" Target="../media/image122.png"/><Relationship Id="rId3" Type="http://schemas.openxmlformats.org/officeDocument/2006/relationships/image" Target="../media/image10.svg"/><Relationship Id="rId7" Type="http://schemas.openxmlformats.org/officeDocument/2006/relationships/image" Target="../media/image117.svg"/><Relationship Id="rId12" Type="http://schemas.openxmlformats.org/officeDocument/2006/relationships/image" Target="../media/image64.png"/><Relationship Id="rId17" Type="http://schemas.openxmlformats.org/officeDocument/2006/relationships/image" Target="../media/image121.svg"/><Relationship Id="rId2" Type="http://schemas.openxmlformats.org/officeDocument/2006/relationships/image" Target="../media/image9.png"/><Relationship Id="rId16"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19.svg"/><Relationship Id="rId5" Type="http://schemas.openxmlformats.org/officeDocument/2006/relationships/image" Target="../media/image2.svg"/><Relationship Id="rId15" Type="http://schemas.openxmlformats.org/officeDocument/2006/relationships/image" Target="../media/image44.svg"/><Relationship Id="rId10" Type="http://schemas.openxmlformats.org/officeDocument/2006/relationships/image" Target="../media/image118.png"/><Relationship Id="rId19" Type="http://schemas.openxmlformats.org/officeDocument/2006/relationships/image" Target="../media/image123.png"/><Relationship Id="rId4" Type="http://schemas.openxmlformats.org/officeDocument/2006/relationships/image" Target="../media/image1.png"/><Relationship Id="rId9" Type="http://schemas.openxmlformats.org/officeDocument/2006/relationships/image" Target="../media/image77.svg"/><Relationship Id="rId1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93.png"/><Relationship Id="rId3" Type="http://schemas.openxmlformats.org/officeDocument/2006/relationships/image" Target="../media/image4.svg"/><Relationship Id="rId7" Type="http://schemas.openxmlformats.org/officeDocument/2006/relationships/image" Target="../media/image125.svg"/><Relationship Id="rId12" Type="http://schemas.openxmlformats.org/officeDocument/2006/relationships/image" Target="../media/image1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0.svg"/></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46.svg"/><Relationship Id="rId3" Type="http://schemas.openxmlformats.org/officeDocument/2006/relationships/image" Target="../media/image128.svg"/><Relationship Id="rId7" Type="http://schemas.openxmlformats.org/officeDocument/2006/relationships/image" Target="../media/image10.svg"/><Relationship Id="rId12" Type="http://schemas.openxmlformats.org/officeDocument/2006/relationships/image" Target="../media/image45.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2.svg"/></Relationships>
</file>

<file path=ppt/slides/_rels/slide37.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46.svg"/><Relationship Id="rId2" Type="http://schemas.openxmlformats.org/officeDocument/2006/relationships/image" Target="../media/image3.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2.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8.svg"/><Relationship Id="rId1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6.svg"/><Relationship Id="rId3" Type="http://schemas.openxmlformats.org/officeDocument/2006/relationships/image" Target="../media/image4.svg"/><Relationship Id="rId7" Type="http://schemas.openxmlformats.org/officeDocument/2006/relationships/image" Target="../media/image14.svg"/><Relationship Id="rId12" Type="http://schemas.openxmlformats.org/officeDocument/2006/relationships/image" Target="../media/image45.png"/><Relationship Id="rId17" Type="http://schemas.openxmlformats.org/officeDocument/2006/relationships/image" Target="../media/image6.svg"/><Relationship Id="rId2" Type="http://schemas.openxmlformats.org/officeDocument/2006/relationships/image" Target="../media/image3.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svg"/><Relationship Id="rId5" Type="http://schemas.openxmlformats.org/officeDocument/2006/relationships/image" Target="../media/image8.svg"/><Relationship Id="rId15" Type="http://schemas.openxmlformats.org/officeDocument/2006/relationships/image" Target="../media/image12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0.svg"/><Relationship Id="rId14" Type="http://schemas.openxmlformats.org/officeDocument/2006/relationships/image" Target="../media/image127.pn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svg"/><Relationship Id="rId7"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4.svg"/><Relationship Id="rId3" Type="http://schemas.openxmlformats.org/officeDocument/2006/relationships/image" Target="../media/image8.svg"/><Relationship Id="rId7" Type="http://schemas.openxmlformats.org/officeDocument/2006/relationships/image" Target="../media/image10.svg"/><Relationship Id="rId12"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svg"/><Relationship Id="rId5" Type="http://schemas.openxmlformats.org/officeDocument/2006/relationships/image" Target="../media/image12.svg"/><Relationship Id="rId15" Type="http://schemas.openxmlformats.org/officeDocument/2006/relationships/image" Target="../media/image35.png"/><Relationship Id="rId10"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9.png"/></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0.svg"/><Relationship Id="rId18"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9.png"/><Relationship Id="rId17" Type="http://schemas.openxmlformats.org/officeDocument/2006/relationships/image" Target="../media/image2.svg"/><Relationship Id="rId2" Type="http://schemas.openxmlformats.org/officeDocument/2006/relationships/image" Target="../media/image3.png"/><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5.svg"/><Relationship Id="rId5" Type="http://schemas.openxmlformats.org/officeDocument/2006/relationships/image" Target="../media/image130.svg"/><Relationship Id="rId15" Type="http://schemas.openxmlformats.org/officeDocument/2006/relationships/image" Target="../media/image16.svg"/><Relationship Id="rId10" Type="http://schemas.openxmlformats.org/officeDocument/2006/relationships/image" Target="../media/image124.png"/><Relationship Id="rId19" Type="http://schemas.openxmlformats.org/officeDocument/2006/relationships/image" Target="../media/image14.svg"/><Relationship Id="rId4" Type="http://schemas.openxmlformats.org/officeDocument/2006/relationships/image" Target="../media/image129.png"/><Relationship Id="rId9" Type="http://schemas.openxmlformats.org/officeDocument/2006/relationships/image" Target="../media/image132.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9.pn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38.png"/><Relationship Id="rId2" Type="http://schemas.openxmlformats.org/officeDocument/2006/relationships/image" Target="../media/image3.png"/><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7.png"/><Relationship Id="rId5" Type="http://schemas.openxmlformats.org/officeDocument/2006/relationships/image" Target="../media/image8.svg"/><Relationship Id="rId15" Type="http://schemas.openxmlformats.org/officeDocument/2006/relationships/image" Target="../media/image11.png"/><Relationship Id="rId10" Type="http://schemas.openxmlformats.org/officeDocument/2006/relationships/image" Target="../media/image36.jpg"/><Relationship Id="rId4" Type="http://schemas.openxmlformats.org/officeDocument/2006/relationships/image" Target="../media/image7.png"/><Relationship Id="rId9" Type="http://schemas.openxmlformats.org/officeDocument/2006/relationships/image" Target="../media/image2.sv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40.png"/><Relationship Id="rId12" Type="http://schemas.openxmlformats.org/officeDocument/2006/relationships/image" Target="../media/image10.svg"/><Relationship Id="rId17" Type="http://schemas.openxmlformats.org/officeDocument/2006/relationships/image" Target="../media/image12.svg"/><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9.png"/><Relationship Id="rId5" Type="http://schemas.openxmlformats.org/officeDocument/2006/relationships/image" Target="../media/image1.png"/><Relationship Id="rId15" Type="http://schemas.openxmlformats.org/officeDocument/2006/relationships/image" Target="../media/image42.png"/><Relationship Id="rId10" Type="http://schemas.openxmlformats.org/officeDocument/2006/relationships/image" Target="../media/image8.svg"/><Relationship Id="rId4" Type="http://schemas.openxmlformats.org/officeDocument/2006/relationships/image" Target="../media/image4.svg"/><Relationship Id="rId9" Type="http://schemas.openxmlformats.org/officeDocument/2006/relationships/image" Target="../media/image7.png"/><Relationship Id="rId1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31.svg"/><Relationship Id="rId7" Type="http://schemas.openxmlformats.org/officeDocument/2006/relationships/image" Target="../media/image20.svg"/><Relationship Id="rId12" Type="http://schemas.openxmlformats.org/officeDocument/2006/relationships/image" Target="../media/image29.png"/><Relationship Id="rId17" Type="http://schemas.openxmlformats.org/officeDocument/2006/relationships/image" Target="../media/image51.svg"/><Relationship Id="rId2" Type="http://schemas.openxmlformats.org/officeDocument/2006/relationships/image" Target="../media/image30.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6.svg"/><Relationship Id="rId5" Type="http://schemas.openxmlformats.org/officeDocument/2006/relationships/image" Target="../media/image2.svg"/><Relationship Id="rId15" Type="http://schemas.openxmlformats.org/officeDocument/2006/relationships/image" Target="../media/image49.svg"/><Relationship Id="rId10" Type="http://schemas.openxmlformats.org/officeDocument/2006/relationships/image" Target="../media/image45.png"/><Relationship Id="rId4" Type="http://schemas.openxmlformats.org/officeDocument/2006/relationships/image" Target="../media/image1.png"/><Relationship Id="rId9" Type="http://schemas.openxmlformats.org/officeDocument/2006/relationships/image" Target="../media/image44.sv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9.svg"/><Relationship Id="rId18" Type="http://schemas.openxmlformats.org/officeDocument/2006/relationships/image" Target="../media/image62.pn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58.png"/><Relationship Id="rId17" Type="http://schemas.openxmlformats.org/officeDocument/2006/relationships/image" Target="../media/image61.svg"/><Relationship Id="rId2" Type="http://schemas.openxmlformats.org/officeDocument/2006/relationships/image" Target="../media/image52.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2.svg"/><Relationship Id="rId5" Type="http://schemas.openxmlformats.org/officeDocument/2006/relationships/image" Target="../media/image55.svg"/><Relationship Id="rId15" Type="http://schemas.openxmlformats.org/officeDocument/2006/relationships/image" Target="../media/image8.svg"/><Relationship Id="rId10" Type="http://schemas.openxmlformats.org/officeDocument/2006/relationships/image" Target="../media/image1.png"/><Relationship Id="rId19" Type="http://schemas.openxmlformats.org/officeDocument/2006/relationships/image" Target="../media/image63.svg"/><Relationship Id="rId4" Type="http://schemas.openxmlformats.org/officeDocument/2006/relationships/image" Target="../media/image54.png"/><Relationship Id="rId9" Type="http://schemas.openxmlformats.org/officeDocument/2006/relationships/image" Target="../media/image10.sv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65.svg"/><Relationship Id="rId2" Type="http://schemas.openxmlformats.org/officeDocument/2006/relationships/notesSlide" Target="../notesSlides/notesSlide2.xml"/><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64.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image" Target="../media/image2.svg"/><Relationship Id="rId9" Type="http://schemas.openxmlformats.org/officeDocument/2006/relationships/image" Target="../media/image13.png"/><Relationship Id="rId14"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788" flipH="1">
            <a:off x="15185672" y="5642449"/>
            <a:ext cx="2548006" cy="13249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50050" y="8276596"/>
            <a:ext cx="22653739" cy="784385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29953" y="5980378"/>
            <a:ext cx="1820691" cy="294610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3627" y="9487129"/>
            <a:ext cx="830146" cy="526105"/>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744021" y="9134938"/>
            <a:ext cx="1030558" cy="653116"/>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37152" y="8718021"/>
            <a:ext cx="657858" cy="41691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0318" y="9134938"/>
            <a:ext cx="949664" cy="601850"/>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6663" y="623827"/>
            <a:ext cx="1074486" cy="1074486"/>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1186">
            <a:off x="136451" y="6637806"/>
            <a:ext cx="3041068" cy="158135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4224" y="4969622"/>
            <a:ext cx="2605848" cy="4216582"/>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1186" flipH="1">
            <a:off x="15644132" y="554447"/>
            <a:ext cx="3230336" cy="1679775"/>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52846">
            <a:off x="10286068" y="420659"/>
            <a:ext cx="574599" cy="1216082"/>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30561" y="3090588"/>
            <a:ext cx="426424" cy="448867"/>
          </a:xfrm>
          <a:prstGeom prst="rect">
            <a:avLst/>
          </a:prstGeom>
        </p:spPr>
      </p:pic>
      <p:pic>
        <p:nvPicPr>
          <p:cNvPr id="26" name="Picture 2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947688" y="4258782"/>
            <a:ext cx="511987" cy="538934"/>
          </a:xfrm>
          <a:prstGeom prst="rect">
            <a:avLst/>
          </a:prstGeom>
        </p:spPr>
      </p:pic>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3627" y="949847"/>
            <a:ext cx="2357884" cy="1226100"/>
          </a:xfrm>
          <a:prstGeom prst="rect">
            <a:avLst/>
          </a:prstGeom>
        </p:spPr>
      </p:pic>
      <p:grpSp>
        <p:nvGrpSpPr>
          <p:cNvPr id="38" name="Group 37">
            <a:extLst>
              <a:ext uri="{FF2B5EF4-FFF2-40B4-BE49-F238E27FC236}">
                <a16:creationId xmlns:a16="http://schemas.microsoft.com/office/drawing/2014/main" id="{9372E695-D166-4CF7-BCC4-9DC6E6C1EE4D}"/>
              </a:ext>
            </a:extLst>
          </p:cNvPr>
          <p:cNvGrpSpPr/>
          <p:nvPr/>
        </p:nvGrpSpPr>
        <p:grpSpPr>
          <a:xfrm>
            <a:off x="3114489" y="1573194"/>
            <a:ext cx="12794652" cy="5856306"/>
            <a:chOff x="3156005" y="1562897"/>
            <a:chExt cx="12794652" cy="5856306"/>
          </a:xfrm>
        </p:grpSpPr>
        <p:grpSp>
          <p:nvGrpSpPr>
            <p:cNvPr id="14" name="Group 14"/>
            <p:cNvGrpSpPr/>
            <p:nvPr/>
          </p:nvGrpSpPr>
          <p:grpSpPr>
            <a:xfrm>
              <a:off x="3687227" y="1954666"/>
              <a:ext cx="11491522" cy="5261536"/>
              <a:chOff x="0" y="0"/>
              <a:chExt cx="6169616" cy="2824835"/>
            </a:xfrm>
          </p:grpSpPr>
          <p:sp>
            <p:nvSpPr>
              <p:cNvPr id="15" name="Freeform 15"/>
              <p:cNvSpPr/>
              <p:nvPr/>
            </p:nvSpPr>
            <p:spPr>
              <a:xfrm>
                <a:off x="-4213" y="0"/>
                <a:ext cx="6173828" cy="2824835"/>
              </a:xfrm>
              <a:custGeom>
                <a:avLst/>
                <a:gdLst/>
                <a:ahLst/>
                <a:cxnLst/>
                <a:rect l="l" t="t" r="r" b="b"/>
                <a:pathLst>
                  <a:path w="6173828" h="2824835">
                    <a:moveTo>
                      <a:pt x="278431" y="16918"/>
                    </a:moveTo>
                    <a:cubicBezTo>
                      <a:pt x="278431" y="16918"/>
                      <a:pt x="604014" y="12258"/>
                      <a:pt x="980017" y="12454"/>
                    </a:cubicBezTo>
                    <a:cubicBezTo>
                      <a:pt x="4754553" y="12671"/>
                      <a:pt x="5899760" y="0"/>
                      <a:pt x="5899760" y="0"/>
                    </a:cubicBezTo>
                    <a:cubicBezTo>
                      <a:pt x="5967224" y="0"/>
                      <a:pt x="6043161" y="0"/>
                      <a:pt x="6121934" y="85073"/>
                    </a:cubicBezTo>
                    <a:cubicBezTo>
                      <a:pt x="6164912" y="131488"/>
                      <a:pt x="6165980" y="240224"/>
                      <a:pt x="6166385" y="320281"/>
                    </a:cubicBezTo>
                    <a:cubicBezTo>
                      <a:pt x="6166385" y="320281"/>
                      <a:pt x="6164681" y="1714760"/>
                      <a:pt x="6164681" y="2062251"/>
                    </a:cubicBezTo>
                    <a:cubicBezTo>
                      <a:pt x="6164681" y="2276410"/>
                      <a:pt x="6173829" y="2575589"/>
                      <a:pt x="6173829" y="2575589"/>
                    </a:cubicBezTo>
                    <a:cubicBezTo>
                      <a:pt x="6173829" y="2704258"/>
                      <a:pt x="6169660" y="2824835"/>
                      <a:pt x="5916821" y="2816701"/>
                    </a:cubicBezTo>
                    <a:cubicBezTo>
                      <a:pt x="5916821" y="2816701"/>
                      <a:pt x="5540349" y="2796403"/>
                      <a:pt x="4889730" y="2804001"/>
                    </a:cubicBezTo>
                    <a:cubicBezTo>
                      <a:pt x="1702804" y="2812135"/>
                      <a:pt x="304023" y="2824835"/>
                      <a:pt x="304023" y="2824835"/>
                    </a:cubicBezTo>
                    <a:cubicBezTo>
                      <a:pt x="132548" y="2824835"/>
                      <a:pt x="4213" y="2723766"/>
                      <a:pt x="8532" y="2521219"/>
                    </a:cubicBezTo>
                    <a:cubicBezTo>
                      <a:pt x="8532" y="2521219"/>
                      <a:pt x="9630" y="2022678"/>
                      <a:pt x="4815" y="1065795"/>
                    </a:cubicBezTo>
                    <a:cubicBezTo>
                      <a:pt x="0" y="663668"/>
                      <a:pt x="25592" y="330596"/>
                      <a:pt x="25592" y="330596"/>
                    </a:cubicBezTo>
                    <a:cubicBezTo>
                      <a:pt x="27224" y="150571"/>
                      <a:pt x="143504" y="16918"/>
                      <a:pt x="278431" y="16918"/>
                    </a:cubicBezTo>
                    <a:close/>
                  </a:path>
                </a:pathLst>
              </a:custGeom>
              <a:solidFill>
                <a:srgbClr val="F1BCB6"/>
              </a:solidFill>
            </p:spPr>
          </p:sp>
        </p:grpSp>
        <p:sp>
          <p:nvSpPr>
            <p:cNvPr id="35" name="Freeform 17">
              <a:extLst>
                <a:ext uri="{FF2B5EF4-FFF2-40B4-BE49-F238E27FC236}">
                  <a16:creationId xmlns:a16="http://schemas.microsoft.com/office/drawing/2014/main" id="{56A835A0-9973-4607-8C7B-2FB7E7C9B2CC}"/>
                </a:ext>
              </a:extLst>
            </p:cNvPr>
            <p:cNvSpPr/>
            <p:nvPr/>
          </p:nvSpPr>
          <p:spPr>
            <a:xfrm>
              <a:off x="3394316" y="2157667"/>
              <a:ext cx="11499367" cy="5261536"/>
            </a:xfrm>
            <a:custGeom>
              <a:avLst/>
              <a:gdLst/>
              <a:ahLst/>
              <a:cxnLst/>
              <a:rect l="l" t="t" r="r" b="b"/>
              <a:pathLst>
                <a:path w="6173828" h="2824835">
                  <a:moveTo>
                    <a:pt x="278431" y="16918"/>
                  </a:moveTo>
                  <a:cubicBezTo>
                    <a:pt x="278431" y="16918"/>
                    <a:pt x="604014" y="12258"/>
                    <a:pt x="980017" y="12454"/>
                  </a:cubicBezTo>
                  <a:cubicBezTo>
                    <a:pt x="4754553" y="12671"/>
                    <a:pt x="5899760" y="0"/>
                    <a:pt x="5899760" y="0"/>
                  </a:cubicBezTo>
                  <a:cubicBezTo>
                    <a:pt x="5967224" y="0"/>
                    <a:pt x="6043161" y="0"/>
                    <a:pt x="6121934" y="85073"/>
                  </a:cubicBezTo>
                  <a:cubicBezTo>
                    <a:pt x="6164912" y="131488"/>
                    <a:pt x="6165980" y="240224"/>
                    <a:pt x="6166385" y="320281"/>
                  </a:cubicBezTo>
                  <a:cubicBezTo>
                    <a:pt x="6166385" y="320281"/>
                    <a:pt x="6164681" y="1714760"/>
                    <a:pt x="6164681" y="2062251"/>
                  </a:cubicBezTo>
                  <a:cubicBezTo>
                    <a:pt x="6164681" y="2276410"/>
                    <a:pt x="6173829" y="2575589"/>
                    <a:pt x="6173829" y="2575589"/>
                  </a:cubicBezTo>
                  <a:cubicBezTo>
                    <a:pt x="6173829" y="2704258"/>
                    <a:pt x="6169660" y="2824835"/>
                    <a:pt x="5916821" y="2816701"/>
                  </a:cubicBezTo>
                  <a:cubicBezTo>
                    <a:pt x="5916821" y="2816701"/>
                    <a:pt x="5540349" y="2796403"/>
                    <a:pt x="4889730" y="2804001"/>
                  </a:cubicBezTo>
                  <a:cubicBezTo>
                    <a:pt x="1702804" y="2812135"/>
                    <a:pt x="304023" y="2824835"/>
                    <a:pt x="304023" y="2824835"/>
                  </a:cubicBezTo>
                  <a:cubicBezTo>
                    <a:pt x="132548" y="2824835"/>
                    <a:pt x="4213" y="2723766"/>
                    <a:pt x="8532" y="2521219"/>
                  </a:cubicBezTo>
                  <a:cubicBezTo>
                    <a:pt x="8532" y="2521219"/>
                    <a:pt x="9630" y="2022678"/>
                    <a:pt x="4815" y="1065795"/>
                  </a:cubicBezTo>
                  <a:cubicBezTo>
                    <a:pt x="0" y="663668"/>
                    <a:pt x="25592" y="330596"/>
                    <a:pt x="25592" y="330596"/>
                  </a:cubicBezTo>
                  <a:cubicBezTo>
                    <a:pt x="27224" y="150571"/>
                    <a:pt x="143504" y="16918"/>
                    <a:pt x="278431" y="16918"/>
                  </a:cubicBezTo>
                  <a:close/>
                </a:path>
              </a:pathLst>
            </a:custGeom>
            <a:solidFill>
              <a:srgbClr val="FFD4CF"/>
            </a:solidFill>
          </p:spPr>
        </p:sp>
        <p:sp>
          <p:nvSpPr>
            <p:cNvPr id="36" name="TextBox 35">
              <a:extLst>
                <a:ext uri="{FF2B5EF4-FFF2-40B4-BE49-F238E27FC236}">
                  <a16:creationId xmlns:a16="http://schemas.microsoft.com/office/drawing/2014/main" id="{47F1ECD9-B9BE-4A3E-AF9E-EC6CE4DB599B}"/>
                </a:ext>
              </a:extLst>
            </p:cNvPr>
            <p:cNvSpPr txBox="1"/>
            <p:nvPr/>
          </p:nvSpPr>
          <p:spPr>
            <a:xfrm>
              <a:off x="3156005" y="2104468"/>
              <a:ext cx="11896911" cy="4996689"/>
            </a:xfrm>
            <a:prstGeom prst="rect">
              <a:avLst/>
            </a:prstGeom>
            <a:noFill/>
          </p:spPr>
          <p:txBody>
            <a:bodyPr wrap="square">
              <a:spAutoFit/>
            </a:bodyPr>
            <a:lstStyle/>
            <a:p>
              <a:pPr lvl="0" algn="ctr">
                <a:lnSpc>
                  <a:spcPct val="150000"/>
                </a:lnSpc>
                <a:spcAft>
                  <a:spcPts val="1000"/>
                </a:spcAft>
              </a:pPr>
              <a:r>
                <a:rPr lang="en-US" sz="7000" b="1" dirty="0">
                  <a:effectLst/>
                  <a:latin typeface="Arial" panose="020B0604020202020204" pitchFamily="34" charset="0"/>
                  <a:ea typeface="Calibri" panose="020F0502020204030204" pitchFamily="34" charset="0"/>
                  <a:cs typeface="Arial" panose="020B0604020202020204" pitchFamily="34" charset="0"/>
                </a:rPr>
                <a:t>CHÀO MỪNG CÁC EM</a:t>
              </a:r>
            </a:p>
            <a:p>
              <a:pPr lvl="0" algn="ctr">
                <a:lnSpc>
                  <a:spcPct val="150000"/>
                </a:lnSpc>
                <a:spcAft>
                  <a:spcPts val="1000"/>
                </a:spcAft>
              </a:pPr>
              <a:r>
                <a:rPr lang="en-US" sz="7000" b="1" dirty="0">
                  <a:effectLst/>
                  <a:latin typeface="Arial" panose="020B0604020202020204" pitchFamily="34" charset="0"/>
                  <a:ea typeface="Calibri" panose="020F0502020204030204" pitchFamily="34" charset="0"/>
                  <a:cs typeface="Arial" panose="020B0604020202020204" pitchFamily="34" charset="0"/>
                </a:rPr>
                <a:t>ĐÃ ĐẾN VỚI BÀI HỌC </a:t>
              </a:r>
            </a:p>
            <a:p>
              <a:pPr lvl="0" algn="ctr">
                <a:lnSpc>
                  <a:spcPct val="150000"/>
                </a:lnSpc>
                <a:spcAft>
                  <a:spcPts val="1000"/>
                </a:spcAft>
              </a:pPr>
              <a:r>
                <a:rPr lang="en-US" sz="7000" b="1" dirty="0">
                  <a:effectLst/>
                  <a:latin typeface="Arial" panose="020B0604020202020204" pitchFamily="34" charset="0"/>
                  <a:ea typeface="Calibri" panose="020F0502020204030204" pitchFamily="34" charset="0"/>
                  <a:cs typeface="Arial" panose="020B0604020202020204" pitchFamily="34" charset="0"/>
                </a:rPr>
                <a:t>HÔM NAY!</a:t>
              </a:r>
            </a:p>
          </p:txBody>
        </p:sp>
        <p:pic>
          <p:nvPicPr>
            <p:cNvPr id="37" name="Picture 23">
              <a:extLst>
                <a:ext uri="{FF2B5EF4-FFF2-40B4-BE49-F238E27FC236}">
                  <a16:creationId xmlns:a16="http://schemas.microsoft.com/office/drawing/2014/main" id="{477C0A80-3644-445A-A4D4-1DFA66E9FDE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616955">
              <a:off x="12880290" y="1562897"/>
              <a:ext cx="3070367" cy="949023"/>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9">
            <a:extLst>
              <a:ext uri="{FF2B5EF4-FFF2-40B4-BE49-F238E27FC236}">
                <a16:creationId xmlns:a16="http://schemas.microsoft.com/office/drawing/2014/main" id="{5B68C61E-C9BF-47E8-8D5A-925F47E71EBE}"/>
              </a:ext>
            </a:extLst>
          </p:cNvPr>
          <p:cNvGrpSpPr/>
          <p:nvPr/>
        </p:nvGrpSpPr>
        <p:grpSpPr>
          <a:xfrm>
            <a:off x="2703743" y="614466"/>
            <a:ext cx="12801600" cy="2243031"/>
            <a:chOff x="-2" y="0"/>
            <a:chExt cx="15615030" cy="6847217"/>
          </a:xfrm>
          <a:solidFill>
            <a:schemeClr val="accent5">
              <a:lumMod val="20000"/>
              <a:lumOff val="80000"/>
            </a:schemeClr>
          </a:solidFill>
        </p:grpSpPr>
        <p:sp>
          <p:nvSpPr>
            <p:cNvPr id="35" name="Freeform 10">
              <a:extLst>
                <a:ext uri="{FF2B5EF4-FFF2-40B4-BE49-F238E27FC236}">
                  <a16:creationId xmlns:a16="http://schemas.microsoft.com/office/drawing/2014/main" id="{029964A6-49F4-4F52-930C-AC7706EBF4CB}"/>
                </a:ext>
              </a:extLst>
            </p:cNvPr>
            <p:cNvSpPr/>
            <p:nvPr/>
          </p:nvSpPr>
          <p:spPr>
            <a:xfrm>
              <a:off x="-2" y="0"/>
              <a:ext cx="15615030" cy="6847217"/>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grpFill/>
          </p:spPr>
        </p:sp>
      </p:grpSp>
      <p:graphicFrame>
        <p:nvGraphicFramePr>
          <p:cNvPr id="3" name="Table 2">
            <a:extLst>
              <a:ext uri="{FF2B5EF4-FFF2-40B4-BE49-F238E27FC236}">
                <a16:creationId xmlns:a16="http://schemas.microsoft.com/office/drawing/2014/main" id="{27673FC5-5ADD-4891-A84D-0AFB418DE386}"/>
              </a:ext>
            </a:extLst>
          </p:cNvPr>
          <p:cNvGraphicFramePr>
            <a:graphicFrameLocks noGrp="1"/>
          </p:cNvGraphicFramePr>
          <p:nvPr>
            <p:extLst>
              <p:ext uri="{D42A27DB-BD31-4B8C-83A1-F6EECF244321}">
                <p14:modId xmlns:p14="http://schemas.microsoft.com/office/powerpoint/2010/main" val="93537909"/>
              </p:ext>
            </p:extLst>
          </p:nvPr>
        </p:nvGraphicFramePr>
        <p:xfrm>
          <a:off x="1676400" y="3390898"/>
          <a:ext cx="15038389" cy="5943602"/>
        </p:xfrm>
        <a:graphic>
          <a:graphicData uri="http://schemas.openxmlformats.org/drawingml/2006/table">
            <a:tbl>
              <a:tblPr bandRow="1">
                <a:tableStyleId>{5C22544A-7EE6-4342-B048-85BDC9FD1C3A}</a:tableStyleId>
              </a:tblPr>
              <a:tblGrid>
                <a:gridCol w="4473483">
                  <a:extLst>
                    <a:ext uri="{9D8B030D-6E8A-4147-A177-3AD203B41FA5}">
                      <a16:colId xmlns:a16="http://schemas.microsoft.com/office/drawing/2014/main" val="1096797894"/>
                    </a:ext>
                  </a:extLst>
                </a:gridCol>
                <a:gridCol w="5231362">
                  <a:extLst>
                    <a:ext uri="{9D8B030D-6E8A-4147-A177-3AD203B41FA5}">
                      <a16:colId xmlns:a16="http://schemas.microsoft.com/office/drawing/2014/main" val="354380628"/>
                    </a:ext>
                  </a:extLst>
                </a:gridCol>
                <a:gridCol w="5333544">
                  <a:extLst>
                    <a:ext uri="{9D8B030D-6E8A-4147-A177-3AD203B41FA5}">
                      <a16:colId xmlns:a16="http://schemas.microsoft.com/office/drawing/2014/main" val="1453951391"/>
                    </a:ext>
                  </a:extLst>
                </a:gridCol>
              </a:tblGrid>
              <a:tr h="2072150">
                <a:tc>
                  <a:txBody>
                    <a:bodyPr/>
                    <a:lstStyle/>
                    <a:p>
                      <a:pPr algn="ctr">
                        <a:lnSpc>
                          <a:spcPct val="150000"/>
                        </a:lnSpc>
                        <a:tabLst>
                          <a:tab pos="90170" algn="l"/>
                          <a:tab pos="180340" algn="l"/>
                          <a:tab pos="270510" algn="l"/>
                        </a:tabLst>
                      </a:pPr>
                      <a:r>
                        <a:rPr lang="en-US" sz="3600" b="1" dirty="0" err="1">
                          <a:effectLst/>
                          <a:latin typeface="Arial" panose="020B0604020202020204" pitchFamily="34" charset="0"/>
                          <a:cs typeface="Arial" panose="020B0604020202020204" pitchFamily="34" charset="0"/>
                        </a:rPr>
                        <a:t>Yếu</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tố</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b="1" dirty="0" err="1">
                          <a:effectLst/>
                          <a:latin typeface="Arial" panose="020B0604020202020204" pitchFamily="34" charset="0"/>
                          <a:cs typeface="Arial" panose="020B0604020202020204" pitchFamily="34" charset="0"/>
                        </a:rPr>
                        <a:t>Trong</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truyện</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nói</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chung</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b="1" dirty="0" err="1">
                          <a:effectLst/>
                          <a:latin typeface="Arial" panose="020B0604020202020204" pitchFamily="34" charset="0"/>
                          <a:cs typeface="Arial" panose="020B0604020202020204" pitchFamily="34" charset="0"/>
                        </a:rPr>
                        <a:t>Trong</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truyện</a:t>
                      </a:r>
                      <a:r>
                        <a:rPr lang="en-US" sz="3600" b="1" dirty="0">
                          <a:effectLst/>
                          <a:latin typeface="Arial" panose="020B0604020202020204" pitchFamily="34" charset="0"/>
                          <a:cs typeface="Arial" panose="020B0604020202020204" pitchFamily="34" charset="0"/>
                        </a:rPr>
                        <a:t> </a:t>
                      </a:r>
                    </a:p>
                    <a:p>
                      <a:pPr algn="ctr">
                        <a:lnSpc>
                          <a:spcPct val="150000"/>
                        </a:lnSpc>
                        <a:tabLst>
                          <a:tab pos="90170" algn="l"/>
                          <a:tab pos="180340" algn="l"/>
                          <a:tab pos="270510" algn="l"/>
                        </a:tabLst>
                      </a:pPr>
                      <a:r>
                        <a:rPr lang="en-US" sz="3600" b="1" dirty="0" err="1">
                          <a:effectLst/>
                          <a:latin typeface="Arial" panose="020B0604020202020204" pitchFamily="34" charset="0"/>
                          <a:cs typeface="Arial" panose="020B0604020202020204" pitchFamily="34" charset="0"/>
                        </a:rPr>
                        <a:t>ngụ</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ngôn</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63017843"/>
                  </a:ext>
                </a:extLst>
              </a:tr>
              <a:tr h="967863">
                <a:tc>
                  <a:txBody>
                    <a:bodyPr/>
                    <a:lstStyle/>
                    <a:p>
                      <a:pPr algn="ctr">
                        <a:lnSpc>
                          <a:spcPct val="150000"/>
                        </a:lnSpc>
                        <a:tabLst>
                          <a:tab pos="90170" algn="l"/>
                          <a:tab pos="180340" algn="l"/>
                          <a:tab pos="270510" algn="l"/>
                        </a:tabLst>
                      </a:pPr>
                      <a:r>
                        <a:rPr lang="en-US" sz="3600" b="1" dirty="0" err="1">
                          <a:effectLst/>
                          <a:latin typeface="Arial" panose="020B0604020202020204" pitchFamily="34" charset="0"/>
                          <a:cs typeface="Arial" panose="020B0604020202020204" pitchFamily="34" charset="0"/>
                        </a:rPr>
                        <a:t>Đề</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tài</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tabLst>
                          <a:tab pos="90170" algn="l"/>
                          <a:tab pos="180340" algn="l"/>
                          <a:tab pos="270510" algn="l"/>
                        </a:tabLs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3090542"/>
                  </a:ext>
                </a:extLst>
              </a:tr>
              <a:tr h="967863">
                <a:tc>
                  <a:txBody>
                    <a:bodyPr/>
                    <a:lstStyle/>
                    <a:p>
                      <a:pPr algn="ctr">
                        <a:lnSpc>
                          <a:spcPct val="150000"/>
                        </a:lnSpc>
                        <a:tabLst>
                          <a:tab pos="90170" algn="l"/>
                          <a:tab pos="180340" algn="l"/>
                          <a:tab pos="270510" algn="l"/>
                        </a:tabLst>
                      </a:pPr>
                      <a:r>
                        <a:rPr lang="en-US" sz="3600" b="1" dirty="0" err="1">
                          <a:effectLst/>
                          <a:latin typeface="Arial" panose="020B0604020202020204" pitchFamily="34" charset="0"/>
                          <a:cs typeface="Arial" panose="020B0604020202020204" pitchFamily="34" charset="0"/>
                        </a:rPr>
                        <a:t>Cốt</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truyện</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tabLst>
                          <a:tab pos="90170" algn="l"/>
                          <a:tab pos="180340" algn="l"/>
                          <a:tab pos="270510" algn="l"/>
                        </a:tabLst>
                      </a:pPr>
                      <a:r>
                        <a:rPr lang="en-US"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49658"/>
                  </a:ext>
                </a:extLst>
              </a:tr>
              <a:tr h="967863">
                <a:tc>
                  <a:txBody>
                    <a:bodyPr/>
                    <a:lstStyle/>
                    <a:p>
                      <a:pPr algn="ctr">
                        <a:lnSpc>
                          <a:spcPct val="150000"/>
                        </a:lnSpc>
                        <a:tabLst>
                          <a:tab pos="90170" algn="l"/>
                          <a:tab pos="180340" algn="l"/>
                          <a:tab pos="270510" algn="l"/>
                        </a:tabLst>
                      </a:pPr>
                      <a:r>
                        <a:rPr lang="en-US" sz="3600" b="1" dirty="0" err="1">
                          <a:effectLst/>
                          <a:latin typeface="Arial" panose="020B0604020202020204" pitchFamily="34" charset="0"/>
                          <a:cs typeface="Arial" panose="020B0604020202020204" pitchFamily="34" charset="0"/>
                        </a:rPr>
                        <a:t>Sự</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kiện</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sự</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việc</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tabLst>
                          <a:tab pos="90170" algn="l"/>
                          <a:tab pos="180340" algn="l"/>
                          <a:tab pos="270510" algn="l"/>
                        </a:tabLs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2022635"/>
                  </a:ext>
                </a:extLst>
              </a:tr>
              <a:tr h="967863">
                <a:tc>
                  <a:txBody>
                    <a:bodyPr/>
                    <a:lstStyle/>
                    <a:p>
                      <a:pPr algn="ctr">
                        <a:lnSpc>
                          <a:spcPct val="150000"/>
                        </a:lnSpc>
                        <a:tabLst>
                          <a:tab pos="90170" algn="l"/>
                          <a:tab pos="180340" algn="l"/>
                          <a:tab pos="270510" algn="l"/>
                        </a:tabLst>
                      </a:pPr>
                      <a:r>
                        <a:rPr lang="en-US" sz="3600" b="1" dirty="0" err="1">
                          <a:effectLst/>
                          <a:latin typeface="Arial" panose="020B0604020202020204" pitchFamily="34" charset="0"/>
                          <a:cs typeface="Arial" panose="020B0604020202020204" pitchFamily="34" charset="0"/>
                        </a:rPr>
                        <a:t>Nhân</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vật</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tabLst>
                          <a:tab pos="90170" algn="l"/>
                          <a:tab pos="180340" algn="l"/>
                          <a:tab pos="270510" algn="l"/>
                        </a:tabLst>
                      </a:pPr>
                      <a:r>
                        <a:rPr lang="en-US"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6572773"/>
                  </a:ext>
                </a:extLst>
              </a:tr>
            </a:tbl>
          </a:graphicData>
        </a:graphic>
      </p:graphicFrame>
      <p:sp>
        <p:nvSpPr>
          <p:cNvPr id="32" name="TextBox 31">
            <a:extLst>
              <a:ext uri="{FF2B5EF4-FFF2-40B4-BE49-F238E27FC236}">
                <a16:creationId xmlns:a16="http://schemas.microsoft.com/office/drawing/2014/main" id="{E6A808A9-1F0B-469A-B9C9-42CBBFC51F71}"/>
              </a:ext>
            </a:extLst>
          </p:cNvPr>
          <p:cNvSpPr txBox="1"/>
          <p:nvPr/>
        </p:nvSpPr>
        <p:spPr>
          <a:xfrm>
            <a:off x="2668872" y="727777"/>
            <a:ext cx="13053447" cy="1824923"/>
          </a:xfrm>
          <a:prstGeom prst="rect">
            <a:avLst/>
          </a:prstGeom>
          <a:noFill/>
        </p:spPr>
        <p:txBody>
          <a:bodyPr wrap="square">
            <a:spAutoFit/>
          </a:bodyPr>
          <a:lstStyle/>
          <a:p>
            <a:pPr algn="ctr">
              <a:lnSpc>
                <a:spcPct val="150000"/>
              </a:lnSpc>
              <a:tabLst>
                <a:tab pos="90170" algn="l"/>
                <a:tab pos="180340" algn="l"/>
                <a:tab pos="270510" algn="l"/>
              </a:tabLs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sánh</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yếu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tabLst>
                <a:tab pos="90170" algn="l"/>
                <a:tab pos="180340" algn="l"/>
                <a:tab pos="270510" algn="l"/>
              </a:tabLs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chung</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7" name="Picture 2">
            <a:extLst>
              <a:ext uri="{FF2B5EF4-FFF2-40B4-BE49-F238E27FC236}">
                <a16:creationId xmlns:a16="http://schemas.microsoft.com/office/drawing/2014/main" id="{C4A5B515-36C1-4FE1-9D94-DBCC1A7F9E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56">
            <a:off x="-2036462" y="9606335"/>
            <a:ext cx="22653739" cy="7335012"/>
          </a:xfrm>
          <a:prstGeom prst="rect">
            <a:avLst/>
          </a:prstGeom>
        </p:spPr>
      </p:pic>
      <p:pic>
        <p:nvPicPr>
          <p:cNvPr id="58" name="Picture 6">
            <a:extLst>
              <a:ext uri="{FF2B5EF4-FFF2-40B4-BE49-F238E27FC236}">
                <a16:creationId xmlns:a16="http://schemas.microsoft.com/office/drawing/2014/main" id="{80B36DA9-BCCE-4098-8348-7D32AF0702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90073" y="8039100"/>
            <a:ext cx="1321727" cy="2138717"/>
          </a:xfrm>
          <a:prstGeom prst="rect">
            <a:avLst/>
          </a:prstGeom>
        </p:spPr>
      </p:pic>
      <p:pic>
        <p:nvPicPr>
          <p:cNvPr id="59" name="Picture 5">
            <a:extLst>
              <a:ext uri="{FF2B5EF4-FFF2-40B4-BE49-F238E27FC236}">
                <a16:creationId xmlns:a16="http://schemas.microsoft.com/office/drawing/2014/main" id="{1A7D8234-97FC-42F0-89D0-591F77B4A2D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92553" y="9746766"/>
            <a:ext cx="830146" cy="498983"/>
          </a:xfrm>
          <a:prstGeom prst="rect">
            <a:avLst/>
          </a:prstGeom>
        </p:spPr>
      </p:pic>
      <p:pic>
        <p:nvPicPr>
          <p:cNvPr id="60" name="Picture 5">
            <a:extLst>
              <a:ext uri="{FF2B5EF4-FFF2-40B4-BE49-F238E27FC236}">
                <a16:creationId xmlns:a16="http://schemas.microsoft.com/office/drawing/2014/main" id="{59D6125F-C814-45A7-9E7F-94F8A2215BA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1835" y="9616663"/>
            <a:ext cx="830146" cy="498983"/>
          </a:xfrm>
          <a:prstGeom prst="rect">
            <a:avLst/>
          </a:prstGeom>
        </p:spPr>
      </p:pic>
      <p:pic>
        <p:nvPicPr>
          <p:cNvPr id="61" name="Picture 5">
            <a:extLst>
              <a:ext uri="{FF2B5EF4-FFF2-40B4-BE49-F238E27FC236}">
                <a16:creationId xmlns:a16="http://schemas.microsoft.com/office/drawing/2014/main" id="{D6F026DE-EAEA-4C91-B191-74D5ED7B98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4696" y="9973770"/>
            <a:ext cx="830146" cy="498983"/>
          </a:xfrm>
          <a:prstGeom prst="rect">
            <a:avLst/>
          </a:prstGeom>
        </p:spPr>
      </p:pic>
      <p:pic>
        <p:nvPicPr>
          <p:cNvPr id="62" name="Picture 5">
            <a:extLst>
              <a:ext uri="{FF2B5EF4-FFF2-40B4-BE49-F238E27FC236}">
                <a16:creationId xmlns:a16="http://schemas.microsoft.com/office/drawing/2014/main" id="{7EAF81F8-938D-4751-9B79-8DB0D9E45BE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62225" y="10175515"/>
            <a:ext cx="830146" cy="498983"/>
          </a:xfrm>
          <a:prstGeom prst="rect">
            <a:avLst/>
          </a:prstGeom>
        </p:spPr>
      </p:pic>
      <p:pic>
        <p:nvPicPr>
          <p:cNvPr id="63" name="Picture 28">
            <a:extLst>
              <a:ext uri="{FF2B5EF4-FFF2-40B4-BE49-F238E27FC236}">
                <a16:creationId xmlns:a16="http://schemas.microsoft.com/office/drawing/2014/main" id="{8896507A-04A7-4B85-A52F-2B3CA5E5D82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59168" y="438464"/>
            <a:ext cx="1221473" cy="1221473"/>
          </a:xfrm>
          <a:prstGeom prst="rect">
            <a:avLst/>
          </a:prstGeom>
        </p:spPr>
      </p:pic>
      <p:pic>
        <p:nvPicPr>
          <p:cNvPr id="64" name="Picture 29">
            <a:extLst>
              <a:ext uri="{FF2B5EF4-FFF2-40B4-BE49-F238E27FC236}">
                <a16:creationId xmlns:a16="http://schemas.microsoft.com/office/drawing/2014/main" id="{6282CCF3-8741-4794-B390-575F4BE048E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6576144" y="766867"/>
            <a:ext cx="2262744" cy="1176627"/>
          </a:xfrm>
          <a:prstGeom prst="rect">
            <a:avLst/>
          </a:prstGeom>
        </p:spPr>
      </p:pic>
      <p:pic>
        <p:nvPicPr>
          <p:cNvPr id="65" name="Picture 3">
            <a:extLst>
              <a:ext uri="{FF2B5EF4-FFF2-40B4-BE49-F238E27FC236}">
                <a16:creationId xmlns:a16="http://schemas.microsoft.com/office/drawing/2014/main" id="{449DB4AC-A0BC-4EE2-A826-C019276BC3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1157">
            <a:off x="-798542" y="432132"/>
            <a:ext cx="2220232" cy="1154521"/>
          </a:xfrm>
          <a:prstGeom prst="rect">
            <a:avLst/>
          </a:prstGeom>
        </p:spPr>
      </p:pic>
      <p:pic>
        <p:nvPicPr>
          <p:cNvPr id="66" name="Picture 13">
            <a:extLst>
              <a:ext uri="{FF2B5EF4-FFF2-40B4-BE49-F238E27FC236}">
                <a16:creationId xmlns:a16="http://schemas.microsoft.com/office/drawing/2014/main" id="{4210A1E8-FDCE-4B20-80CE-631C7BEE43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33700" y="7789435"/>
            <a:ext cx="2619799" cy="2138718"/>
          </a:xfrm>
          <a:prstGeom prst="rect">
            <a:avLst/>
          </a:prstGeom>
        </p:spPr>
      </p:pic>
      <p:pic>
        <p:nvPicPr>
          <p:cNvPr id="67" name="Picture 27">
            <a:extLst>
              <a:ext uri="{FF2B5EF4-FFF2-40B4-BE49-F238E27FC236}">
                <a16:creationId xmlns:a16="http://schemas.microsoft.com/office/drawing/2014/main" id="{E92E6406-BCC7-4DE4-B755-CCD8B03FA4C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375041" y="1057595"/>
            <a:ext cx="1051930" cy="1057217"/>
          </a:xfrm>
          <a:prstGeom prst="rect">
            <a:avLst/>
          </a:prstGeom>
        </p:spPr>
      </p:pic>
      <p:pic>
        <p:nvPicPr>
          <p:cNvPr id="68" name="Picture 11">
            <a:extLst>
              <a:ext uri="{FF2B5EF4-FFF2-40B4-BE49-F238E27FC236}">
                <a16:creationId xmlns:a16="http://schemas.microsoft.com/office/drawing/2014/main" id="{33D9EA42-EE68-4099-874D-157FDAC0FB39}"/>
              </a:ext>
            </a:extLst>
          </p:cNvPr>
          <p:cNvPicPr>
            <a:picLocks noChangeAspect="1"/>
          </p:cNvPicPr>
          <p:nvPr/>
        </p:nvPicPr>
        <p:blipFill>
          <a:blip r:embed="rId17"/>
          <a:srcRect/>
          <a:stretch>
            <a:fillRect/>
          </a:stretch>
        </p:blipFill>
        <p:spPr>
          <a:xfrm>
            <a:off x="13792200" y="766867"/>
            <a:ext cx="802341" cy="709069"/>
          </a:xfrm>
          <a:prstGeom prst="rect">
            <a:avLst/>
          </a:prstGeom>
        </p:spPr>
      </p:pic>
    </p:spTree>
    <p:extLst>
      <p:ext uri="{BB962C8B-B14F-4D97-AF65-F5344CB8AC3E}">
        <p14:creationId xmlns:p14="http://schemas.microsoft.com/office/powerpoint/2010/main" val="5838781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416F90B-9EEB-4A12-95AA-EA48C871E8D7}"/>
              </a:ext>
            </a:extLst>
          </p:cNvPr>
          <p:cNvPicPr>
            <a:picLocks noChangeAspect="1"/>
          </p:cNvPicPr>
          <p:nvPr/>
        </p:nvPicPr>
        <p:blipFill>
          <a:blip r:embed="rId2"/>
          <a:stretch>
            <a:fillRect/>
          </a:stretch>
        </p:blipFill>
        <p:spPr>
          <a:xfrm>
            <a:off x="-457200" y="10161697"/>
            <a:ext cx="20609722" cy="2934609"/>
          </a:xfrm>
          <a:prstGeom prst="rect">
            <a:avLst/>
          </a:prstGeom>
        </p:spPr>
      </p:pic>
      <p:pic>
        <p:nvPicPr>
          <p:cNvPr id="12" name="Picture 3">
            <a:extLst>
              <a:ext uri="{FF2B5EF4-FFF2-40B4-BE49-F238E27FC236}">
                <a16:creationId xmlns:a16="http://schemas.microsoft.com/office/drawing/2014/main" id="{244539F4-BA21-487E-98C8-070288CECD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069" y="9635592"/>
            <a:ext cx="830146" cy="526105"/>
          </a:xfrm>
          <a:prstGeom prst="rect">
            <a:avLst/>
          </a:prstGeom>
        </p:spPr>
      </p:pic>
      <p:pic>
        <p:nvPicPr>
          <p:cNvPr id="13" name="Picture 4">
            <a:extLst>
              <a:ext uri="{FF2B5EF4-FFF2-40B4-BE49-F238E27FC236}">
                <a16:creationId xmlns:a16="http://schemas.microsoft.com/office/drawing/2014/main" id="{189F7C3C-0278-4FF2-8FDF-0EFB0D2A8B4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1938" y="10078541"/>
            <a:ext cx="657858" cy="416917"/>
          </a:xfrm>
          <a:prstGeom prst="rect">
            <a:avLst/>
          </a:prstGeom>
        </p:spPr>
      </p:pic>
      <p:pic>
        <p:nvPicPr>
          <p:cNvPr id="14" name="Picture 5">
            <a:extLst>
              <a:ext uri="{FF2B5EF4-FFF2-40B4-BE49-F238E27FC236}">
                <a16:creationId xmlns:a16="http://schemas.microsoft.com/office/drawing/2014/main" id="{D5D8D61F-6BF5-4671-8A4A-67D083628A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03026" y="9819194"/>
            <a:ext cx="949664" cy="601850"/>
          </a:xfrm>
          <a:prstGeom prst="rect">
            <a:avLst/>
          </a:prstGeom>
        </p:spPr>
      </p:pic>
      <p:graphicFrame>
        <p:nvGraphicFramePr>
          <p:cNvPr id="5" name="Table 4">
            <a:extLst>
              <a:ext uri="{FF2B5EF4-FFF2-40B4-BE49-F238E27FC236}">
                <a16:creationId xmlns:a16="http://schemas.microsoft.com/office/drawing/2014/main" id="{EAE52D42-BC99-4728-ABBC-D5EBB4152E6C}"/>
              </a:ext>
            </a:extLst>
          </p:cNvPr>
          <p:cNvGraphicFramePr>
            <a:graphicFrameLocks noGrp="1"/>
          </p:cNvGraphicFramePr>
          <p:nvPr>
            <p:extLst>
              <p:ext uri="{D42A27DB-BD31-4B8C-83A1-F6EECF244321}">
                <p14:modId xmlns:p14="http://schemas.microsoft.com/office/powerpoint/2010/main" val="3693758314"/>
              </p:ext>
            </p:extLst>
          </p:nvPr>
        </p:nvGraphicFramePr>
        <p:xfrm>
          <a:off x="1122982" y="342900"/>
          <a:ext cx="16036226" cy="9570531"/>
        </p:xfrm>
        <a:graphic>
          <a:graphicData uri="http://schemas.openxmlformats.org/drawingml/2006/table">
            <a:tbl>
              <a:tblPr bandRow="1"/>
              <a:tblGrid>
                <a:gridCol w="3068025">
                  <a:extLst>
                    <a:ext uri="{9D8B030D-6E8A-4147-A177-3AD203B41FA5}">
                      <a16:colId xmlns:a16="http://schemas.microsoft.com/office/drawing/2014/main" val="519338726"/>
                    </a:ext>
                  </a:extLst>
                </a:gridCol>
                <a:gridCol w="6525426">
                  <a:extLst>
                    <a:ext uri="{9D8B030D-6E8A-4147-A177-3AD203B41FA5}">
                      <a16:colId xmlns:a16="http://schemas.microsoft.com/office/drawing/2014/main" val="3181526616"/>
                    </a:ext>
                  </a:extLst>
                </a:gridCol>
                <a:gridCol w="6442775">
                  <a:extLst>
                    <a:ext uri="{9D8B030D-6E8A-4147-A177-3AD203B41FA5}">
                      <a16:colId xmlns:a16="http://schemas.microsoft.com/office/drawing/2014/main" val="3676346880"/>
                    </a:ext>
                  </a:extLst>
                </a:gridCol>
              </a:tblGrid>
              <a:tr h="0">
                <a:tc>
                  <a:txBody>
                    <a:bodyPr/>
                    <a:lstStyle/>
                    <a:p>
                      <a:pPr algn="ctr">
                        <a:lnSpc>
                          <a:spcPct val="150000"/>
                        </a:lnSpc>
                        <a:tabLst>
                          <a:tab pos="90170" algn="l"/>
                          <a:tab pos="180340" algn="l"/>
                          <a:tab pos="27051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Yếu</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96457167"/>
                  </a:ext>
                </a:extLst>
              </a:tr>
              <a:tr h="804087">
                <a:tc>
                  <a:txBody>
                    <a:bodyPr/>
                    <a:lstStyle/>
                    <a:p>
                      <a:pPr algn="ctr">
                        <a:lnSpc>
                          <a:spcPct val="150000"/>
                        </a:lnSpc>
                        <a:tabLst>
                          <a:tab pos="90170" algn="l"/>
                          <a:tab pos="180340" algn="l"/>
                          <a:tab pos="27051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tài</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7356762"/>
                  </a:ext>
                </a:extLst>
              </a:tr>
              <a:tr h="1627820">
                <a:tc>
                  <a:txBody>
                    <a:bodyPr/>
                    <a:lstStyle/>
                    <a:p>
                      <a:pPr algn="ctr">
                        <a:lnSpc>
                          <a:spcPct val="150000"/>
                        </a:lnSpc>
                        <a:tabLst>
                          <a:tab pos="90170" algn="l"/>
                          <a:tab pos="180340" algn="l"/>
                          <a:tab pos="27051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Cốt</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6114345"/>
                  </a:ext>
                </a:extLst>
              </a:tr>
            </a:tbl>
          </a:graphicData>
        </a:graphic>
      </p:graphicFrame>
      <p:sp>
        <p:nvSpPr>
          <p:cNvPr id="4" name="TextBox 3">
            <a:extLst>
              <a:ext uri="{FF2B5EF4-FFF2-40B4-BE49-F238E27FC236}">
                <a16:creationId xmlns:a16="http://schemas.microsoft.com/office/drawing/2014/main" id="{F7B3CB32-1AA6-4D33-977F-3AA531C2BB80}"/>
              </a:ext>
            </a:extLst>
          </p:cNvPr>
          <p:cNvSpPr txBox="1"/>
          <p:nvPr/>
        </p:nvSpPr>
        <p:spPr>
          <a:xfrm>
            <a:off x="4441557" y="1440086"/>
            <a:ext cx="6096000"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hiện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tượng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đời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miêu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tả</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hiện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qua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E20BE456-BD64-4B5B-9696-F7B069C1F474}"/>
              </a:ext>
            </a:extLst>
          </p:cNvPr>
          <p:cNvSpPr txBox="1"/>
          <p:nvPr/>
        </p:nvSpPr>
        <p:spPr>
          <a:xfrm>
            <a:off x="11009609" y="1395819"/>
            <a:ext cx="5692399"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vấn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đề</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đạo</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đức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hay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ứng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cuộc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3AF37491-DE53-41B9-9745-EA13A2FD588D}"/>
              </a:ext>
            </a:extLst>
          </p:cNvPr>
          <p:cNvSpPr txBox="1"/>
          <p:nvPr/>
        </p:nvSpPr>
        <p:spPr>
          <a:xfrm>
            <a:off x="4444140" y="5332167"/>
            <a:ext cx="5946183" cy="331366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chuỗi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việc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sắp</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xếp</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tự</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nhất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định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liên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chặt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chẽ</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nhau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A234F737-2450-4D8C-88FD-F43A7D0426BD}"/>
              </a:ext>
            </a:extLst>
          </p:cNvPr>
          <p:cNvSpPr txBox="1"/>
          <p:nvPr/>
        </p:nvSpPr>
        <p:spPr>
          <a:xfrm>
            <a:off x="10834608" y="4541629"/>
            <a:ext cx="6172200" cy="497565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xoay</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kiện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hành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vi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ứng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niệm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phiến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diện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lầm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nhằm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hay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lời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khuyên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2" name="Picture 13">
            <a:extLst>
              <a:ext uri="{FF2B5EF4-FFF2-40B4-BE49-F238E27FC236}">
                <a16:creationId xmlns:a16="http://schemas.microsoft.com/office/drawing/2014/main" id="{E1B757E1-115A-4803-94E6-D078FBC700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030" y="8645832"/>
            <a:ext cx="1568370" cy="1596012"/>
          </a:xfrm>
          <a:prstGeom prst="rect">
            <a:avLst/>
          </a:prstGeom>
        </p:spPr>
      </p:pic>
      <p:pic>
        <p:nvPicPr>
          <p:cNvPr id="23" name="Picture 6">
            <a:extLst>
              <a:ext uri="{FF2B5EF4-FFF2-40B4-BE49-F238E27FC236}">
                <a16:creationId xmlns:a16="http://schemas.microsoft.com/office/drawing/2014/main" id="{4698FDCD-F513-4464-8D5E-3933B8DF74A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061051" y="8190102"/>
            <a:ext cx="1208868" cy="1956097"/>
          </a:xfrm>
          <a:prstGeom prst="rect">
            <a:avLst/>
          </a:prstGeom>
        </p:spPr>
      </p:pic>
      <p:pic>
        <p:nvPicPr>
          <p:cNvPr id="24" name="Picture 4">
            <a:extLst>
              <a:ext uri="{FF2B5EF4-FFF2-40B4-BE49-F238E27FC236}">
                <a16:creationId xmlns:a16="http://schemas.microsoft.com/office/drawing/2014/main" id="{0A7A564E-841A-48D3-A9D9-31E81743DD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29892" y="10032935"/>
            <a:ext cx="657858" cy="416917"/>
          </a:xfrm>
          <a:prstGeom prst="rect">
            <a:avLst/>
          </a:prstGeom>
        </p:spPr>
      </p:pic>
      <p:pic>
        <p:nvPicPr>
          <p:cNvPr id="25" name="Picture 4">
            <a:extLst>
              <a:ext uri="{FF2B5EF4-FFF2-40B4-BE49-F238E27FC236}">
                <a16:creationId xmlns:a16="http://schemas.microsoft.com/office/drawing/2014/main" id="{DA474290-86AF-4966-94A8-0D0E911C25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16055" y="10031796"/>
            <a:ext cx="657858" cy="416917"/>
          </a:xfrm>
          <a:prstGeom prst="rect">
            <a:avLst/>
          </a:prstGeom>
        </p:spPr>
      </p:pic>
      <p:pic>
        <p:nvPicPr>
          <p:cNvPr id="30" name="Picture 12">
            <a:extLst>
              <a:ext uri="{FF2B5EF4-FFF2-40B4-BE49-F238E27FC236}">
                <a16:creationId xmlns:a16="http://schemas.microsoft.com/office/drawing/2014/main" id="{73C8EC79-B78B-4F1D-B78E-9D3F7674A76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28591">
            <a:off x="17093832" y="3875"/>
            <a:ext cx="1240681" cy="1287260"/>
          </a:xfrm>
          <a:prstGeom prst="rect">
            <a:avLst/>
          </a:prstGeom>
        </p:spPr>
      </p:pic>
      <p:pic>
        <p:nvPicPr>
          <p:cNvPr id="31" name="Picture 12">
            <a:extLst>
              <a:ext uri="{FF2B5EF4-FFF2-40B4-BE49-F238E27FC236}">
                <a16:creationId xmlns:a16="http://schemas.microsoft.com/office/drawing/2014/main" id="{D058E7D7-3649-40BF-A61D-45F583657BA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228591" flipV="1">
            <a:off x="24879" y="3667504"/>
            <a:ext cx="1240681" cy="1748250"/>
          </a:xfrm>
          <a:prstGeom prst="rect">
            <a:avLst/>
          </a:prstGeom>
        </p:spPr>
      </p:pic>
    </p:spTree>
    <p:extLst>
      <p:ext uri="{BB962C8B-B14F-4D97-AF65-F5344CB8AC3E}">
        <p14:creationId xmlns:p14="http://schemas.microsoft.com/office/powerpoint/2010/main" val="286635165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416F90B-9EEB-4A12-95AA-EA48C871E8D7}"/>
              </a:ext>
            </a:extLst>
          </p:cNvPr>
          <p:cNvPicPr>
            <a:picLocks noChangeAspect="1"/>
          </p:cNvPicPr>
          <p:nvPr/>
        </p:nvPicPr>
        <p:blipFill>
          <a:blip r:embed="rId2"/>
          <a:stretch>
            <a:fillRect/>
          </a:stretch>
        </p:blipFill>
        <p:spPr>
          <a:xfrm>
            <a:off x="-457200" y="9753203"/>
            <a:ext cx="20609722" cy="2934609"/>
          </a:xfrm>
          <a:prstGeom prst="rect">
            <a:avLst/>
          </a:prstGeom>
        </p:spPr>
      </p:pic>
      <p:pic>
        <p:nvPicPr>
          <p:cNvPr id="12" name="Picture 3">
            <a:extLst>
              <a:ext uri="{FF2B5EF4-FFF2-40B4-BE49-F238E27FC236}">
                <a16:creationId xmlns:a16="http://schemas.microsoft.com/office/drawing/2014/main" id="{244539F4-BA21-487E-98C8-070288CECD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069" y="9635592"/>
            <a:ext cx="830146" cy="526105"/>
          </a:xfrm>
          <a:prstGeom prst="rect">
            <a:avLst/>
          </a:prstGeom>
        </p:spPr>
      </p:pic>
      <p:pic>
        <p:nvPicPr>
          <p:cNvPr id="13" name="Picture 4">
            <a:extLst>
              <a:ext uri="{FF2B5EF4-FFF2-40B4-BE49-F238E27FC236}">
                <a16:creationId xmlns:a16="http://schemas.microsoft.com/office/drawing/2014/main" id="{189F7C3C-0278-4FF2-8FDF-0EFB0D2A8B4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1938" y="9670047"/>
            <a:ext cx="657858" cy="416917"/>
          </a:xfrm>
          <a:prstGeom prst="rect">
            <a:avLst/>
          </a:prstGeom>
        </p:spPr>
      </p:pic>
      <p:pic>
        <p:nvPicPr>
          <p:cNvPr id="14" name="Picture 5">
            <a:extLst>
              <a:ext uri="{FF2B5EF4-FFF2-40B4-BE49-F238E27FC236}">
                <a16:creationId xmlns:a16="http://schemas.microsoft.com/office/drawing/2014/main" id="{D5D8D61F-6BF5-4671-8A4A-67D083628A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03026" y="9410700"/>
            <a:ext cx="949664" cy="601850"/>
          </a:xfrm>
          <a:prstGeom prst="rect">
            <a:avLst/>
          </a:prstGeom>
        </p:spPr>
      </p:pic>
      <p:graphicFrame>
        <p:nvGraphicFramePr>
          <p:cNvPr id="5" name="Table 4">
            <a:extLst>
              <a:ext uri="{FF2B5EF4-FFF2-40B4-BE49-F238E27FC236}">
                <a16:creationId xmlns:a16="http://schemas.microsoft.com/office/drawing/2014/main" id="{EAE52D42-BC99-4728-ABBC-D5EBB4152E6C}"/>
              </a:ext>
            </a:extLst>
          </p:cNvPr>
          <p:cNvGraphicFramePr>
            <a:graphicFrameLocks noGrp="1"/>
          </p:cNvGraphicFramePr>
          <p:nvPr>
            <p:extLst>
              <p:ext uri="{D42A27DB-BD31-4B8C-83A1-F6EECF244321}">
                <p14:modId xmlns:p14="http://schemas.microsoft.com/office/powerpoint/2010/main" val="76396753"/>
              </p:ext>
            </p:extLst>
          </p:nvPr>
        </p:nvGraphicFramePr>
        <p:xfrm>
          <a:off x="1130255" y="540435"/>
          <a:ext cx="16036226" cy="8747571"/>
        </p:xfrm>
        <a:graphic>
          <a:graphicData uri="http://schemas.openxmlformats.org/drawingml/2006/table">
            <a:tbl>
              <a:tblPr bandRow="1"/>
              <a:tblGrid>
                <a:gridCol w="3068025">
                  <a:extLst>
                    <a:ext uri="{9D8B030D-6E8A-4147-A177-3AD203B41FA5}">
                      <a16:colId xmlns:a16="http://schemas.microsoft.com/office/drawing/2014/main" val="519338726"/>
                    </a:ext>
                  </a:extLst>
                </a:gridCol>
                <a:gridCol w="6690095">
                  <a:extLst>
                    <a:ext uri="{9D8B030D-6E8A-4147-A177-3AD203B41FA5}">
                      <a16:colId xmlns:a16="http://schemas.microsoft.com/office/drawing/2014/main" val="3181526616"/>
                    </a:ext>
                  </a:extLst>
                </a:gridCol>
                <a:gridCol w="6278106">
                  <a:extLst>
                    <a:ext uri="{9D8B030D-6E8A-4147-A177-3AD203B41FA5}">
                      <a16:colId xmlns:a16="http://schemas.microsoft.com/office/drawing/2014/main" val="3676346880"/>
                    </a:ext>
                  </a:extLst>
                </a:gridCol>
              </a:tblGrid>
              <a:tr h="0">
                <a:tc>
                  <a:txBody>
                    <a:bodyPr/>
                    <a:lstStyle/>
                    <a:p>
                      <a:pPr algn="ctr">
                        <a:lnSpc>
                          <a:spcPct val="150000"/>
                        </a:lnSpc>
                        <a:tabLst>
                          <a:tab pos="90170" algn="l"/>
                          <a:tab pos="180340" algn="l"/>
                          <a:tab pos="27051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Yếu</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96457167"/>
                  </a:ext>
                </a:extLst>
              </a:tr>
              <a:tr h="321613">
                <a:tc>
                  <a:txBody>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kiện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7356762"/>
                  </a:ext>
                </a:extLst>
              </a:tr>
              <a:tr h="1429889">
                <a:tc>
                  <a:txBody>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tabLst>
                          <a:tab pos="90170" algn="l"/>
                          <a:tab pos="180340" algn="l"/>
                          <a:tab pos="270510" algn="l"/>
                        </a:tabLst>
                      </a:pP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6114345"/>
                  </a:ext>
                </a:extLst>
              </a:tr>
            </a:tbl>
          </a:graphicData>
        </a:graphic>
      </p:graphicFrame>
      <p:sp>
        <p:nvSpPr>
          <p:cNvPr id="4" name="TextBox 3">
            <a:extLst>
              <a:ext uri="{FF2B5EF4-FFF2-40B4-BE49-F238E27FC236}">
                <a16:creationId xmlns:a16="http://schemas.microsoft.com/office/drawing/2014/main" id="{F7B3CB32-1AA6-4D33-977F-3AA531C2BB80}"/>
              </a:ext>
            </a:extLst>
          </p:cNvPr>
          <p:cNvSpPr txBox="1"/>
          <p:nvPr/>
        </p:nvSpPr>
        <p:spPr>
          <a:xfrm>
            <a:off x="4876800" y="1570631"/>
            <a:ext cx="6096000" cy="7802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hoặc</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nhiều</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kiện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E20BE456-BD64-4B5B-9696-F7B069C1F474}"/>
              </a:ext>
            </a:extLst>
          </p:cNvPr>
          <p:cNvSpPr txBox="1"/>
          <p:nvPr/>
        </p:nvSpPr>
        <p:spPr>
          <a:xfrm>
            <a:off x="11681201" y="1570631"/>
            <a:ext cx="5692399" cy="7802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Gồm</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kiện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3AF37491-DE53-41B9-9745-EA13A2FD588D}"/>
              </a:ext>
            </a:extLst>
          </p:cNvPr>
          <p:cNvSpPr txBox="1"/>
          <p:nvPr/>
        </p:nvSpPr>
        <p:spPr>
          <a:xfrm>
            <a:off x="4284162" y="3086100"/>
            <a:ext cx="6460038" cy="5489195"/>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tab pos="90170" algn="l"/>
                <a:tab pos="180340" algn="l"/>
                <a:tab pos="270510" algn="l"/>
              </a:tabLst>
              <a:defRPr/>
            </a:pP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thể là con người, loài vật, đồ vật đã được nhân hóa</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0"/>
              </a:spcAft>
              <a:buClrTx/>
              <a:buSzTx/>
              <a:buFontTx/>
              <a:buChar char="-"/>
              <a:tabLst>
                <a:tab pos="90170" algn="l"/>
                <a:tab pos="180340" algn="l"/>
                <a:tab pos="270510" algn="l"/>
              </a:tabLst>
              <a:defRPr/>
            </a:pP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tên hoặc không có tên.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Thường có những đặc điểm riêng như hiền từ, hung dữ, thật thà, giả dối, ranh mãnh, khù khờ,...</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A234F737-2450-4D8C-88FD-F43A7D0426BD}"/>
              </a:ext>
            </a:extLst>
          </p:cNvPr>
          <p:cNvSpPr txBox="1"/>
          <p:nvPr/>
        </p:nvSpPr>
        <p:spPr>
          <a:xfrm>
            <a:off x="10972800" y="2933700"/>
            <a:ext cx="5943519" cy="6274025"/>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tab pos="90170" algn="l"/>
                <a:tab pos="180340" algn="l"/>
                <a:tab pos="270510" algn="l"/>
              </a:tabLst>
              <a:defRPr/>
            </a:pPr>
            <a:r>
              <a:rPr kumimoji="0" lang="vi-VN"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 thể là loài vật, đồ vật, cây cối hoặc con người.</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Tx/>
              <a:buChar char="-"/>
              <a:tabLst>
                <a:tab pos="90170" algn="l"/>
                <a:tab pos="180340" algn="l"/>
                <a:tab pos="270510" algn="l"/>
              </a:tabLst>
              <a:defRPr/>
            </a:pPr>
            <a:r>
              <a:rPr kumimoji="0" lang="vi-VN"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Hầu như không có </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tên riêng, thường được người kẻ chuyện gọi bằng danh từ chung như: rùa, thỏ, sói, cừu, cây sậy, </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thầy bói, bác nông dân,...</a:t>
            </a:r>
          </a:p>
        </p:txBody>
      </p:sp>
      <p:pic>
        <p:nvPicPr>
          <p:cNvPr id="22" name="Picture 13">
            <a:extLst>
              <a:ext uri="{FF2B5EF4-FFF2-40B4-BE49-F238E27FC236}">
                <a16:creationId xmlns:a16="http://schemas.microsoft.com/office/drawing/2014/main" id="{E1B757E1-115A-4803-94E6-D078FBC700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8467" y="7966045"/>
            <a:ext cx="1922219" cy="1956097"/>
          </a:xfrm>
          <a:prstGeom prst="rect">
            <a:avLst/>
          </a:prstGeom>
        </p:spPr>
      </p:pic>
      <p:pic>
        <p:nvPicPr>
          <p:cNvPr id="23" name="Picture 6">
            <a:extLst>
              <a:ext uri="{FF2B5EF4-FFF2-40B4-BE49-F238E27FC236}">
                <a16:creationId xmlns:a16="http://schemas.microsoft.com/office/drawing/2014/main" id="{4698FDCD-F513-4464-8D5E-3933B8DF74A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061051" y="7810500"/>
            <a:ext cx="1208868" cy="1956097"/>
          </a:xfrm>
          <a:prstGeom prst="rect">
            <a:avLst/>
          </a:prstGeom>
        </p:spPr>
      </p:pic>
      <p:pic>
        <p:nvPicPr>
          <p:cNvPr id="24" name="Picture 4">
            <a:extLst>
              <a:ext uri="{FF2B5EF4-FFF2-40B4-BE49-F238E27FC236}">
                <a16:creationId xmlns:a16="http://schemas.microsoft.com/office/drawing/2014/main" id="{0A7A564E-841A-48D3-A9D9-31E81743DD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29892" y="9624441"/>
            <a:ext cx="657858" cy="416917"/>
          </a:xfrm>
          <a:prstGeom prst="rect">
            <a:avLst/>
          </a:prstGeom>
        </p:spPr>
      </p:pic>
      <p:pic>
        <p:nvPicPr>
          <p:cNvPr id="25" name="Picture 4">
            <a:extLst>
              <a:ext uri="{FF2B5EF4-FFF2-40B4-BE49-F238E27FC236}">
                <a16:creationId xmlns:a16="http://schemas.microsoft.com/office/drawing/2014/main" id="{DA474290-86AF-4966-94A8-0D0E911C25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16055" y="9623302"/>
            <a:ext cx="657858" cy="416917"/>
          </a:xfrm>
          <a:prstGeom prst="rect">
            <a:avLst/>
          </a:prstGeom>
        </p:spPr>
      </p:pic>
      <p:pic>
        <p:nvPicPr>
          <p:cNvPr id="30" name="Picture 12">
            <a:extLst>
              <a:ext uri="{FF2B5EF4-FFF2-40B4-BE49-F238E27FC236}">
                <a16:creationId xmlns:a16="http://schemas.microsoft.com/office/drawing/2014/main" id="{73C8EC79-B78B-4F1D-B78E-9D3F7674A76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28591">
            <a:off x="16957517" y="194613"/>
            <a:ext cx="1240681" cy="1287260"/>
          </a:xfrm>
          <a:prstGeom prst="rect">
            <a:avLst/>
          </a:prstGeom>
        </p:spPr>
      </p:pic>
      <p:pic>
        <p:nvPicPr>
          <p:cNvPr id="31" name="Picture 12">
            <a:extLst>
              <a:ext uri="{FF2B5EF4-FFF2-40B4-BE49-F238E27FC236}">
                <a16:creationId xmlns:a16="http://schemas.microsoft.com/office/drawing/2014/main" id="{D058E7D7-3649-40BF-A61D-45F583657BA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228591" flipV="1">
            <a:off x="24880" y="3224642"/>
            <a:ext cx="1240681" cy="1748250"/>
          </a:xfrm>
          <a:prstGeom prst="rect">
            <a:avLst/>
          </a:prstGeom>
        </p:spPr>
      </p:pic>
    </p:spTree>
    <p:extLst>
      <p:ext uri="{BB962C8B-B14F-4D97-AF65-F5344CB8AC3E}">
        <p14:creationId xmlns:p14="http://schemas.microsoft.com/office/powerpoint/2010/main" val="31208562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2367915" y="9128490"/>
            <a:ext cx="22653739" cy="784385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1157">
            <a:off x="15239371" y="256272"/>
            <a:ext cx="2220232" cy="11545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2276" y="6215170"/>
            <a:ext cx="2908814" cy="3556008"/>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307747" y="9667106"/>
            <a:ext cx="830146" cy="526105"/>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47614" y="9656088"/>
            <a:ext cx="701629" cy="44465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467576" y="10193211"/>
            <a:ext cx="657858" cy="416917"/>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4656" y="10100745"/>
            <a:ext cx="949664" cy="601850"/>
          </a:xfrm>
          <a:prstGeom prst="rect">
            <a:avLst/>
          </a:prstGeom>
        </p:spPr>
      </p:pic>
      <p:grpSp>
        <p:nvGrpSpPr>
          <p:cNvPr id="9" name="Group 9"/>
          <p:cNvGrpSpPr/>
          <p:nvPr/>
        </p:nvGrpSpPr>
        <p:grpSpPr>
          <a:xfrm>
            <a:off x="3810000" y="2637993"/>
            <a:ext cx="11433205" cy="6153301"/>
            <a:chOff x="0" y="0"/>
            <a:chExt cx="13676953" cy="7360876"/>
          </a:xfrm>
        </p:grpSpPr>
        <p:sp>
          <p:nvSpPr>
            <p:cNvPr id="10" name="Freeform 10"/>
            <p:cNvSpPr/>
            <p:nvPr/>
          </p:nvSpPr>
          <p:spPr>
            <a:xfrm>
              <a:off x="-1" y="0"/>
              <a:ext cx="13684612" cy="7360876"/>
            </a:xfrm>
            <a:custGeom>
              <a:avLst/>
              <a:gdLst/>
              <a:ahLst/>
              <a:cxnLst/>
              <a:rect l="l" t="t" r="r" b="b"/>
              <a:pathLst>
                <a:path w="13684612" h="7360876">
                  <a:moveTo>
                    <a:pt x="13178173" y="7343957"/>
                  </a:moveTo>
                  <a:cubicBezTo>
                    <a:pt x="13178173" y="7343957"/>
                    <a:pt x="12941178" y="7333988"/>
                    <a:pt x="12579039" y="7347432"/>
                  </a:cubicBezTo>
                  <a:cubicBezTo>
                    <a:pt x="12216900" y="7360876"/>
                    <a:pt x="490924" y="7360876"/>
                    <a:pt x="490924" y="7360876"/>
                  </a:cubicBezTo>
                  <a:cubicBezTo>
                    <a:pt x="245502" y="7360876"/>
                    <a:pt x="32509" y="7263608"/>
                    <a:pt x="31032" y="7103494"/>
                  </a:cubicBezTo>
                  <a:cubicBezTo>
                    <a:pt x="31032" y="7103494"/>
                    <a:pt x="0" y="49330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131626" y="0"/>
                    <a:pt x="13131626" y="0"/>
                  </a:cubicBezTo>
                  <a:cubicBezTo>
                    <a:pt x="13443526" y="0"/>
                    <a:pt x="13676954" y="101069"/>
                    <a:pt x="13669097" y="303616"/>
                  </a:cubicBezTo>
                  <a:cubicBezTo>
                    <a:pt x="13669097" y="303616"/>
                    <a:pt x="13667102" y="4548142"/>
                    <a:pt x="13675856" y="6403907"/>
                  </a:cubicBezTo>
                  <a:cubicBezTo>
                    <a:pt x="13684612" y="6697208"/>
                    <a:pt x="13638065" y="7030280"/>
                    <a:pt x="13638065" y="7030280"/>
                  </a:cubicBezTo>
                  <a:cubicBezTo>
                    <a:pt x="13635099" y="7210305"/>
                    <a:pt x="13423596" y="7343957"/>
                    <a:pt x="13178173" y="7343957"/>
                  </a:cubicBezTo>
                  <a:close/>
                </a:path>
              </a:pathLst>
            </a:custGeom>
            <a:solidFill>
              <a:srgbClr val="98C8BB"/>
            </a:solidFill>
          </p:spPr>
        </p:sp>
      </p:grpSp>
      <p:grpSp>
        <p:nvGrpSpPr>
          <p:cNvPr id="11" name="Group 11"/>
          <p:cNvGrpSpPr/>
          <p:nvPr/>
        </p:nvGrpSpPr>
        <p:grpSpPr>
          <a:xfrm>
            <a:off x="3678588" y="2323847"/>
            <a:ext cx="11433205" cy="6337200"/>
            <a:chOff x="0" y="0"/>
            <a:chExt cx="13676953" cy="7580865"/>
          </a:xfrm>
        </p:grpSpPr>
        <p:sp>
          <p:nvSpPr>
            <p:cNvPr id="12" name="Freeform 12"/>
            <p:cNvSpPr/>
            <p:nvPr/>
          </p:nvSpPr>
          <p:spPr>
            <a:xfrm>
              <a:off x="-1" y="0"/>
              <a:ext cx="13684612" cy="7580864"/>
            </a:xfrm>
            <a:custGeom>
              <a:avLst/>
              <a:gdLst/>
              <a:ahLst/>
              <a:cxnLst/>
              <a:rect l="l" t="t" r="r" b="b"/>
              <a:pathLst>
                <a:path w="13684612" h="7580864">
                  <a:moveTo>
                    <a:pt x="13178173" y="7563946"/>
                  </a:moveTo>
                  <a:cubicBezTo>
                    <a:pt x="13178173" y="7563946"/>
                    <a:pt x="12941178" y="7553976"/>
                    <a:pt x="12579039" y="7567420"/>
                  </a:cubicBezTo>
                  <a:cubicBezTo>
                    <a:pt x="12216900" y="7580864"/>
                    <a:pt x="490924" y="7580864"/>
                    <a:pt x="490924" y="7580864"/>
                  </a:cubicBezTo>
                  <a:cubicBezTo>
                    <a:pt x="245502" y="7580864"/>
                    <a:pt x="32509" y="7483597"/>
                    <a:pt x="31032" y="7323482"/>
                  </a:cubicBezTo>
                  <a:cubicBezTo>
                    <a:pt x="31032" y="7323482"/>
                    <a:pt x="0" y="510344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131626" y="0"/>
                    <a:pt x="13131626" y="0"/>
                  </a:cubicBezTo>
                  <a:cubicBezTo>
                    <a:pt x="13443526" y="0"/>
                    <a:pt x="13676954" y="101069"/>
                    <a:pt x="13669097" y="303616"/>
                  </a:cubicBezTo>
                  <a:cubicBezTo>
                    <a:pt x="13669097" y="303616"/>
                    <a:pt x="13667102" y="4703380"/>
                    <a:pt x="13675856" y="6623896"/>
                  </a:cubicBezTo>
                  <a:cubicBezTo>
                    <a:pt x="13684612" y="6917197"/>
                    <a:pt x="13638065" y="7250268"/>
                    <a:pt x="13638065" y="7250268"/>
                  </a:cubicBezTo>
                  <a:cubicBezTo>
                    <a:pt x="13635099" y="7430294"/>
                    <a:pt x="13423596" y="7563946"/>
                    <a:pt x="13178173" y="7563946"/>
                  </a:cubicBezTo>
                  <a:close/>
                </a:path>
              </a:pathLst>
            </a:custGeom>
            <a:solidFill>
              <a:srgbClr val="FFE2A3"/>
            </a:solidFill>
          </p:spPr>
        </p:sp>
      </p:grpSp>
      <p:sp>
        <p:nvSpPr>
          <p:cNvPr id="13" name="AutoShape 13"/>
          <p:cNvSpPr/>
          <p:nvPr/>
        </p:nvSpPr>
        <p:spPr>
          <a:xfrm>
            <a:off x="4259648" y="3463312"/>
            <a:ext cx="10101430" cy="0"/>
          </a:xfrm>
          <a:prstGeom prst="line">
            <a:avLst/>
          </a:prstGeom>
          <a:ln w="28575" cap="rnd">
            <a:solidFill>
              <a:srgbClr val="9B897A"/>
            </a:solidFill>
            <a:prstDash val="sysDash"/>
            <a:headEnd type="none" w="sm" len="sm"/>
            <a:tailEnd type="none" w="sm" len="sm"/>
          </a:ln>
        </p:spPr>
      </p:sp>
      <p:grpSp>
        <p:nvGrpSpPr>
          <p:cNvPr id="29" name="Group 28">
            <a:extLst>
              <a:ext uri="{FF2B5EF4-FFF2-40B4-BE49-F238E27FC236}">
                <a16:creationId xmlns:a16="http://schemas.microsoft.com/office/drawing/2014/main" id="{F435440A-87D9-4163-959C-6E1744C7B3F0}"/>
              </a:ext>
            </a:extLst>
          </p:cNvPr>
          <p:cNvGrpSpPr/>
          <p:nvPr/>
        </p:nvGrpSpPr>
        <p:grpSpPr>
          <a:xfrm>
            <a:off x="4267200" y="443301"/>
            <a:ext cx="10036020" cy="1406926"/>
            <a:chOff x="5982892" y="951210"/>
            <a:chExt cx="10036020" cy="1406926"/>
          </a:xfrm>
        </p:grpSpPr>
        <p:grpSp>
          <p:nvGrpSpPr>
            <p:cNvPr id="18" name="Group 18"/>
            <p:cNvGrpSpPr/>
            <p:nvPr/>
          </p:nvGrpSpPr>
          <p:grpSpPr>
            <a:xfrm>
              <a:off x="5982892" y="951210"/>
              <a:ext cx="1003602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20" name="TextBox 20"/>
            <p:cNvSpPr txBox="1"/>
            <p:nvPr/>
          </p:nvSpPr>
          <p:spPr>
            <a:xfrm>
              <a:off x="6066359" y="1067888"/>
              <a:ext cx="9632401" cy="10115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TÌM HIỂU TRI THỨC NGỮ VĂN</a:t>
              </a:r>
            </a:p>
          </p:txBody>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4400" y="377337"/>
            <a:ext cx="1465699" cy="1465699"/>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26535" y="833532"/>
            <a:ext cx="2843270" cy="1478500"/>
          </a:xfrm>
          <a:prstGeom prst="rect">
            <a:avLst/>
          </a:prstGeom>
        </p:spPr>
      </p:pic>
      <p:pic>
        <p:nvPicPr>
          <p:cNvPr id="24" name="Picture 2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564817" flipV="1">
            <a:off x="15593912" y="1827820"/>
            <a:ext cx="660933" cy="1398800"/>
          </a:xfrm>
          <a:prstGeom prst="rect">
            <a:avLst/>
          </a:prstGeom>
        </p:spPr>
      </p:pic>
      <p:sp>
        <p:nvSpPr>
          <p:cNvPr id="28" name="TextBox 27">
            <a:extLst>
              <a:ext uri="{FF2B5EF4-FFF2-40B4-BE49-F238E27FC236}">
                <a16:creationId xmlns:a16="http://schemas.microsoft.com/office/drawing/2014/main" id="{82E75A93-F771-4B4A-89EC-841ABB4AF42F}"/>
              </a:ext>
            </a:extLst>
          </p:cNvPr>
          <p:cNvSpPr txBox="1"/>
          <p:nvPr/>
        </p:nvSpPr>
        <p:spPr>
          <a:xfrm>
            <a:off x="5796505" y="2416445"/>
            <a:ext cx="7157495"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yếu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tố</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loại</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mới</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2" name="TextBox 31">
            <a:extLst>
              <a:ext uri="{FF2B5EF4-FFF2-40B4-BE49-F238E27FC236}">
                <a16:creationId xmlns:a16="http://schemas.microsoft.com/office/drawing/2014/main" id="{8C2D499E-A0E7-40F8-A611-64F0A4AC3046}"/>
              </a:ext>
            </a:extLst>
          </p:cNvPr>
          <p:cNvSpPr txBox="1"/>
          <p:nvPr/>
        </p:nvSpPr>
        <p:spPr>
          <a:xfrm>
            <a:off x="8305800" y="4023168"/>
            <a:ext cx="6108980"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y </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nêu hiểu biết về các yếu tố thể loại mới mà từ đầu tiết học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chưa được nhắc đến.</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4" name="Picture 6">
            <a:extLst>
              <a:ext uri="{FF2B5EF4-FFF2-40B4-BE49-F238E27FC236}">
                <a16:creationId xmlns:a16="http://schemas.microsoft.com/office/drawing/2014/main" id="{0E48334E-05C3-446E-9010-89FDEDDDA03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55729" y="6189099"/>
            <a:ext cx="2100260" cy="3398479"/>
          </a:xfrm>
          <a:prstGeom prst="rect">
            <a:avLst/>
          </a:prstGeom>
        </p:spPr>
      </p:pic>
      <p:pic>
        <p:nvPicPr>
          <p:cNvPr id="31" name="Picture 5">
            <a:extLst>
              <a:ext uri="{FF2B5EF4-FFF2-40B4-BE49-F238E27FC236}">
                <a16:creationId xmlns:a16="http://schemas.microsoft.com/office/drawing/2014/main" id="{690DAA76-03A7-4394-8B67-530E2CB3C1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270274" y="4745090"/>
            <a:ext cx="3654526" cy="2137897"/>
          </a:xfrm>
          <a:prstGeom prst="rect">
            <a:avLst/>
          </a:prstGeom>
        </p:spPr>
      </p:pic>
    </p:spTree>
    <p:extLst>
      <p:ext uri="{BB962C8B-B14F-4D97-AF65-F5344CB8AC3E}">
        <p14:creationId xmlns:p14="http://schemas.microsoft.com/office/powerpoint/2010/main" val="3252208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grpSp>
        <p:nvGrpSpPr>
          <p:cNvPr id="9" name="Group 9"/>
          <p:cNvGrpSpPr/>
          <p:nvPr/>
        </p:nvGrpSpPr>
        <p:grpSpPr>
          <a:xfrm>
            <a:off x="5047074" y="540764"/>
            <a:ext cx="12545688" cy="3313663"/>
            <a:chOff x="-2" y="0"/>
            <a:chExt cx="15615030" cy="6847217"/>
          </a:xfrm>
        </p:grpSpPr>
        <p:sp>
          <p:nvSpPr>
            <p:cNvPr id="10" name="Freeform 10"/>
            <p:cNvSpPr/>
            <p:nvPr/>
          </p:nvSpPr>
          <p:spPr>
            <a:xfrm>
              <a:off x="-2" y="0"/>
              <a:ext cx="15615030" cy="6847217"/>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pic>
        <p:nvPicPr>
          <p:cNvPr id="31" name="Picture 3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05859" y="4734235"/>
            <a:ext cx="342445" cy="360468"/>
          </a:xfrm>
          <a:prstGeom prst="rect">
            <a:avLst/>
          </a:prstGeom>
        </p:spPr>
      </p:pic>
      <p:grpSp>
        <p:nvGrpSpPr>
          <p:cNvPr id="4" name="Group 3">
            <a:extLst>
              <a:ext uri="{FF2B5EF4-FFF2-40B4-BE49-F238E27FC236}">
                <a16:creationId xmlns:a16="http://schemas.microsoft.com/office/drawing/2014/main" id="{C240A226-32AA-403D-A5CD-CA9229CC6E04}"/>
              </a:ext>
            </a:extLst>
          </p:cNvPr>
          <p:cNvGrpSpPr/>
          <p:nvPr/>
        </p:nvGrpSpPr>
        <p:grpSpPr>
          <a:xfrm>
            <a:off x="722098" y="856759"/>
            <a:ext cx="3200565" cy="2609842"/>
            <a:chOff x="617649" y="645130"/>
            <a:chExt cx="3200565" cy="2609842"/>
          </a:xfrm>
        </p:grpSpPr>
        <p:grpSp>
          <p:nvGrpSpPr>
            <p:cNvPr id="52" name="Group 9">
              <a:extLst>
                <a:ext uri="{FF2B5EF4-FFF2-40B4-BE49-F238E27FC236}">
                  <a16:creationId xmlns:a16="http://schemas.microsoft.com/office/drawing/2014/main" id="{8C709464-B1BB-4BA7-8611-92CF5142BB43}"/>
                </a:ext>
              </a:extLst>
            </p:cNvPr>
            <p:cNvGrpSpPr/>
            <p:nvPr/>
          </p:nvGrpSpPr>
          <p:grpSpPr>
            <a:xfrm>
              <a:off x="985474" y="854060"/>
              <a:ext cx="2832740" cy="2400912"/>
              <a:chOff x="0" y="0"/>
              <a:chExt cx="15607370" cy="8343963"/>
            </a:xfrm>
          </p:grpSpPr>
          <p:sp>
            <p:nvSpPr>
              <p:cNvPr id="53" name="Freeform 10">
                <a:extLst>
                  <a:ext uri="{FF2B5EF4-FFF2-40B4-BE49-F238E27FC236}">
                    <a16:creationId xmlns:a16="http://schemas.microsoft.com/office/drawing/2014/main" id="{E2B6E8FF-674F-4527-B3AC-77C75BE312F1}"/>
                  </a:ext>
                </a:extLst>
              </p:cNvPr>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grpSp>
          <p:nvGrpSpPr>
            <p:cNvPr id="11" name="Group 11"/>
            <p:cNvGrpSpPr/>
            <p:nvPr/>
          </p:nvGrpSpPr>
          <p:grpSpPr>
            <a:xfrm>
              <a:off x="665510" y="645130"/>
              <a:ext cx="3029391" cy="2482666"/>
              <a:chOff x="0" y="0"/>
              <a:chExt cx="16210352" cy="2651668"/>
            </a:xfrm>
          </p:grpSpPr>
          <p:sp>
            <p:nvSpPr>
              <p:cNvPr id="12" name="Freeform 12"/>
              <p:cNvSpPr/>
              <p:nvPr/>
            </p:nvSpPr>
            <p:spPr>
              <a:xfrm>
                <a:off x="-1" y="0"/>
                <a:ext cx="16218011" cy="2651668"/>
              </a:xfrm>
              <a:custGeom>
                <a:avLst/>
                <a:gdLst/>
                <a:ahLst/>
                <a:cxnLst/>
                <a:rect l="l" t="t" r="r" b="b"/>
                <a:pathLst>
                  <a:path w="16218011" h="2651668">
                    <a:moveTo>
                      <a:pt x="15711572" y="2634749"/>
                    </a:moveTo>
                    <a:cubicBezTo>
                      <a:pt x="15711572" y="2634749"/>
                      <a:pt x="15474576" y="2624779"/>
                      <a:pt x="15112437" y="2638223"/>
                    </a:cubicBezTo>
                    <a:cubicBezTo>
                      <a:pt x="14750299" y="2651668"/>
                      <a:pt x="490924" y="2651668"/>
                      <a:pt x="490924" y="2651668"/>
                    </a:cubicBezTo>
                    <a:cubicBezTo>
                      <a:pt x="245502" y="2651668"/>
                      <a:pt x="32509" y="2554400"/>
                      <a:pt x="31032" y="2394286"/>
                    </a:cubicBezTo>
                    <a:cubicBezTo>
                      <a:pt x="31032" y="2394286"/>
                      <a:pt x="0" y="128530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665025" y="0"/>
                      <a:pt x="15665025" y="0"/>
                    </a:cubicBezTo>
                    <a:cubicBezTo>
                      <a:pt x="15976925" y="0"/>
                      <a:pt x="16210353" y="101069"/>
                      <a:pt x="16202496" y="303616"/>
                    </a:cubicBezTo>
                    <a:cubicBezTo>
                      <a:pt x="16202496" y="303616"/>
                      <a:pt x="16200501" y="1225020"/>
                      <a:pt x="16209257" y="1694698"/>
                    </a:cubicBezTo>
                    <a:cubicBezTo>
                      <a:pt x="16218011" y="1988000"/>
                      <a:pt x="16171464" y="2321071"/>
                      <a:pt x="16171464" y="2321071"/>
                    </a:cubicBezTo>
                    <a:cubicBezTo>
                      <a:pt x="16168498" y="2501096"/>
                      <a:pt x="15956994" y="2634749"/>
                      <a:pt x="15711572" y="2634749"/>
                    </a:cubicBezTo>
                    <a:close/>
                  </a:path>
                </a:pathLst>
              </a:custGeom>
              <a:solidFill>
                <a:srgbClr val="98C8BB"/>
              </a:solidFill>
            </p:spPr>
          </p:sp>
        </p:grpSp>
        <p:sp>
          <p:nvSpPr>
            <p:cNvPr id="34" name="TextBox 33">
              <a:extLst>
                <a:ext uri="{FF2B5EF4-FFF2-40B4-BE49-F238E27FC236}">
                  <a16:creationId xmlns:a16="http://schemas.microsoft.com/office/drawing/2014/main" id="{7BC5143C-0F19-4BC0-A3E1-B849D17CB00F}"/>
                </a:ext>
              </a:extLst>
            </p:cNvPr>
            <p:cNvSpPr txBox="1"/>
            <p:nvPr/>
          </p:nvSpPr>
          <p:spPr>
            <a:xfrm>
              <a:off x="617649" y="837641"/>
              <a:ext cx="3126543" cy="1651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huống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36" name="TextBox 35">
            <a:extLst>
              <a:ext uri="{FF2B5EF4-FFF2-40B4-BE49-F238E27FC236}">
                <a16:creationId xmlns:a16="http://schemas.microsoft.com/office/drawing/2014/main" id="{FB4BBC76-41C4-4417-AFCD-1852C0FAB46D}"/>
              </a:ext>
            </a:extLst>
          </p:cNvPr>
          <p:cNvSpPr txBox="1"/>
          <p:nvPr/>
        </p:nvSpPr>
        <p:spPr>
          <a:xfrm>
            <a:off x="5151250" y="495300"/>
            <a:ext cx="12267679" cy="331366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tình thế được tạo nên bởi một sự kiện đặc biệt, </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khiến tại khoảnh khắc đó của cuộc sống hiện lên </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đậm đặc; đặc điểm, tính cách của nhân vật và tư tưởng của nhà văn được thể hiện rõ nét.</a:t>
            </a:r>
          </a:p>
        </p:txBody>
      </p:sp>
      <p:grpSp>
        <p:nvGrpSpPr>
          <p:cNvPr id="39" name="Group 9">
            <a:extLst>
              <a:ext uri="{FF2B5EF4-FFF2-40B4-BE49-F238E27FC236}">
                <a16:creationId xmlns:a16="http://schemas.microsoft.com/office/drawing/2014/main" id="{280D7817-8989-4FBF-B00A-27BF22CE1AB2}"/>
              </a:ext>
            </a:extLst>
          </p:cNvPr>
          <p:cNvGrpSpPr/>
          <p:nvPr/>
        </p:nvGrpSpPr>
        <p:grpSpPr>
          <a:xfrm>
            <a:off x="5026298" y="4328342"/>
            <a:ext cx="12566463" cy="2879051"/>
            <a:chOff x="0" y="0"/>
            <a:chExt cx="15607370" cy="8343963"/>
          </a:xfrm>
        </p:grpSpPr>
        <p:sp>
          <p:nvSpPr>
            <p:cNvPr id="40" name="Freeform 10">
              <a:extLst>
                <a:ext uri="{FF2B5EF4-FFF2-40B4-BE49-F238E27FC236}">
                  <a16:creationId xmlns:a16="http://schemas.microsoft.com/office/drawing/2014/main" id="{CDCCB9AE-1B7D-4DD8-A320-498AF0A5CA36}"/>
                </a:ext>
              </a:extLst>
            </p:cNvPr>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sp>
        <p:nvSpPr>
          <p:cNvPr id="42" name="TextBox 41">
            <a:extLst>
              <a:ext uri="{FF2B5EF4-FFF2-40B4-BE49-F238E27FC236}">
                <a16:creationId xmlns:a16="http://schemas.microsoft.com/office/drawing/2014/main" id="{42D2FB29-DE5E-4F80-894E-694B6F2B21EA}"/>
              </a:ext>
            </a:extLst>
          </p:cNvPr>
          <p:cNvSpPr txBox="1"/>
          <p:nvPr/>
        </p:nvSpPr>
        <p:spPr>
          <a:xfrm>
            <a:off x="5123324" y="4446338"/>
            <a:ext cx="12168827" cy="2482667"/>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tab pos="90170" algn="l"/>
                <a:tab pos="180340" algn="l"/>
                <a:tab pos="270510" algn="l"/>
              </a:tabLst>
              <a:defRPr/>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à khung cảnh, môi trường hoạt động của nhân vật </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ngụ ngôn, nơi xảy ra sự kiện, câu chuyện (một khu chợ, một giếng nước, một khu rừng,...).</a:t>
            </a:r>
          </a:p>
        </p:txBody>
      </p:sp>
      <p:grpSp>
        <p:nvGrpSpPr>
          <p:cNvPr id="48" name="Group 9">
            <a:extLst>
              <a:ext uri="{FF2B5EF4-FFF2-40B4-BE49-F238E27FC236}">
                <a16:creationId xmlns:a16="http://schemas.microsoft.com/office/drawing/2014/main" id="{5CC41308-502B-46A4-9052-C5EC57F30873}"/>
              </a:ext>
            </a:extLst>
          </p:cNvPr>
          <p:cNvGrpSpPr/>
          <p:nvPr/>
        </p:nvGrpSpPr>
        <p:grpSpPr>
          <a:xfrm>
            <a:off x="4989463" y="7820221"/>
            <a:ext cx="12580697" cy="1977972"/>
            <a:chOff x="0" y="0"/>
            <a:chExt cx="15607370" cy="8343963"/>
          </a:xfrm>
        </p:grpSpPr>
        <p:sp>
          <p:nvSpPr>
            <p:cNvPr id="49" name="Freeform 10">
              <a:extLst>
                <a:ext uri="{FF2B5EF4-FFF2-40B4-BE49-F238E27FC236}">
                  <a16:creationId xmlns:a16="http://schemas.microsoft.com/office/drawing/2014/main" id="{14DA6C7A-2FD2-4D2A-AFFD-9DFAC82F1CD6}"/>
                </a:ext>
              </a:extLst>
            </p:cNvPr>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sp>
        <p:nvSpPr>
          <p:cNvPr id="50" name="TextBox 49">
            <a:extLst>
              <a:ext uri="{FF2B5EF4-FFF2-40B4-BE49-F238E27FC236}">
                <a16:creationId xmlns:a16="http://schemas.microsoft.com/office/drawing/2014/main" id="{89840720-529C-4FC7-B655-1468DB8251C0}"/>
              </a:ext>
            </a:extLst>
          </p:cNvPr>
          <p:cNvSpPr txBox="1"/>
          <p:nvPr/>
        </p:nvSpPr>
        <p:spPr>
          <a:xfrm>
            <a:off x="5123323" y="7911429"/>
            <a:ext cx="11936039" cy="1651671"/>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 thời điểm, khoảnh khắc nào đó mà sự việc, </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 chuyện xảy ra, thường không xác định cụ thể.</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D4030622-0C24-43D2-9D28-0E97D72E4735}"/>
              </a:ext>
            </a:extLst>
          </p:cNvPr>
          <p:cNvGrpSpPr/>
          <p:nvPr/>
        </p:nvGrpSpPr>
        <p:grpSpPr>
          <a:xfrm>
            <a:off x="609600" y="4337961"/>
            <a:ext cx="3313063" cy="2693751"/>
            <a:chOff x="381000" y="3695700"/>
            <a:chExt cx="3595329" cy="2973905"/>
          </a:xfrm>
        </p:grpSpPr>
        <p:grpSp>
          <p:nvGrpSpPr>
            <p:cNvPr id="28" name="Group 9">
              <a:extLst>
                <a:ext uri="{FF2B5EF4-FFF2-40B4-BE49-F238E27FC236}">
                  <a16:creationId xmlns:a16="http://schemas.microsoft.com/office/drawing/2014/main" id="{689F0AF3-107B-45C5-BE0F-10834AEEEAB5}"/>
                </a:ext>
              </a:extLst>
            </p:cNvPr>
            <p:cNvGrpSpPr/>
            <p:nvPr/>
          </p:nvGrpSpPr>
          <p:grpSpPr>
            <a:xfrm>
              <a:off x="833905" y="4268693"/>
              <a:ext cx="3097499" cy="2400912"/>
              <a:chOff x="0" y="0"/>
              <a:chExt cx="15607370" cy="8343963"/>
            </a:xfrm>
          </p:grpSpPr>
          <p:sp>
            <p:nvSpPr>
              <p:cNvPr id="29" name="Freeform 10">
                <a:extLst>
                  <a:ext uri="{FF2B5EF4-FFF2-40B4-BE49-F238E27FC236}">
                    <a16:creationId xmlns:a16="http://schemas.microsoft.com/office/drawing/2014/main" id="{AC637563-3195-4FCA-B0CB-A5C242728274}"/>
                  </a:ext>
                </a:extLst>
              </p:cNvPr>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grpSp>
          <p:nvGrpSpPr>
            <p:cNvPr id="32" name="Group 11">
              <a:extLst>
                <a:ext uri="{FF2B5EF4-FFF2-40B4-BE49-F238E27FC236}">
                  <a16:creationId xmlns:a16="http://schemas.microsoft.com/office/drawing/2014/main" id="{460E9638-6D3A-4742-B211-916C1B724C1A}"/>
                </a:ext>
              </a:extLst>
            </p:cNvPr>
            <p:cNvGrpSpPr/>
            <p:nvPr/>
          </p:nvGrpSpPr>
          <p:grpSpPr>
            <a:xfrm>
              <a:off x="491132" y="3796296"/>
              <a:ext cx="3318868" cy="2748253"/>
              <a:chOff x="0" y="0"/>
              <a:chExt cx="16210352" cy="2651668"/>
            </a:xfrm>
          </p:grpSpPr>
          <p:sp>
            <p:nvSpPr>
              <p:cNvPr id="33" name="Freeform 12">
                <a:extLst>
                  <a:ext uri="{FF2B5EF4-FFF2-40B4-BE49-F238E27FC236}">
                    <a16:creationId xmlns:a16="http://schemas.microsoft.com/office/drawing/2014/main" id="{804061DC-185C-4FB9-8C30-D43753DD2BC8}"/>
                  </a:ext>
                </a:extLst>
              </p:cNvPr>
              <p:cNvSpPr/>
              <p:nvPr/>
            </p:nvSpPr>
            <p:spPr>
              <a:xfrm>
                <a:off x="-1" y="0"/>
                <a:ext cx="16218011" cy="2651668"/>
              </a:xfrm>
              <a:custGeom>
                <a:avLst/>
                <a:gdLst/>
                <a:ahLst/>
                <a:cxnLst/>
                <a:rect l="l" t="t" r="r" b="b"/>
                <a:pathLst>
                  <a:path w="16218011" h="2651668">
                    <a:moveTo>
                      <a:pt x="15711572" y="2634749"/>
                    </a:moveTo>
                    <a:cubicBezTo>
                      <a:pt x="15711572" y="2634749"/>
                      <a:pt x="15474576" y="2624779"/>
                      <a:pt x="15112437" y="2638223"/>
                    </a:cubicBezTo>
                    <a:cubicBezTo>
                      <a:pt x="14750299" y="2651668"/>
                      <a:pt x="490924" y="2651668"/>
                      <a:pt x="490924" y="2651668"/>
                    </a:cubicBezTo>
                    <a:cubicBezTo>
                      <a:pt x="245502" y="2651668"/>
                      <a:pt x="32509" y="2554400"/>
                      <a:pt x="31032" y="2394286"/>
                    </a:cubicBezTo>
                    <a:cubicBezTo>
                      <a:pt x="31032" y="2394286"/>
                      <a:pt x="0" y="128530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665025" y="0"/>
                      <a:pt x="15665025" y="0"/>
                    </a:cubicBezTo>
                    <a:cubicBezTo>
                      <a:pt x="15976925" y="0"/>
                      <a:pt x="16210353" y="101069"/>
                      <a:pt x="16202496" y="303616"/>
                    </a:cubicBezTo>
                    <a:cubicBezTo>
                      <a:pt x="16202496" y="303616"/>
                      <a:pt x="16200501" y="1225020"/>
                      <a:pt x="16209257" y="1694698"/>
                    </a:cubicBezTo>
                    <a:cubicBezTo>
                      <a:pt x="16218011" y="1988000"/>
                      <a:pt x="16171464" y="2321071"/>
                      <a:pt x="16171464" y="2321071"/>
                    </a:cubicBezTo>
                    <a:cubicBezTo>
                      <a:pt x="16168498" y="2501096"/>
                      <a:pt x="15956994" y="2634749"/>
                      <a:pt x="15711572" y="2634749"/>
                    </a:cubicBezTo>
                    <a:close/>
                  </a:path>
                </a:pathLst>
              </a:custGeom>
              <a:solidFill>
                <a:srgbClr val="98C8BB"/>
              </a:solidFill>
            </p:spPr>
          </p:sp>
        </p:grpSp>
        <p:sp>
          <p:nvSpPr>
            <p:cNvPr id="35" name="TextBox 34">
              <a:extLst>
                <a:ext uri="{FF2B5EF4-FFF2-40B4-BE49-F238E27FC236}">
                  <a16:creationId xmlns:a16="http://schemas.microsoft.com/office/drawing/2014/main" id="{CE55C8AE-0CC6-4E0F-A930-85C9D677A00E}"/>
                </a:ext>
              </a:extLst>
            </p:cNvPr>
            <p:cNvSpPr txBox="1"/>
            <p:nvPr/>
          </p:nvSpPr>
          <p:spPr>
            <a:xfrm>
              <a:off x="381000" y="3695700"/>
              <a:ext cx="3595329" cy="24826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547E107D-D143-42B8-B31E-552B56BC1B5B}"/>
              </a:ext>
            </a:extLst>
          </p:cNvPr>
          <p:cNvGrpSpPr/>
          <p:nvPr/>
        </p:nvGrpSpPr>
        <p:grpSpPr>
          <a:xfrm>
            <a:off x="722263" y="7347207"/>
            <a:ext cx="3102466" cy="2749293"/>
            <a:chOff x="368591" y="6911598"/>
            <a:chExt cx="3595329" cy="2966403"/>
          </a:xfrm>
        </p:grpSpPr>
        <p:grpSp>
          <p:nvGrpSpPr>
            <p:cNvPr id="37" name="Group 9">
              <a:extLst>
                <a:ext uri="{FF2B5EF4-FFF2-40B4-BE49-F238E27FC236}">
                  <a16:creationId xmlns:a16="http://schemas.microsoft.com/office/drawing/2014/main" id="{903CDA88-B7ED-4A12-A3F5-1BEE88408093}"/>
                </a:ext>
              </a:extLst>
            </p:cNvPr>
            <p:cNvGrpSpPr/>
            <p:nvPr/>
          </p:nvGrpSpPr>
          <p:grpSpPr>
            <a:xfrm>
              <a:off x="864901" y="7477089"/>
              <a:ext cx="3097499" cy="2400912"/>
              <a:chOff x="0" y="0"/>
              <a:chExt cx="15607370" cy="8343963"/>
            </a:xfrm>
          </p:grpSpPr>
          <p:sp>
            <p:nvSpPr>
              <p:cNvPr id="38" name="Freeform 10">
                <a:extLst>
                  <a:ext uri="{FF2B5EF4-FFF2-40B4-BE49-F238E27FC236}">
                    <a16:creationId xmlns:a16="http://schemas.microsoft.com/office/drawing/2014/main" id="{CB764363-F960-4D47-870C-8FF9E94A27E0}"/>
                  </a:ext>
                </a:extLst>
              </p:cNvPr>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grpSp>
          <p:nvGrpSpPr>
            <p:cNvPr id="54" name="Group 11">
              <a:extLst>
                <a:ext uri="{FF2B5EF4-FFF2-40B4-BE49-F238E27FC236}">
                  <a16:creationId xmlns:a16="http://schemas.microsoft.com/office/drawing/2014/main" id="{9F264CDD-BAA4-4CA8-9F52-DAC2D069BEC8}"/>
                </a:ext>
              </a:extLst>
            </p:cNvPr>
            <p:cNvGrpSpPr/>
            <p:nvPr/>
          </p:nvGrpSpPr>
          <p:grpSpPr>
            <a:xfrm>
              <a:off x="520711" y="7030507"/>
              <a:ext cx="3318868" cy="2748253"/>
              <a:chOff x="0" y="0"/>
              <a:chExt cx="16210352" cy="2651668"/>
            </a:xfrm>
          </p:grpSpPr>
          <p:sp>
            <p:nvSpPr>
              <p:cNvPr id="55" name="Freeform 12">
                <a:extLst>
                  <a:ext uri="{FF2B5EF4-FFF2-40B4-BE49-F238E27FC236}">
                    <a16:creationId xmlns:a16="http://schemas.microsoft.com/office/drawing/2014/main" id="{6DE513A3-E356-42E8-A0F7-3F3AFA8A6AEB}"/>
                  </a:ext>
                </a:extLst>
              </p:cNvPr>
              <p:cNvSpPr/>
              <p:nvPr/>
            </p:nvSpPr>
            <p:spPr>
              <a:xfrm>
                <a:off x="-1" y="0"/>
                <a:ext cx="16218011" cy="2651668"/>
              </a:xfrm>
              <a:custGeom>
                <a:avLst/>
                <a:gdLst/>
                <a:ahLst/>
                <a:cxnLst/>
                <a:rect l="l" t="t" r="r" b="b"/>
                <a:pathLst>
                  <a:path w="16218011" h="2651668">
                    <a:moveTo>
                      <a:pt x="15711572" y="2634749"/>
                    </a:moveTo>
                    <a:cubicBezTo>
                      <a:pt x="15711572" y="2634749"/>
                      <a:pt x="15474576" y="2624779"/>
                      <a:pt x="15112437" y="2638223"/>
                    </a:cubicBezTo>
                    <a:cubicBezTo>
                      <a:pt x="14750299" y="2651668"/>
                      <a:pt x="490924" y="2651668"/>
                      <a:pt x="490924" y="2651668"/>
                    </a:cubicBezTo>
                    <a:cubicBezTo>
                      <a:pt x="245502" y="2651668"/>
                      <a:pt x="32509" y="2554400"/>
                      <a:pt x="31032" y="2394286"/>
                    </a:cubicBezTo>
                    <a:cubicBezTo>
                      <a:pt x="31032" y="2394286"/>
                      <a:pt x="0" y="128530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665025" y="0"/>
                      <a:pt x="15665025" y="0"/>
                    </a:cubicBezTo>
                    <a:cubicBezTo>
                      <a:pt x="15976925" y="0"/>
                      <a:pt x="16210353" y="101069"/>
                      <a:pt x="16202496" y="303616"/>
                    </a:cubicBezTo>
                    <a:cubicBezTo>
                      <a:pt x="16202496" y="303616"/>
                      <a:pt x="16200501" y="1225020"/>
                      <a:pt x="16209257" y="1694698"/>
                    </a:cubicBezTo>
                    <a:cubicBezTo>
                      <a:pt x="16218011" y="1988000"/>
                      <a:pt x="16171464" y="2321071"/>
                      <a:pt x="16171464" y="2321071"/>
                    </a:cubicBezTo>
                    <a:cubicBezTo>
                      <a:pt x="16168498" y="2501096"/>
                      <a:pt x="15956994" y="2634749"/>
                      <a:pt x="15711572" y="2634749"/>
                    </a:cubicBezTo>
                    <a:close/>
                  </a:path>
                </a:pathLst>
              </a:custGeom>
              <a:solidFill>
                <a:srgbClr val="98C8BB"/>
              </a:solidFill>
            </p:spPr>
          </p:sp>
        </p:grpSp>
        <p:sp>
          <p:nvSpPr>
            <p:cNvPr id="56" name="TextBox 55">
              <a:extLst>
                <a:ext uri="{FF2B5EF4-FFF2-40B4-BE49-F238E27FC236}">
                  <a16:creationId xmlns:a16="http://schemas.microsoft.com/office/drawing/2014/main" id="{6D899480-5A5E-4C11-878C-FAE5F43E6859}"/>
                </a:ext>
              </a:extLst>
            </p:cNvPr>
            <p:cNvSpPr txBox="1"/>
            <p:nvPr/>
          </p:nvSpPr>
          <p:spPr>
            <a:xfrm>
              <a:off x="368591" y="6911598"/>
              <a:ext cx="3595329" cy="24826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59" name="Straight Connector 58">
            <a:extLst>
              <a:ext uri="{FF2B5EF4-FFF2-40B4-BE49-F238E27FC236}">
                <a16:creationId xmlns:a16="http://schemas.microsoft.com/office/drawing/2014/main" id="{3E07702B-3268-4B62-9F63-B95A4E33097D}"/>
              </a:ext>
            </a:extLst>
          </p:cNvPr>
          <p:cNvCxnSpPr>
            <a:cxnSpLocks/>
          </p:cNvCxnSpPr>
          <p:nvPr/>
        </p:nvCxnSpPr>
        <p:spPr>
          <a:xfrm>
            <a:off x="3922663" y="5767867"/>
            <a:ext cx="1066799"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23D7012-ECB4-442A-9EDA-49E691FF4080}"/>
              </a:ext>
            </a:extLst>
          </p:cNvPr>
          <p:cNvCxnSpPr>
            <a:cxnSpLocks/>
          </p:cNvCxnSpPr>
          <p:nvPr/>
        </p:nvCxnSpPr>
        <p:spPr>
          <a:xfrm>
            <a:off x="3959498" y="2247900"/>
            <a:ext cx="1066799"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DB0CA44-BD87-4D1D-9BCC-CE4550B1D8AE}"/>
              </a:ext>
            </a:extLst>
          </p:cNvPr>
          <p:cNvCxnSpPr>
            <a:cxnSpLocks/>
          </p:cNvCxnSpPr>
          <p:nvPr/>
        </p:nvCxnSpPr>
        <p:spPr>
          <a:xfrm>
            <a:off x="3882666" y="8907138"/>
            <a:ext cx="1066799"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2" name="Picture 3">
            <a:extLst>
              <a:ext uri="{FF2B5EF4-FFF2-40B4-BE49-F238E27FC236}">
                <a16:creationId xmlns:a16="http://schemas.microsoft.com/office/drawing/2014/main" id="{7F8D1903-5182-4545-A1EF-4069DBB93B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77997" y="114300"/>
            <a:ext cx="2187597" cy="1154521"/>
          </a:xfrm>
          <a:prstGeom prst="rect">
            <a:avLst/>
          </a:prstGeom>
        </p:spPr>
      </p:pic>
      <p:pic>
        <p:nvPicPr>
          <p:cNvPr id="63" name="Picture 3">
            <a:extLst>
              <a:ext uri="{FF2B5EF4-FFF2-40B4-BE49-F238E27FC236}">
                <a16:creationId xmlns:a16="http://schemas.microsoft.com/office/drawing/2014/main" id="{8A2315E1-1FD8-4F77-B8A3-A0178CEE68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157">
            <a:off x="-1375179" y="3155714"/>
            <a:ext cx="2220232" cy="1154521"/>
          </a:xfrm>
          <a:prstGeom prst="rect">
            <a:avLst/>
          </a:prstGeom>
        </p:spPr>
      </p:pic>
      <p:pic>
        <p:nvPicPr>
          <p:cNvPr id="64" name="Picture 3">
            <a:extLst>
              <a:ext uri="{FF2B5EF4-FFF2-40B4-BE49-F238E27FC236}">
                <a16:creationId xmlns:a16="http://schemas.microsoft.com/office/drawing/2014/main" id="{4F4101D6-690D-47EA-8256-61E89B0255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157">
            <a:off x="-1409041" y="9070908"/>
            <a:ext cx="2220232" cy="1154521"/>
          </a:xfrm>
          <a:prstGeom prst="rect">
            <a:avLst/>
          </a:prstGeom>
        </p:spPr>
      </p:pic>
      <p:pic>
        <p:nvPicPr>
          <p:cNvPr id="65" name="Picture 32">
            <a:extLst>
              <a:ext uri="{FF2B5EF4-FFF2-40B4-BE49-F238E27FC236}">
                <a16:creationId xmlns:a16="http://schemas.microsoft.com/office/drawing/2014/main" id="{F1243A10-57BD-4E4E-BD0B-80418923106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41680" y="1577716"/>
            <a:ext cx="459389" cy="483568"/>
          </a:xfrm>
          <a:prstGeom prst="rect">
            <a:avLst/>
          </a:prstGeom>
        </p:spPr>
      </p:pic>
      <p:pic>
        <p:nvPicPr>
          <p:cNvPr id="66" name="Picture 32">
            <a:extLst>
              <a:ext uri="{FF2B5EF4-FFF2-40B4-BE49-F238E27FC236}">
                <a16:creationId xmlns:a16="http://schemas.microsoft.com/office/drawing/2014/main" id="{DA1D9876-A678-4124-8E91-ED58E70997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96602" y="4303544"/>
            <a:ext cx="459389" cy="483568"/>
          </a:xfrm>
          <a:prstGeom prst="rect">
            <a:avLst/>
          </a:prstGeom>
        </p:spPr>
      </p:pic>
      <p:pic>
        <p:nvPicPr>
          <p:cNvPr id="67" name="Picture 32">
            <a:extLst>
              <a:ext uri="{FF2B5EF4-FFF2-40B4-BE49-F238E27FC236}">
                <a16:creationId xmlns:a16="http://schemas.microsoft.com/office/drawing/2014/main" id="{1A7597C2-B5F3-48E4-962F-34F388056BC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06081" y="7934179"/>
            <a:ext cx="459389" cy="483568"/>
          </a:xfrm>
          <a:prstGeom prst="rect">
            <a:avLst/>
          </a:prstGeom>
        </p:spPr>
      </p:pic>
      <p:pic>
        <p:nvPicPr>
          <p:cNvPr id="68" name="Picture 32">
            <a:extLst>
              <a:ext uri="{FF2B5EF4-FFF2-40B4-BE49-F238E27FC236}">
                <a16:creationId xmlns:a16="http://schemas.microsoft.com/office/drawing/2014/main" id="{48E84F61-992B-4614-9E9D-1B059A080A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678400" y="87932"/>
            <a:ext cx="459389" cy="483568"/>
          </a:xfrm>
          <a:prstGeom prst="rect">
            <a:avLst/>
          </a:prstGeom>
        </p:spPr>
      </p:pic>
      <p:pic>
        <p:nvPicPr>
          <p:cNvPr id="69" name="Picture 32">
            <a:extLst>
              <a:ext uri="{FF2B5EF4-FFF2-40B4-BE49-F238E27FC236}">
                <a16:creationId xmlns:a16="http://schemas.microsoft.com/office/drawing/2014/main" id="{532FE19B-30DC-4513-97DB-4C63E98395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691785" y="7215629"/>
            <a:ext cx="459389" cy="483568"/>
          </a:xfrm>
          <a:prstGeom prst="rect">
            <a:avLst/>
          </a:prstGeom>
        </p:spPr>
      </p:pic>
    </p:spTree>
    <p:extLst>
      <p:ext uri="{BB962C8B-B14F-4D97-AF65-F5344CB8AC3E}">
        <p14:creationId xmlns:p14="http://schemas.microsoft.com/office/powerpoint/2010/main" val="951587349"/>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par>
                                <p:cTn id="54" presetID="10" presetClass="entr" presetSubtype="0"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2"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1157">
            <a:off x="15239371" y="256272"/>
            <a:ext cx="2220232" cy="1154521"/>
          </a:xfrm>
          <a:prstGeom prst="rect">
            <a:avLst/>
          </a:prstGeom>
        </p:spPr>
      </p:pic>
      <p:grpSp>
        <p:nvGrpSpPr>
          <p:cNvPr id="29" name="Group 28">
            <a:extLst>
              <a:ext uri="{FF2B5EF4-FFF2-40B4-BE49-F238E27FC236}">
                <a16:creationId xmlns:a16="http://schemas.microsoft.com/office/drawing/2014/main" id="{F435440A-87D9-4163-959C-6E1744C7B3F0}"/>
              </a:ext>
            </a:extLst>
          </p:cNvPr>
          <p:cNvGrpSpPr/>
          <p:nvPr/>
        </p:nvGrpSpPr>
        <p:grpSpPr>
          <a:xfrm>
            <a:off x="4267200" y="571500"/>
            <a:ext cx="10036020" cy="1406926"/>
            <a:chOff x="5982892" y="951210"/>
            <a:chExt cx="10036020" cy="1406926"/>
          </a:xfrm>
        </p:grpSpPr>
        <p:grpSp>
          <p:nvGrpSpPr>
            <p:cNvPr id="18" name="Group 18"/>
            <p:cNvGrpSpPr/>
            <p:nvPr/>
          </p:nvGrpSpPr>
          <p:grpSpPr>
            <a:xfrm>
              <a:off x="5982892" y="951210"/>
              <a:ext cx="1003602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20" name="TextBox 20"/>
            <p:cNvSpPr txBox="1"/>
            <p:nvPr/>
          </p:nvSpPr>
          <p:spPr>
            <a:xfrm>
              <a:off x="6297882" y="1082693"/>
              <a:ext cx="9632401" cy="10115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5000" b="1" dirty="0">
                  <a:solidFill>
                    <a:prstClr val="black"/>
                  </a:solidFill>
                  <a:latin typeface="Arial" panose="020B0604020202020204" pitchFamily="34" charset="0"/>
                  <a:cs typeface="Arial" panose="020B0604020202020204" pitchFamily="34" charset="0"/>
                </a:rPr>
                <a:t>ĐỌC VĂN BẢN</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256104" flipV="1">
            <a:off x="16128733" y="4222603"/>
            <a:ext cx="660933" cy="1398800"/>
          </a:xfrm>
          <a:prstGeom prst="rect">
            <a:avLst/>
          </a:prstGeom>
        </p:spPr>
      </p:pic>
      <p:sp>
        <p:nvSpPr>
          <p:cNvPr id="28" name="TextBox 27">
            <a:extLst>
              <a:ext uri="{FF2B5EF4-FFF2-40B4-BE49-F238E27FC236}">
                <a16:creationId xmlns:a16="http://schemas.microsoft.com/office/drawing/2014/main" id="{82E75A93-F771-4B4A-89EC-841ABB4AF42F}"/>
              </a:ext>
            </a:extLst>
          </p:cNvPr>
          <p:cNvSpPr txBox="1"/>
          <p:nvPr/>
        </p:nvSpPr>
        <p:spPr>
          <a:xfrm>
            <a:off x="6629400" y="2095500"/>
            <a:ext cx="5638800"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 TÌM HIỂU CHUNG</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id="{45157E2B-80A0-4F92-A5F6-44DE26DF481F}"/>
              </a:ext>
            </a:extLst>
          </p:cNvPr>
          <p:cNvSpPr txBox="1"/>
          <p:nvPr/>
        </p:nvSpPr>
        <p:spPr>
          <a:xfrm>
            <a:off x="11811000" y="8115300"/>
            <a:ext cx="5791200" cy="901593"/>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THẢO LUẬN NHÓM</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6">
            <a:extLst>
              <a:ext uri="{FF2B5EF4-FFF2-40B4-BE49-F238E27FC236}">
                <a16:creationId xmlns:a16="http://schemas.microsoft.com/office/drawing/2014/main" id="{9C0390A3-4C64-4C79-9962-B96568E288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582400" y="5254111"/>
            <a:ext cx="5913481" cy="2632589"/>
          </a:xfrm>
          <a:prstGeom prst="rect">
            <a:avLst/>
          </a:prstGeom>
        </p:spPr>
      </p:pic>
      <p:sp>
        <p:nvSpPr>
          <p:cNvPr id="30" name="TextBox 29">
            <a:extLst>
              <a:ext uri="{FF2B5EF4-FFF2-40B4-BE49-F238E27FC236}">
                <a16:creationId xmlns:a16="http://schemas.microsoft.com/office/drawing/2014/main" id="{086DCD81-8120-466A-8BF2-94A4B8CEC5AB}"/>
              </a:ext>
            </a:extLst>
          </p:cNvPr>
          <p:cNvSpPr txBox="1"/>
          <p:nvPr/>
        </p:nvSpPr>
        <p:spPr>
          <a:xfrm>
            <a:off x="293294" y="3314700"/>
            <a:ext cx="16165906" cy="833883"/>
          </a:xfrm>
          <a:prstGeom prst="rect">
            <a:avLst/>
          </a:prstGeom>
          <a:noFill/>
        </p:spPr>
        <p:txBody>
          <a:bodyPr wrap="square">
            <a:spAutoFit/>
          </a:bodyPr>
          <a:lstStyle/>
          <a:p>
            <a:pPr marL="571500" indent="-571500">
              <a:lnSpc>
                <a:spcPct val="150000"/>
              </a:lnSpc>
              <a:buFontTx/>
              <a:buChar char="-"/>
            </a:pPr>
            <a:r>
              <a:rPr lang="vi-VN" sz="3600" dirty="0"/>
              <a:t>Tóm tắt nội dung câu chuyện và xác định đề tài của hai văn bản trên.</a:t>
            </a:r>
            <a:endParaRPr lang="en-US" sz="3600" dirty="0"/>
          </a:p>
        </p:txBody>
      </p:sp>
      <p:sp>
        <p:nvSpPr>
          <p:cNvPr id="33" name="TextBox 32">
            <a:extLst>
              <a:ext uri="{FF2B5EF4-FFF2-40B4-BE49-F238E27FC236}">
                <a16:creationId xmlns:a16="http://schemas.microsoft.com/office/drawing/2014/main" id="{118949EC-FD2A-456A-A888-DB9B958FCAC4}"/>
              </a:ext>
            </a:extLst>
          </p:cNvPr>
          <p:cNvSpPr txBox="1"/>
          <p:nvPr/>
        </p:nvSpPr>
        <p:spPr>
          <a:xfrm>
            <a:off x="323019" y="4305300"/>
            <a:ext cx="10475598" cy="4988866"/>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Để thể hiện những hành động sai lầm của một nhân vật nào đó, tác giả truyện ngụ ngôn thường đặt nhân vật ấy trước một tình huống có nhiều nguy cơ phạm sai lầm. Tình huống đó trong văn bản </a:t>
            </a:r>
            <a:r>
              <a:rPr kumimoji="0" lang="en-US" sz="3600" b="0" i="1" u="none" strike="noStrike" kern="1200" cap="none" spc="0" normalizeH="0" baseline="0" noProof="0" dirty="0">
                <a:ln>
                  <a:noFill/>
                </a:ln>
                <a:solidFill>
                  <a:prstClr val="black"/>
                </a:solidFill>
                <a:effectLst/>
                <a:uLnTx/>
                <a:uFillTx/>
                <a:latin typeface="Calibri"/>
                <a:ea typeface="+mn-ea"/>
                <a:cs typeface="+mn-cs"/>
              </a:rPr>
              <a:t>“</a:t>
            </a:r>
            <a:r>
              <a:rPr kumimoji="0" lang="vi-VN" sz="36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Ếch ngồi đáy giếng</a:t>
            </a:r>
            <a:r>
              <a:rPr kumimoji="0" lang="en-US" sz="3600" b="0" i="1" u="none" strike="noStrike" kern="1200" cap="none" spc="0" normalizeH="0" baseline="0" noProof="0" dirty="0">
                <a:ln>
                  <a:noFill/>
                </a:ln>
                <a:solidFill>
                  <a:prstClr val="black"/>
                </a:solidFill>
                <a:effectLst/>
                <a:uLnTx/>
                <a:uFillTx/>
                <a:latin typeface="Calibri"/>
                <a:ea typeface="+mn-ea"/>
                <a:cs typeface="+mn-cs"/>
              </a:rPr>
              <a:t>”</a:t>
            </a:r>
            <a:r>
              <a:rPr kumimoji="0" lang="vi-VN" sz="36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sz="3600" i="1" dirty="0">
                <a:solidFill>
                  <a:prstClr val="black"/>
                </a:solidFill>
                <a:latin typeface="Arial" panose="020B0604020202020204" pitchFamily="34" charset="0"/>
              </a:rPr>
              <a:t>           </a:t>
            </a:r>
            <a:r>
              <a:rPr kumimoji="0" lang="en-US" sz="3600" b="0" i="1" u="none" strike="noStrike" kern="1200" cap="none" spc="0" normalizeH="0" baseline="0" noProof="0" dirty="0">
                <a:ln>
                  <a:noFill/>
                </a:ln>
                <a:solidFill>
                  <a:prstClr val="black"/>
                </a:solidFill>
                <a:effectLst/>
                <a:uLnTx/>
                <a:uFillTx/>
                <a:latin typeface="Calibri"/>
                <a:ea typeface="+mn-ea"/>
                <a:cs typeface="+mn-cs"/>
              </a:rPr>
              <a:t>“</a:t>
            </a:r>
            <a:r>
              <a:rPr kumimoji="0" lang="vi-VN" sz="36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Thầy bói xem voi</a:t>
            </a:r>
            <a:r>
              <a:rPr kumimoji="0" lang="en-US" sz="3600" b="0" i="1" u="none" strike="noStrike" kern="1200" cap="none" spc="0" normalizeH="0" baseline="0" noProof="0" dirty="0">
                <a:ln>
                  <a:noFill/>
                </a:ln>
                <a:solidFill>
                  <a:prstClr val="black"/>
                </a:solidFill>
                <a:effectLst/>
                <a:uLnTx/>
                <a:uFillTx/>
                <a:latin typeface="Calibri"/>
                <a:ea typeface="+mn-ea"/>
                <a:cs typeface="+mn-cs"/>
              </a:rPr>
              <a:t>”</a:t>
            </a:r>
            <a:r>
              <a:rPr kumimoji="0" lang="vi-VN" sz="36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là gì?</a:t>
            </a:r>
          </a:p>
        </p:txBody>
      </p:sp>
      <p:pic>
        <p:nvPicPr>
          <p:cNvPr id="35" name="Picture 34">
            <a:extLst>
              <a:ext uri="{FF2B5EF4-FFF2-40B4-BE49-F238E27FC236}">
                <a16:creationId xmlns:a16="http://schemas.microsoft.com/office/drawing/2014/main" id="{30009EC1-4345-487F-9A5E-EA1E57998FA2}"/>
              </a:ext>
            </a:extLst>
          </p:cNvPr>
          <p:cNvPicPr>
            <a:picLocks noChangeAspect="1"/>
          </p:cNvPicPr>
          <p:nvPr/>
        </p:nvPicPr>
        <p:blipFill>
          <a:blip r:embed="rId9"/>
          <a:stretch>
            <a:fillRect/>
          </a:stretch>
        </p:blipFill>
        <p:spPr>
          <a:xfrm>
            <a:off x="-457200" y="9753203"/>
            <a:ext cx="20609722" cy="2934609"/>
          </a:xfrm>
          <a:prstGeom prst="rect">
            <a:avLst/>
          </a:prstGeom>
        </p:spPr>
      </p:pic>
      <p:pic>
        <p:nvPicPr>
          <p:cNvPr id="36" name="Picture 3">
            <a:extLst>
              <a:ext uri="{FF2B5EF4-FFF2-40B4-BE49-F238E27FC236}">
                <a16:creationId xmlns:a16="http://schemas.microsoft.com/office/drawing/2014/main" id="{4749DD29-5E4D-41FD-9FE7-F8C77CEC652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2069" y="9635592"/>
            <a:ext cx="830146" cy="526105"/>
          </a:xfrm>
          <a:prstGeom prst="rect">
            <a:avLst/>
          </a:prstGeom>
        </p:spPr>
      </p:pic>
      <p:pic>
        <p:nvPicPr>
          <p:cNvPr id="37" name="Picture 4">
            <a:extLst>
              <a:ext uri="{FF2B5EF4-FFF2-40B4-BE49-F238E27FC236}">
                <a16:creationId xmlns:a16="http://schemas.microsoft.com/office/drawing/2014/main" id="{06A131B1-AA05-4E29-99B1-56EAE97C2C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81938" y="9670047"/>
            <a:ext cx="657858" cy="416917"/>
          </a:xfrm>
          <a:prstGeom prst="rect">
            <a:avLst/>
          </a:prstGeom>
        </p:spPr>
      </p:pic>
      <p:pic>
        <p:nvPicPr>
          <p:cNvPr id="38" name="Picture 5">
            <a:extLst>
              <a:ext uri="{FF2B5EF4-FFF2-40B4-BE49-F238E27FC236}">
                <a16:creationId xmlns:a16="http://schemas.microsoft.com/office/drawing/2014/main" id="{456A1D56-C81F-48FE-A15A-3DEF05E9FF7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03026" y="9410700"/>
            <a:ext cx="949664" cy="601850"/>
          </a:xfrm>
          <a:prstGeom prst="rect">
            <a:avLst/>
          </a:prstGeom>
        </p:spPr>
      </p:pic>
      <p:pic>
        <p:nvPicPr>
          <p:cNvPr id="39" name="Picture 4">
            <a:extLst>
              <a:ext uri="{FF2B5EF4-FFF2-40B4-BE49-F238E27FC236}">
                <a16:creationId xmlns:a16="http://schemas.microsoft.com/office/drawing/2014/main" id="{F160018C-4B62-449E-B10F-90C94D387EB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229892" y="9624441"/>
            <a:ext cx="657858" cy="416917"/>
          </a:xfrm>
          <a:prstGeom prst="rect">
            <a:avLst/>
          </a:prstGeom>
        </p:spPr>
      </p:pic>
      <p:pic>
        <p:nvPicPr>
          <p:cNvPr id="40" name="Picture 4">
            <a:extLst>
              <a:ext uri="{FF2B5EF4-FFF2-40B4-BE49-F238E27FC236}">
                <a16:creationId xmlns:a16="http://schemas.microsoft.com/office/drawing/2014/main" id="{14CE8576-3EFE-4A63-BF78-044A59EC93A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916055" y="9623302"/>
            <a:ext cx="657858" cy="416917"/>
          </a:xfrm>
          <a:prstGeom prst="rect">
            <a:avLst/>
          </a:prstGeom>
        </p:spPr>
      </p:pic>
      <p:pic>
        <p:nvPicPr>
          <p:cNvPr id="41" name="Picture 10">
            <a:extLst>
              <a:ext uri="{FF2B5EF4-FFF2-40B4-BE49-F238E27FC236}">
                <a16:creationId xmlns:a16="http://schemas.microsoft.com/office/drawing/2014/main" id="{0BA8502D-7222-4E98-96FA-4C15E829A4D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74227" y="2476500"/>
            <a:ext cx="835975" cy="833883"/>
          </a:xfrm>
          <a:prstGeom prst="rect">
            <a:avLst/>
          </a:prstGeom>
        </p:spPr>
      </p:pic>
      <p:pic>
        <p:nvPicPr>
          <p:cNvPr id="42" name="Picture 22">
            <a:extLst>
              <a:ext uri="{FF2B5EF4-FFF2-40B4-BE49-F238E27FC236}">
                <a16:creationId xmlns:a16="http://schemas.microsoft.com/office/drawing/2014/main" id="{FA91F289-1B91-4BA8-BC12-52653D79C36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30967" y="263870"/>
            <a:ext cx="932912" cy="932912"/>
          </a:xfrm>
          <a:prstGeom prst="rect">
            <a:avLst/>
          </a:prstGeom>
        </p:spPr>
      </p:pic>
      <p:pic>
        <p:nvPicPr>
          <p:cNvPr id="43" name="Picture 23">
            <a:extLst>
              <a:ext uri="{FF2B5EF4-FFF2-40B4-BE49-F238E27FC236}">
                <a16:creationId xmlns:a16="http://schemas.microsoft.com/office/drawing/2014/main" id="{8B48AAB6-5F1F-40EA-A830-54B2DD0A5B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91318" y="501440"/>
            <a:ext cx="1809731" cy="941060"/>
          </a:xfrm>
          <a:prstGeom prst="rect">
            <a:avLst/>
          </a:prstGeom>
        </p:spPr>
      </p:pic>
      <p:pic>
        <p:nvPicPr>
          <p:cNvPr id="44" name="Picture 27">
            <a:extLst>
              <a:ext uri="{FF2B5EF4-FFF2-40B4-BE49-F238E27FC236}">
                <a16:creationId xmlns:a16="http://schemas.microsoft.com/office/drawing/2014/main" id="{D025A492-79FF-4718-941A-5DFCF13535B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528020" y="796935"/>
            <a:ext cx="1051930" cy="1057217"/>
          </a:xfrm>
          <a:prstGeom prst="rect">
            <a:avLst/>
          </a:prstGeom>
        </p:spPr>
      </p:pic>
    </p:spTree>
    <p:extLst>
      <p:ext uri="{BB962C8B-B14F-4D97-AF65-F5344CB8AC3E}">
        <p14:creationId xmlns:p14="http://schemas.microsoft.com/office/powerpoint/2010/main" val="26760088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6" grpId="0" animBg="1"/>
      <p:bldP spid="30"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9">
            <a:extLst>
              <a:ext uri="{FF2B5EF4-FFF2-40B4-BE49-F238E27FC236}">
                <a16:creationId xmlns:a16="http://schemas.microsoft.com/office/drawing/2014/main" id="{5B68C61E-C9BF-47E8-8D5A-925F47E71EBE}"/>
              </a:ext>
            </a:extLst>
          </p:cNvPr>
          <p:cNvGrpSpPr/>
          <p:nvPr/>
        </p:nvGrpSpPr>
        <p:grpSpPr>
          <a:xfrm>
            <a:off x="2387993" y="614466"/>
            <a:ext cx="13537807" cy="2243031"/>
            <a:chOff x="-2" y="0"/>
            <a:chExt cx="15615030" cy="6847217"/>
          </a:xfrm>
          <a:solidFill>
            <a:schemeClr val="accent5">
              <a:lumMod val="20000"/>
              <a:lumOff val="80000"/>
            </a:schemeClr>
          </a:solidFill>
        </p:grpSpPr>
        <p:sp>
          <p:nvSpPr>
            <p:cNvPr id="35" name="Freeform 10">
              <a:extLst>
                <a:ext uri="{FF2B5EF4-FFF2-40B4-BE49-F238E27FC236}">
                  <a16:creationId xmlns:a16="http://schemas.microsoft.com/office/drawing/2014/main" id="{029964A6-49F4-4F52-930C-AC7706EBF4CB}"/>
                </a:ext>
              </a:extLst>
            </p:cNvPr>
            <p:cNvSpPr/>
            <p:nvPr/>
          </p:nvSpPr>
          <p:spPr>
            <a:xfrm>
              <a:off x="-2" y="0"/>
              <a:ext cx="15615030" cy="6847217"/>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grpFill/>
          </p:spPr>
        </p:sp>
      </p:grpSp>
      <p:sp>
        <p:nvSpPr>
          <p:cNvPr id="32" name="TextBox 31">
            <a:extLst>
              <a:ext uri="{FF2B5EF4-FFF2-40B4-BE49-F238E27FC236}">
                <a16:creationId xmlns:a16="http://schemas.microsoft.com/office/drawing/2014/main" id="{E6A808A9-1F0B-469A-B9C9-42CBBFC51F71}"/>
              </a:ext>
            </a:extLst>
          </p:cNvPr>
          <p:cNvSpPr txBox="1"/>
          <p:nvPr/>
        </p:nvSpPr>
        <p:spPr>
          <a:xfrm>
            <a:off x="2668872" y="727777"/>
            <a:ext cx="13053447"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Bảng</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so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sánh</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nội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dung,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đề</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tài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tình</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huống</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hai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Ếch</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ngồi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đáy</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giếng</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7" name="Picture 2">
            <a:extLst>
              <a:ext uri="{FF2B5EF4-FFF2-40B4-BE49-F238E27FC236}">
                <a16:creationId xmlns:a16="http://schemas.microsoft.com/office/drawing/2014/main" id="{C4A5B515-36C1-4FE1-9D94-DBCC1A7F9E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56">
            <a:off x="-2036462" y="9377735"/>
            <a:ext cx="22653739" cy="7335012"/>
          </a:xfrm>
          <a:prstGeom prst="rect">
            <a:avLst/>
          </a:prstGeom>
        </p:spPr>
      </p:pic>
      <p:pic>
        <p:nvPicPr>
          <p:cNvPr id="59" name="Picture 5">
            <a:extLst>
              <a:ext uri="{FF2B5EF4-FFF2-40B4-BE49-F238E27FC236}">
                <a16:creationId xmlns:a16="http://schemas.microsoft.com/office/drawing/2014/main" id="{1A7D8234-97FC-42F0-89D0-591F77B4A2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92553" y="9746766"/>
            <a:ext cx="830146" cy="498983"/>
          </a:xfrm>
          <a:prstGeom prst="rect">
            <a:avLst/>
          </a:prstGeom>
        </p:spPr>
      </p:pic>
      <p:pic>
        <p:nvPicPr>
          <p:cNvPr id="60" name="Picture 5">
            <a:extLst>
              <a:ext uri="{FF2B5EF4-FFF2-40B4-BE49-F238E27FC236}">
                <a16:creationId xmlns:a16="http://schemas.microsoft.com/office/drawing/2014/main" id="{59D6125F-C814-45A7-9E7F-94F8A2215B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835" y="9616663"/>
            <a:ext cx="830146" cy="498983"/>
          </a:xfrm>
          <a:prstGeom prst="rect">
            <a:avLst/>
          </a:prstGeom>
        </p:spPr>
      </p:pic>
      <p:pic>
        <p:nvPicPr>
          <p:cNvPr id="61" name="Picture 5">
            <a:extLst>
              <a:ext uri="{FF2B5EF4-FFF2-40B4-BE49-F238E27FC236}">
                <a16:creationId xmlns:a16="http://schemas.microsoft.com/office/drawing/2014/main" id="{D6F026DE-EAEA-4C91-B191-74D5ED7B98F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4696" y="9867900"/>
            <a:ext cx="830146" cy="498983"/>
          </a:xfrm>
          <a:prstGeom prst="rect">
            <a:avLst/>
          </a:prstGeom>
        </p:spPr>
      </p:pic>
      <p:pic>
        <p:nvPicPr>
          <p:cNvPr id="62" name="Picture 5">
            <a:extLst>
              <a:ext uri="{FF2B5EF4-FFF2-40B4-BE49-F238E27FC236}">
                <a16:creationId xmlns:a16="http://schemas.microsoft.com/office/drawing/2014/main" id="{7EAF81F8-938D-4751-9B79-8DB0D9E45B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162225" y="9944100"/>
            <a:ext cx="830146" cy="498983"/>
          </a:xfrm>
          <a:prstGeom prst="rect">
            <a:avLst/>
          </a:prstGeom>
        </p:spPr>
      </p:pic>
      <p:pic>
        <p:nvPicPr>
          <p:cNvPr id="63" name="Picture 28">
            <a:extLst>
              <a:ext uri="{FF2B5EF4-FFF2-40B4-BE49-F238E27FC236}">
                <a16:creationId xmlns:a16="http://schemas.microsoft.com/office/drawing/2014/main" id="{8896507A-04A7-4B85-A52F-2B3CA5E5D82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359168" y="438464"/>
            <a:ext cx="1221473" cy="1221473"/>
          </a:xfrm>
          <a:prstGeom prst="rect">
            <a:avLst/>
          </a:prstGeom>
        </p:spPr>
      </p:pic>
      <p:pic>
        <p:nvPicPr>
          <p:cNvPr id="64" name="Picture 29">
            <a:extLst>
              <a:ext uri="{FF2B5EF4-FFF2-40B4-BE49-F238E27FC236}">
                <a16:creationId xmlns:a16="http://schemas.microsoft.com/office/drawing/2014/main" id="{6282CCF3-8741-4794-B390-575F4BE048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6576144" y="766867"/>
            <a:ext cx="2262744" cy="1176627"/>
          </a:xfrm>
          <a:prstGeom prst="rect">
            <a:avLst/>
          </a:prstGeom>
        </p:spPr>
      </p:pic>
      <p:pic>
        <p:nvPicPr>
          <p:cNvPr id="65" name="Picture 3">
            <a:extLst>
              <a:ext uri="{FF2B5EF4-FFF2-40B4-BE49-F238E27FC236}">
                <a16:creationId xmlns:a16="http://schemas.microsoft.com/office/drawing/2014/main" id="{449DB4AC-A0BC-4EE2-A826-C019276BC3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1157">
            <a:off x="-798542" y="432132"/>
            <a:ext cx="2220232" cy="1154521"/>
          </a:xfrm>
          <a:prstGeom prst="rect">
            <a:avLst/>
          </a:prstGeom>
        </p:spPr>
      </p:pic>
      <p:pic>
        <p:nvPicPr>
          <p:cNvPr id="67" name="Picture 27">
            <a:extLst>
              <a:ext uri="{FF2B5EF4-FFF2-40B4-BE49-F238E27FC236}">
                <a16:creationId xmlns:a16="http://schemas.microsoft.com/office/drawing/2014/main" id="{E92E6406-BCC7-4DE4-B755-CCD8B03FA4C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75041" y="1057595"/>
            <a:ext cx="1051930" cy="1057217"/>
          </a:xfrm>
          <a:prstGeom prst="rect">
            <a:avLst/>
          </a:prstGeom>
        </p:spPr>
      </p:pic>
      <p:pic>
        <p:nvPicPr>
          <p:cNvPr id="68" name="Picture 11">
            <a:extLst>
              <a:ext uri="{FF2B5EF4-FFF2-40B4-BE49-F238E27FC236}">
                <a16:creationId xmlns:a16="http://schemas.microsoft.com/office/drawing/2014/main" id="{33D9EA42-EE68-4099-874D-157FDAC0FB39}"/>
              </a:ext>
            </a:extLst>
          </p:cNvPr>
          <p:cNvPicPr>
            <a:picLocks noChangeAspect="1"/>
          </p:cNvPicPr>
          <p:nvPr/>
        </p:nvPicPr>
        <p:blipFill>
          <a:blip r:embed="rId13"/>
          <a:srcRect/>
          <a:stretch>
            <a:fillRect/>
          </a:stretch>
        </p:blipFill>
        <p:spPr>
          <a:xfrm>
            <a:off x="16762258" y="5437888"/>
            <a:ext cx="802341" cy="709069"/>
          </a:xfrm>
          <a:prstGeom prst="rect">
            <a:avLst/>
          </a:prstGeom>
        </p:spPr>
      </p:pic>
      <p:graphicFrame>
        <p:nvGraphicFramePr>
          <p:cNvPr id="2" name="Table 1">
            <a:extLst>
              <a:ext uri="{FF2B5EF4-FFF2-40B4-BE49-F238E27FC236}">
                <a16:creationId xmlns:a16="http://schemas.microsoft.com/office/drawing/2014/main" id="{4494686E-BCFD-46C9-B2DD-E56045761FB3}"/>
              </a:ext>
            </a:extLst>
          </p:cNvPr>
          <p:cNvGraphicFramePr>
            <a:graphicFrameLocks noGrp="1"/>
          </p:cNvGraphicFramePr>
          <p:nvPr>
            <p:extLst>
              <p:ext uri="{D42A27DB-BD31-4B8C-83A1-F6EECF244321}">
                <p14:modId xmlns:p14="http://schemas.microsoft.com/office/powerpoint/2010/main" val="235371039"/>
              </p:ext>
            </p:extLst>
          </p:nvPr>
        </p:nvGraphicFramePr>
        <p:xfrm>
          <a:off x="2133600" y="3471676"/>
          <a:ext cx="14020799" cy="5481824"/>
        </p:xfrm>
        <a:graphic>
          <a:graphicData uri="http://schemas.openxmlformats.org/drawingml/2006/table">
            <a:tbl>
              <a:tblPr bandRow="1"/>
              <a:tblGrid>
                <a:gridCol w="2521910">
                  <a:extLst>
                    <a:ext uri="{9D8B030D-6E8A-4147-A177-3AD203B41FA5}">
                      <a16:colId xmlns:a16="http://schemas.microsoft.com/office/drawing/2014/main" val="3205600329"/>
                    </a:ext>
                  </a:extLst>
                </a:gridCol>
                <a:gridCol w="6024863">
                  <a:extLst>
                    <a:ext uri="{9D8B030D-6E8A-4147-A177-3AD203B41FA5}">
                      <a16:colId xmlns:a16="http://schemas.microsoft.com/office/drawing/2014/main" val="1878426319"/>
                    </a:ext>
                  </a:extLst>
                </a:gridCol>
                <a:gridCol w="5474026">
                  <a:extLst>
                    <a:ext uri="{9D8B030D-6E8A-4147-A177-3AD203B41FA5}">
                      <a16:colId xmlns:a16="http://schemas.microsoft.com/office/drawing/2014/main" val="3379610530"/>
                    </a:ext>
                  </a:extLst>
                </a:gridCol>
              </a:tblGrid>
              <a:tr h="872638">
                <a:tc>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Lst>
                      </a:pP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ngồi</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đáy</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giếng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Lst>
                      </a:pP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22262590"/>
                  </a:ext>
                </a:extLst>
              </a:tr>
              <a:tr h="1868274">
                <a:tc>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Tóm</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tắt</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8037359"/>
                  </a:ext>
                </a:extLst>
              </a:tr>
              <a:tr h="872638">
                <a:tc>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tài</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pPr algn="ctr">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862537374"/>
                  </a:ext>
                </a:extLst>
              </a:tr>
              <a:tr h="1868274">
                <a:tc>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huống</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392083"/>
                  </a:ext>
                </a:extLst>
              </a:tr>
            </a:tbl>
          </a:graphicData>
        </a:graphic>
      </p:graphicFrame>
      <p:pic>
        <p:nvPicPr>
          <p:cNvPr id="21" name="Picture 20">
            <a:extLst>
              <a:ext uri="{FF2B5EF4-FFF2-40B4-BE49-F238E27FC236}">
                <a16:creationId xmlns:a16="http://schemas.microsoft.com/office/drawing/2014/main" id="{B61F6E90-23A7-4863-BB66-903276F82D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00007" y="7300521"/>
            <a:ext cx="3048000" cy="3066362"/>
          </a:xfrm>
          <a:prstGeom prst="rect">
            <a:avLst/>
          </a:prstGeom>
        </p:spPr>
      </p:pic>
      <p:pic>
        <p:nvPicPr>
          <p:cNvPr id="22" name="Picture 21">
            <a:extLst>
              <a:ext uri="{FF2B5EF4-FFF2-40B4-BE49-F238E27FC236}">
                <a16:creationId xmlns:a16="http://schemas.microsoft.com/office/drawing/2014/main" id="{2059D279-7C4F-48AB-AAC7-E297A2649CE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843" y="7821743"/>
            <a:ext cx="2424006" cy="2424006"/>
          </a:xfrm>
          <a:prstGeom prst="rect">
            <a:avLst/>
          </a:prstGeom>
        </p:spPr>
      </p:pic>
      <p:pic>
        <p:nvPicPr>
          <p:cNvPr id="23" name="Picture 24">
            <a:extLst>
              <a:ext uri="{FF2B5EF4-FFF2-40B4-BE49-F238E27FC236}">
                <a16:creationId xmlns:a16="http://schemas.microsoft.com/office/drawing/2014/main" id="{12F493CF-4798-4750-95CA-B13B7E1F685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256104" flipV="1">
            <a:off x="258258" y="6131920"/>
            <a:ext cx="660933" cy="1398800"/>
          </a:xfrm>
          <a:prstGeom prst="rect">
            <a:avLst/>
          </a:prstGeom>
        </p:spPr>
      </p:pic>
    </p:spTree>
    <p:extLst>
      <p:ext uri="{BB962C8B-B14F-4D97-AF65-F5344CB8AC3E}">
        <p14:creationId xmlns:p14="http://schemas.microsoft.com/office/powerpoint/2010/main" val="17344261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D9764DD7-859F-4F3A-87E0-0AF729170306}"/>
              </a:ext>
            </a:extLst>
          </p:cNvPr>
          <p:cNvPicPr>
            <a:picLocks noChangeAspect="1"/>
          </p:cNvPicPr>
          <p:nvPr/>
        </p:nvPicPr>
        <p:blipFill>
          <a:blip r:embed="rId2"/>
          <a:stretch>
            <a:fillRect/>
          </a:stretch>
        </p:blipFill>
        <p:spPr>
          <a:xfrm>
            <a:off x="13442619" y="6391628"/>
            <a:ext cx="4110761" cy="3476272"/>
          </a:xfrm>
          <a:prstGeom prst="rect">
            <a:avLst/>
          </a:prstGeom>
        </p:spPr>
      </p:pic>
      <p:grpSp>
        <p:nvGrpSpPr>
          <p:cNvPr id="65" name="Group 64">
            <a:extLst>
              <a:ext uri="{FF2B5EF4-FFF2-40B4-BE49-F238E27FC236}">
                <a16:creationId xmlns:a16="http://schemas.microsoft.com/office/drawing/2014/main" id="{82624185-08DA-4953-A1EE-09253A4397A7}"/>
              </a:ext>
            </a:extLst>
          </p:cNvPr>
          <p:cNvGrpSpPr/>
          <p:nvPr/>
        </p:nvGrpSpPr>
        <p:grpSpPr>
          <a:xfrm>
            <a:off x="914400" y="3877027"/>
            <a:ext cx="3694481" cy="4178470"/>
            <a:chOff x="16255281" y="3898014"/>
            <a:chExt cx="3978221" cy="4191000"/>
          </a:xfrm>
        </p:grpSpPr>
        <p:pic>
          <p:nvPicPr>
            <p:cNvPr id="66" name="Picture 65">
              <a:extLst>
                <a:ext uri="{FF2B5EF4-FFF2-40B4-BE49-F238E27FC236}">
                  <a16:creationId xmlns:a16="http://schemas.microsoft.com/office/drawing/2014/main" id="{B6E52534-F52B-466B-9BC5-610BFCBCBF29}"/>
                </a:ext>
              </a:extLst>
            </p:cNvPr>
            <p:cNvPicPr>
              <a:picLocks noChangeAspect="1"/>
            </p:cNvPicPr>
            <p:nvPr/>
          </p:nvPicPr>
          <p:blipFill>
            <a:blip r:embed="rId3"/>
            <a:stretch>
              <a:fillRect/>
            </a:stretch>
          </p:blipFill>
          <p:spPr>
            <a:xfrm>
              <a:off x="16255281" y="3898014"/>
              <a:ext cx="3978221" cy="4191000"/>
            </a:xfrm>
            <a:prstGeom prst="rect">
              <a:avLst/>
            </a:prstGeom>
          </p:spPr>
        </p:pic>
        <p:pic>
          <p:nvPicPr>
            <p:cNvPr id="67" name="Picture 66">
              <a:extLst>
                <a:ext uri="{FF2B5EF4-FFF2-40B4-BE49-F238E27FC236}">
                  <a16:creationId xmlns:a16="http://schemas.microsoft.com/office/drawing/2014/main" id="{0B68EB37-0D50-40C6-83E8-E7C48AA83171}"/>
                </a:ext>
              </a:extLst>
            </p:cNvPr>
            <p:cNvPicPr>
              <a:picLocks noChangeAspect="1"/>
            </p:cNvPicPr>
            <p:nvPr/>
          </p:nvPicPr>
          <p:blipFill>
            <a:blip r:embed="rId4"/>
            <a:stretch>
              <a:fillRect/>
            </a:stretch>
          </p:blipFill>
          <p:spPr>
            <a:xfrm>
              <a:off x="16255281" y="3898014"/>
              <a:ext cx="677486" cy="712463"/>
            </a:xfrm>
            <a:prstGeom prst="rect">
              <a:avLst/>
            </a:prstGeom>
          </p:spPr>
        </p:pic>
      </p:grpSp>
      <p:sp>
        <p:nvSpPr>
          <p:cNvPr id="27" name="TextBox 26">
            <a:extLst>
              <a:ext uri="{FF2B5EF4-FFF2-40B4-BE49-F238E27FC236}">
                <a16:creationId xmlns:a16="http://schemas.microsoft.com/office/drawing/2014/main" id="{E1E3A03B-8E8F-4C3F-9E7C-8B6409C01D40}"/>
              </a:ext>
            </a:extLst>
          </p:cNvPr>
          <p:cNvSpPr txBox="1"/>
          <p:nvPr/>
        </p:nvSpPr>
        <p:spPr>
          <a:xfrm>
            <a:off x="1914954" y="2429227"/>
            <a:ext cx="10304403" cy="1565044"/>
          </a:xfrm>
          <a:prstGeom prst="rect">
            <a:avLst/>
          </a:prstGeom>
          <a:noFill/>
        </p:spPr>
        <p:txBody>
          <a:bodyPr wrap="square">
            <a:spAutoFit/>
          </a:bodyPr>
          <a:lstStyle/>
          <a:p>
            <a:pPr marL="571500" indent="-571500" algn="just">
              <a:lnSpc>
                <a:spcPct val="150000"/>
              </a:lnSpc>
              <a:buFontTx/>
              <a:buChar char="-"/>
            </a:pP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 con ếch sống dưới</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đáy gi</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a:t>
            </a: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a:t>
            </a:r>
            <a:r>
              <a:rPr lang="en-US" sz="3400" dirty="0">
                <a:solidFill>
                  <a:srgbClr val="000000"/>
                </a:solidFill>
                <a:latin typeface="Arial" panose="020B0604020202020204" pitchFamily="34" charset="0"/>
                <a:ea typeface="Times New Roman" panose="02020603050405020304" pitchFamily="18" charset="0"/>
                <a:cs typeface="Arial" panose="020B0604020202020204" pitchFamily="34" charset="0"/>
              </a:rPr>
              <a:t>, hang </a:t>
            </a:r>
            <a:r>
              <a:rPr lang="en-US" sz="3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ngày</a:t>
            </a:r>
            <a:r>
              <a:rPr lang="en-US" sz="3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nó</a:t>
            </a: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nhìn bầu trời trê</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cao, tưởng trời chỉ là cái vung.</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grpSp>
        <p:nvGrpSpPr>
          <p:cNvPr id="29" name="Group 18">
            <a:extLst>
              <a:ext uri="{FF2B5EF4-FFF2-40B4-BE49-F238E27FC236}">
                <a16:creationId xmlns:a16="http://schemas.microsoft.com/office/drawing/2014/main" id="{D7C6B0A8-B409-4D58-B52A-15F7C469B74A}"/>
              </a:ext>
            </a:extLst>
          </p:cNvPr>
          <p:cNvGrpSpPr/>
          <p:nvPr/>
        </p:nvGrpSpPr>
        <p:grpSpPr>
          <a:xfrm>
            <a:off x="7224869" y="571500"/>
            <a:ext cx="9067801" cy="1174642"/>
            <a:chOff x="2668308" y="7971919"/>
            <a:chExt cx="16739116" cy="3539920"/>
          </a:xfrm>
        </p:grpSpPr>
        <p:sp>
          <p:nvSpPr>
            <p:cNvPr id="33" name="Freeform 19">
              <a:extLst>
                <a:ext uri="{FF2B5EF4-FFF2-40B4-BE49-F238E27FC236}">
                  <a16:creationId xmlns:a16="http://schemas.microsoft.com/office/drawing/2014/main" id="{4A537DA8-F83F-451A-BB00-8B179E336C17}"/>
                </a:ext>
              </a:extLst>
            </p:cNvPr>
            <p:cNvSpPr/>
            <p:nvPr/>
          </p:nvSpPr>
          <p:spPr>
            <a:xfrm>
              <a:off x="2668308" y="7971919"/>
              <a:ext cx="16739116"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34" name="TextBox 33">
            <a:extLst>
              <a:ext uri="{FF2B5EF4-FFF2-40B4-BE49-F238E27FC236}">
                <a16:creationId xmlns:a16="http://schemas.microsoft.com/office/drawing/2014/main" id="{8EE32FE0-6406-4D1A-9D81-2AD52B456611}"/>
              </a:ext>
            </a:extLst>
          </p:cNvPr>
          <p:cNvSpPr txBox="1"/>
          <p:nvPr/>
        </p:nvSpPr>
        <p:spPr>
          <a:xfrm>
            <a:off x="7377270" y="656254"/>
            <a:ext cx="9144000" cy="901593"/>
          </a:xfrm>
          <a:prstGeom prst="rect">
            <a:avLst/>
          </a:prstGeom>
          <a:noFill/>
        </p:spPr>
        <p:txBody>
          <a:bodyPr wrap="square">
            <a:spAutoFit/>
          </a:bodyPr>
          <a:lstStyle/>
          <a:p>
            <a:pPr algn="ctr">
              <a:lnSpc>
                <a:spcPct val="150000"/>
              </a:lnSpc>
              <a:tabLst>
                <a:tab pos="90170" algn="l"/>
                <a:tab pos="180340" algn="l"/>
              </a:tabLst>
            </a:pPr>
            <a:r>
              <a:rPr lang="en-US" sz="40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Văn</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bản</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Ếch</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ngồi</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đáy</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giếng</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5" name="Group 34">
            <a:extLst>
              <a:ext uri="{FF2B5EF4-FFF2-40B4-BE49-F238E27FC236}">
                <a16:creationId xmlns:a16="http://schemas.microsoft.com/office/drawing/2014/main" id="{8BF6F6CF-92B9-460B-81EF-4961184405A7}"/>
              </a:ext>
            </a:extLst>
          </p:cNvPr>
          <p:cNvGrpSpPr/>
          <p:nvPr/>
        </p:nvGrpSpPr>
        <p:grpSpPr>
          <a:xfrm>
            <a:off x="12637434" y="2312785"/>
            <a:ext cx="4521554" cy="2554842"/>
            <a:chOff x="1334146" y="1783183"/>
            <a:chExt cx="7809854" cy="5129061"/>
          </a:xfrm>
        </p:grpSpPr>
        <p:pic>
          <p:nvPicPr>
            <p:cNvPr id="36" name="Picture 35">
              <a:extLst>
                <a:ext uri="{FF2B5EF4-FFF2-40B4-BE49-F238E27FC236}">
                  <a16:creationId xmlns:a16="http://schemas.microsoft.com/office/drawing/2014/main" id="{8DE4F857-C871-4219-87CA-BC2A1CE65553}"/>
                </a:ext>
              </a:extLst>
            </p:cNvPr>
            <p:cNvPicPr>
              <a:picLocks noChangeAspect="1"/>
            </p:cNvPicPr>
            <p:nvPr/>
          </p:nvPicPr>
          <p:blipFill>
            <a:blip r:embed="rId5"/>
            <a:stretch>
              <a:fillRect/>
            </a:stretch>
          </p:blipFill>
          <p:spPr>
            <a:xfrm>
              <a:off x="1334146" y="1783184"/>
              <a:ext cx="7809854" cy="5129060"/>
            </a:xfrm>
            <a:prstGeom prst="rect">
              <a:avLst/>
            </a:prstGeom>
            <a:ln w="57150">
              <a:solidFill>
                <a:schemeClr val="tx2">
                  <a:lumMod val="60000"/>
                  <a:lumOff val="40000"/>
                </a:schemeClr>
              </a:solidFill>
            </a:ln>
          </p:spPr>
        </p:pic>
        <p:pic>
          <p:nvPicPr>
            <p:cNvPr id="37" name="Picture 36">
              <a:extLst>
                <a:ext uri="{FF2B5EF4-FFF2-40B4-BE49-F238E27FC236}">
                  <a16:creationId xmlns:a16="http://schemas.microsoft.com/office/drawing/2014/main" id="{9D757D5A-CEE8-4969-A2C7-43ED7141DC9A}"/>
                </a:ext>
              </a:extLst>
            </p:cNvPr>
            <p:cNvPicPr>
              <a:picLocks noChangeAspect="1"/>
            </p:cNvPicPr>
            <p:nvPr/>
          </p:nvPicPr>
          <p:blipFill>
            <a:blip r:embed="rId6"/>
            <a:stretch>
              <a:fillRect/>
            </a:stretch>
          </p:blipFill>
          <p:spPr>
            <a:xfrm>
              <a:off x="8220063" y="1783183"/>
              <a:ext cx="923937" cy="921917"/>
            </a:xfrm>
            <a:prstGeom prst="rect">
              <a:avLst/>
            </a:prstGeom>
          </p:spPr>
        </p:pic>
      </p:grpSp>
      <p:grpSp>
        <p:nvGrpSpPr>
          <p:cNvPr id="39" name="Group 18">
            <a:extLst>
              <a:ext uri="{FF2B5EF4-FFF2-40B4-BE49-F238E27FC236}">
                <a16:creationId xmlns:a16="http://schemas.microsoft.com/office/drawing/2014/main" id="{534249AB-F44D-4690-8832-EFAD14DBE004}"/>
              </a:ext>
            </a:extLst>
          </p:cNvPr>
          <p:cNvGrpSpPr/>
          <p:nvPr/>
        </p:nvGrpSpPr>
        <p:grpSpPr>
          <a:xfrm>
            <a:off x="1752600" y="459974"/>
            <a:ext cx="6019800" cy="1406926"/>
            <a:chOff x="0" y="0"/>
            <a:chExt cx="16734902" cy="3539920"/>
          </a:xfrm>
          <a:solidFill>
            <a:schemeClr val="accent6">
              <a:lumMod val="20000"/>
              <a:lumOff val="80000"/>
            </a:schemeClr>
          </a:solidFill>
        </p:grpSpPr>
        <p:sp>
          <p:nvSpPr>
            <p:cNvPr id="40" name="Freeform 19">
              <a:extLst>
                <a:ext uri="{FF2B5EF4-FFF2-40B4-BE49-F238E27FC236}">
                  <a16:creationId xmlns:a16="http://schemas.microsoft.com/office/drawing/2014/main" id="{9581211C-FE04-4F94-B4DA-8098CEF9702E}"/>
                </a:ext>
              </a:extLst>
            </p:cNvPr>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grpFill/>
          </p:spPr>
        </p:sp>
      </p:grpSp>
      <p:sp>
        <p:nvSpPr>
          <p:cNvPr id="41" name="TextBox 40">
            <a:extLst>
              <a:ext uri="{FF2B5EF4-FFF2-40B4-BE49-F238E27FC236}">
                <a16:creationId xmlns:a16="http://schemas.microsoft.com/office/drawing/2014/main" id="{38081667-C348-4CFA-B712-2578C9EF222E}"/>
              </a:ext>
            </a:extLst>
          </p:cNvPr>
          <p:cNvSpPr txBox="1"/>
          <p:nvPr/>
        </p:nvSpPr>
        <p:spPr>
          <a:xfrm>
            <a:off x="2072973" y="559390"/>
            <a:ext cx="5334000" cy="1002710"/>
          </a:xfrm>
          <a:prstGeom prst="rect">
            <a:avLst/>
          </a:prstGeom>
          <a:noFill/>
        </p:spPr>
        <p:txBody>
          <a:bodyPr wrap="square">
            <a:spAutoFit/>
          </a:bodyPr>
          <a:lstStyle/>
          <a:p>
            <a:pPr algn="ctr">
              <a:lnSpc>
                <a:spcPct val="150000"/>
              </a:lnSpc>
              <a:tabLst>
                <a:tab pos="90170" algn="l"/>
                <a:tab pos="180340" algn="l"/>
              </a:tabLst>
            </a:pP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Tóm</a:t>
            </a: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tắt</a:t>
            </a: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a:t>
            </a:r>
            <a:endParaRPr lang="en-US" sz="45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2" name="TextBox 41">
            <a:extLst>
              <a:ext uri="{FF2B5EF4-FFF2-40B4-BE49-F238E27FC236}">
                <a16:creationId xmlns:a16="http://schemas.microsoft.com/office/drawing/2014/main" id="{EE655A5B-8634-4817-BB8C-565954E6B1E9}"/>
              </a:ext>
            </a:extLst>
          </p:cNvPr>
          <p:cNvSpPr txBox="1"/>
          <p:nvPr/>
        </p:nvSpPr>
        <p:spPr>
          <a:xfrm>
            <a:off x="2032041" y="8144227"/>
            <a:ext cx="10723050" cy="1565044"/>
          </a:xfrm>
          <a:prstGeom prst="rect">
            <a:avLst/>
          </a:prstGeom>
          <a:noFill/>
        </p:spPr>
        <p:txBody>
          <a:bodyPr wrap="square">
            <a:spAutoFit/>
          </a:bodyPr>
          <a:lstStyle/>
          <a:p>
            <a:pPr marL="457200" indent="-457200" algn="just">
              <a:lnSpc>
                <a:spcPct val="150000"/>
              </a:lnSpc>
              <a:buFontTx/>
              <a:buChar char="-"/>
            </a:pP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Lên mặt đất, ếch ta quen thói, vẫn nhâng nháo, nghênh ngang và bị một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con trâu dẫm chết.</a:t>
            </a:r>
            <a:endPar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5" name="Picture 44">
            <a:extLst>
              <a:ext uri="{FF2B5EF4-FFF2-40B4-BE49-F238E27FC236}">
                <a16:creationId xmlns:a16="http://schemas.microsoft.com/office/drawing/2014/main" id="{3039D43E-1C96-419C-9511-015EAE5F68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81967" y="184746"/>
            <a:ext cx="1716783" cy="1679388"/>
          </a:xfrm>
          <a:prstGeom prst="rect">
            <a:avLst/>
          </a:prstGeom>
        </p:spPr>
      </p:pic>
      <p:pic>
        <p:nvPicPr>
          <p:cNvPr id="46" name="Picture 45">
            <a:extLst>
              <a:ext uri="{FF2B5EF4-FFF2-40B4-BE49-F238E27FC236}">
                <a16:creationId xmlns:a16="http://schemas.microsoft.com/office/drawing/2014/main" id="{6F308DD4-8A71-4888-AEA6-DB14D9297261}"/>
              </a:ext>
            </a:extLst>
          </p:cNvPr>
          <p:cNvPicPr>
            <a:picLocks noChangeAspect="1"/>
          </p:cNvPicPr>
          <p:nvPr/>
        </p:nvPicPr>
        <p:blipFill>
          <a:blip r:embed="rId8"/>
          <a:stretch>
            <a:fillRect/>
          </a:stretch>
        </p:blipFill>
        <p:spPr>
          <a:xfrm>
            <a:off x="-457200" y="9981291"/>
            <a:ext cx="18745200" cy="2934609"/>
          </a:xfrm>
          <a:prstGeom prst="rect">
            <a:avLst/>
          </a:prstGeom>
        </p:spPr>
      </p:pic>
      <p:pic>
        <p:nvPicPr>
          <p:cNvPr id="47" name="Picture 3">
            <a:extLst>
              <a:ext uri="{FF2B5EF4-FFF2-40B4-BE49-F238E27FC236}">
                <a16:creationId xmlns:a16="http://schemas.microsoft.com/office/drawing/2014/main" id="{8851F060-D729-4083-9593-49E5693596A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2069" y="9863680"/>
            <a:ext cx="830146" cy="526105"/>
          </a:xfrm>
          <a:prstGeom prst="rect">
            <a:avLst/>
          </a:prstGeom>
        </p:spPr>
      </p:pic>
      <p:pic>
        <p:nvPicPr>
          <p:cNvPr id="48" name="Picture 4">
            <a:extLst>
              <a:ext uri="{FF2B5EF4-FFF2-40B4-BE49-F238E27FC236}">
                <a16:creationId xmlns:a16="http://schemas.microsoft.com/office/drawing/2014/main" id="{BA44A4EF-C624-4B6B-83CE-526FAB9DF9C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81938" y="9898135"/>
            <a:ext cx="657858" cy="416917"/>
          </a:xfrm>
          <a:prstGeom prst="rect">
            <a:avLst/>
          </a:prstGeom>
        </p:spPr>
      </p:pic>
      <p:pic>
        <p:nvPicPr>
          <p:cNvPr id="49" name="Picture 4">
            <a:extLst>
              <a:ext uri="{FF2B5EF4-FFF2-40B4-BE49-F238E27FC236}">
                <a16:creationId xmlns:a16="http://schemas.microsoft.com/office/drawing/2014/main" id="{E858E13E-0BB3-44F5-BFD6-E2AEC750E51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229892" y="9852529"/>
            <a:ext cx="657858" cy="416917"/>
          </a:xfrm>
          <a:prstGeom prst="rect">
            <a:avLst/>
          </a:prstGeom>
        </p:spPr>
      </p:pic>
      <p:pic>
        <p:nvPicPr>
          <p:cNvPr id="50" name="Picture 4">
            <a:extLst>
              <a:ext uri="{FF2B5EF4-FFF2-40B4-BE49-F238E27FC236}">
                <a16:creationId xmlns:a16="http://schemas.microsoft.com/office/drawing/2014/main" id="{51D67BC3-FD7F-4ABF-ABB0-02B6BAEFBF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916055" y="9851390"/>
            <a:ext cx="657858" cy="416917"/>
          </a:xfrm>
          <a:prstGeom prst="rect">
            <a:avLst/>
          </a:prstGeom>
        </p:spPr>
      </p:pic>
      <p:sp>
        <p:nvSpPr>
          <p:cNvPr id="53" name="TextBox 52">
            <a:extLst>
              <a:ext uri="{FF2B5EF4-FFF2-40B4-BE49-F238E27FC236}">
                <a16:creationId xmlns:a16="http://schemas.microsoft.com/office/drawing/2014/main" id="{625239F4-9FAC-43F0-900F-ED811F4D9288}"/>
              </a:ext>
            </a:extLst>
          </p:cNvPr>
          <p:cNvSpPr txBox="1"/>
          <p:nvPr/>
        </p:nvSpPr>
        <p:spPr>
          <a:xfrm>
            <a:off x="4717724" y="5055183"/>
            <a:ext cx="11906346" cy="1565044"/>
          </a:xfrm>
          <a:prstGeom prst="rect">
            <a:avLst/>
          </a:prstGeom>
          <a:noFill/>
        </p:spPr>
        <p:txBody>
          <a:bodyPr wrap="square">
            <a:spAutoFit/>
          </a:bodyPr>
          <a:lstStyle/>
          <a:p>
            <a:pPr marL="571500" indent="-571500" algn="just">
              <a:lnSpc>
                <a:spcPct val="150000"/>
              </a:lnSpc>
              <a:buFontTx/>
              <a:buChar char="-"/>
            </a:pP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Mỗi</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khi cất tiếng kêu, thấy các con vật bé nhỏ</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xung quanh đều khiếp sợ,</a:t>
            </a:r>
            <a:r>
              <a:rPr lang="en-US" sz="3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ếch ta tưởng mình là chúa tể</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thế giới. </a:t>
            </a:r>
            <a:endPar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5" name="Picture 3">
            <a:extLst>
              <a:ext uri="{FF2B5EF4-FFF2-40B4-BE49-F238E27FC236}">
                <a16:creationId xmlns:a16="http://schemas.microsoft.com/office/drawing/2014/main" id="{7DDEA66A-BBDC-4436-9979-7A0DF2EC37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1157">
            <a:off x="-902839" y="1911746"/>
            <a:ext cx="2220232" cy="1154521"/>
          </a:xfrm>
          <a:prstGeom prst="rect">
            <a:avLst/>
          </a:prstGeom>
        </p:spPr>
      </p:pic>
      <p:pic>
        <p:nvPicPr>
          <p:cNvPr id="56" name="Picture 24">
            <a:extLst>
              <a:ext uri="{FF2B5EF4-FFF2-40B4-BE49-F238E27FC236}">
                <a16:creationId xmlns:a16="http://schemas.microsoft.com/office/drawing/2014/main" id="{7C8CB0B8-145C-4A69-B3CD-8DF1281FA4B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056893" flipV="1">
            <a:off x="409626" y="8419428"/>
            <a:ext cx="748075" cy="1597037"/>
          </a:xfrm>
          <a:prstGeom prst="rect">
            <a:avLst/>
          </a:prstGeom>
        </p:spPr>
      </p:pic>
      <p:pic>
        <p:nvPicPr>
          <p:cNvPr id="59" name="Picture 31">
            <a:extLst>
              <a:ext uri="{FF2B5EF4-FFF2-40B4-BE49-F238E27FC236}">
                <a16:creationId xmlns:a16="http://schemas.microsoft.com/office/drawing/2014/main" id="{3DCCE802-498B-41C6-B3FE-F5A20F74CBD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2946" y="1560539"/>
            <a:ext cx="342445" cy="360468"/>
          </a:xfrm>
          <a:prstGeom prst="rect">
            <a:avLst/>
          </a:prstGeom>
        </p:spPr>
      </p:pic>
      <p:pic>
        <p:nvPicPr>
          <p:cNvPr id="60" name="Picture 59">
            <a:extLst>
              <a:ext uri="{FF2B5EF4-FFF2-40B4-BE49-F238E27FC236}">
                <a16:creationId xmlns:a16="http://schemas.microsoft.com/office/drawing/2014/main" id="{1DF2355C-ED44-432D-BF98-E3C23D36220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76210" y="6860831"/>
            <a:ext cx="1283396" cy="1283396"/>
          </a:xfrm>
          <a:prstGeom prst="rect">
            <a:avLst/>
          </a:prstGeom>
        </p:spPr>
      </p:pic>
    </p:spTree>
    <p:extLst>
      <p:ext uri="{BB962C8B-B14F-4D97-AF65-F5344CB8AC3E}">
        <p14:creationId xmlns:p14="http://schemas.microsoft.com/office/powerpoint/2010/main" val="3720706832"/>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barn(inVertical)">
                                      <p:cBhvr>
                                        <p:cTn id="34" dur="500"/>
                                        <p:tgtEl>
                                          <p:spTgt spid="6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barn(inVertical)">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barn(inVertical)">
                                      <p:cBhvr>
                                        <p:cTn id="42" dur="500"/>
                                        <p:tgtEl>
                                          <p:spTgt spid="42"/>
                                        </p:tgtEl>
                                      </p:cBhvr>
                                    </p:animEffect>
                                  </p:childTnLst>
                                </p:cTn>
                              </p:par>
                              <p:par>
                                <p:cTn id="43" presetID="16" presetClass="entr" presetSubtype="21"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barn(inVertical)">
                                      <p:cBhvr>
                                        <p:cTn id="45" dur="500"/>
                                        <p:tgtEl>
                                          <p:spTgt spid="60"/>
                                        </p:tgtEl>
                                      </p:cBhvr>
                                    </p:animEffect>
                                  </p:childTnLst>
                                </p:cTn>
                              </p:par>
                              <p:par>
                                <p:cTn id="46" presetID="16" presetClass="entr" presetSubtype="21" fill="hold" nodeType="with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barn(inVertical)">
                                      <p:cBhvr>
                                        <p:cTn id="4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41" grpId="0"/>
      <p:bldP spid="42" grpId="0"/>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18">
            <a:extLst>
              <a:ext uri="{FF2B5EF4-FFF2-40B4-BE49-F238E27FC236}">
                <a16:creationId xmlns:a16="http://schemas.microsoft.com/office/drawing/2014/main" id="{D7C6B0A8-B409-4D58-B52A-15F7C469B74A}"/>
              </a:ext>
            </a:extLst>
          </p:cNvPr>
          <p:cNvGrpSpPr/>
          <p:nvPr/>
        </p:nvGrpSpPr>
        <p:grpSpPr>
          <a:xfrm>
            <a:off x="7772399" y="473956"/>
            <a:ext cx="9067801" cy="1129045"/>
            <a:chOff x="2668308" y="7971919"/>
            <a:chExt cx="16739116" cy="3539920"/>
          </a:xfrm>
        </p:grpSpPr>
        <p:sp>
          <p:nvSpPr>
            <p:cNvPr id="33" name="Freeform 19">
              <a:extLst>
                <a:ext uri="{FF2B5EF4-FFF2-40B4-BE49-F238E27FC236}">
                  <a16:creationId xmlns:a16="http://schemas.microsoft.com/office/drawing/2014/main" id="{4A537DA8-F83F-451A-BB00-8B179E336C17}"/>
                </a:ext>
              </a:extLst>
            </p:cNvPr>
            <p:cNvSpPr/>
            <p:nvPr/>
          </p:nvSpPr>
          <p:spPr>
            <a:xfrm>
              <a:off x="2668308" y="7971919"/>
              <a:ext cx="16739116"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34" name="TextBox 33">
            <a:extLst>
              <a:ext uri="{FF2B5EF4-FFF2-40B4-BE49-F238E27FC236}">
                <a16:creationId xmlns:a16="http://schemas.microsoft.com/office/drawing/2014/main" id="{8EE32FE0-6406-4D1A-9D81-2AD52B456611}"/>
              </a:ext>
            </a:extLst>
          </p:cNvPr>
          <p:cNvSpPr txBox="1"/>
          <p:nvPr/>
        </p:nvSpPr>
        <p:spPr>
          <a:xfrm>
            <a:off x="7924800" y="438630"/>
            <a:ext cx="9144000" cy="90159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000" b="1"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39" name="Group 18">
            <a:extLst>
              <a:ext uri="{FF2B5EF4-FFF2-40B4-BE49-F238E27FC236}">
                <a16:creationId xmlns:a16="http://schemas.microsoft.com/office/drawing/2014/main" id="{534249AB-F44D-4690-8832-EFAD14DBE004}"/>
              </a:ext>
            </a:extLst>
          </p:cNvPr>
          <p:cNvGrpSpPr/>
          <p:nvPr/>
        </p:nvGrpSpPr>
        <p:grpSpPr>
          <a:xfrm>
            <a:off x="2300130" y="286230"/>
            <a:ext cx="5791200" cy="1352070"/>
            <a:chOff x="0" y="0"/>
            <a:chExt cx="16734902" cy="3539920"/>
          </a:xfrm>
          <a:solidFill>
            <a:schemeClr val="accent6">
              <a:lumMod val="20000"/>
              <a:lumOff val="80000"/>
            </a:schemeClr>
          </a:solidFill>
        </p:grpSpPr>
        <p:sp>
          <p:nvSpPr>
            <p:cNvPr id="40" name="Freeform 19">
              <a:extLst>
                <a:ext uri="{FF2B5EF4-FFF2-40B4-BE49-F238E27FC236}">
                  <a16:creationId xmlns:a16="http://schemas.microsoft.com/office/drawing/2014/main" id="{9581211C-FE04-4F94-B4DA-8098CEF9702E}"/>
                </a:ext>
              </a:extLst>
            </p:cNvPr>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grpFill/>
          </p:spPr>
        </p:sp>
      </p:grpSp>
      <p:sp>
        <p:nvSpPr>
          <p:cNvPr id="41" name="TextBox 40">
            <a:extLst>
              <a:ext uri="{FF2B5EF4-FFF2-40B4-BE49-F238E27FC236}">
                <a16:creationId xmlns:a16="http://schemas.microsoft.com/office/drawing/2014/main" id="{38081667-C348-4CFA-B712-2578C9EF222E}"/>
              </a:ext>
            </a:extLst>
          </p:cNvPr>
          <p:cNvSpPr txBox="1"/>
          <p:nvPr/>
        </p:nvSpPr>
        <p:spPr>
          <a:xfrm>
            <a:off x="2620503" y="385646"/>
            <a:ext cx="5334000" cy="100271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nội</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dung</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6" name="Picture 45">
            <a:extLst>
              <a:ext uri="{FF2B5EF4-FFF2-40B4-BE49-F238E27FC236}">
                <a16:creationId xmlns:a16="http://schemas.microsoft.com/office/drawing/2014/main" id="{6F308DD4-8A71-4888-AEA6-DB14D9297261}"/>
              </a:ext>
            </a:extLst>
          </p:cNvPr>
          <p:cNvPicPr>
            <a:picLocks noChangeAspect="1"/>
          </p:cNvPicPr>
          <p:nvPr/>
        </p:nvPicPr>
        <p:blipFill>
          <a:blip r:embed="rId3"/>
          <a:stretch>
            <a:fillRect/>
          </a:stretch>
        </p:blipFill>
        <p:spPr>
          <a:xfrm>
            <a:off x="-457200" y="9981291"/>
            <a:ext cx="18745200" cy="2934609"/>
          </a:xfrm>
          <a:prstGeom prst="rect">
            <a:avLst/>
          </a:prstGeom>
        </p:spPr>
      </p:pic>
      <p:pic>
        <p:nvPicPr>
          <p:cNvPr id="47" name="Picture 3">
            <a:extLst>
              <a:ext uri="{FF2B5EF4-FFF2-40B4-BE49-F238E27FC236}">
                <a16:creationId xmlns:a16="http://schemas.microsoft.com/office/drawing/2014/main" id="{8851F060-D729-4083-9593-49E5693596A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69" y="9944100"/>
            <a:ext cx="830146" cy="526105"/>
          </a:xfrm>
          <a:prstGeom prst="rect">
            <a:avLst/>
          </a:prstGeom>
        </p:spPr>
      </p:pic>
      <p:pic>
        <p:nvPicPr>
          <p:cNvPr id="48" name="Picture 4">
            <a:extLst>
              <a:ext uri="{FF2B5EF4-FFF2-40B4-BE49-F238E27FC236}">
                <a16:creationId xmlns:a16="http://schemas.microsoft.com/office/drawing/2014/main" id="{BA44A4EF-C624-4B6B-83CE-526FAB9DF9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1938" y="9984383"/>
            <a:ext cx="657858" cy="416917"/>
          </a:xfrm>
          <a:prstGeom prst="rect">
            <a:avLst/>
          </a:prstGeom>
        </p:spPr>
      </p:pic>
      <p:pic>
        <p:nvPicPr>
          <p:cNvPr id="49" name="Picture 4">
            <a:extLst>
              <a:ext uri="{FF2B5EF4-FFF2-40B4-BE49-F238E27FC236}">
                <a16:creationId xmlns:a16="http://schemas.microsoft.com/office/drawing/2014/main" id="{E858E13E-0BB3-44F5-BFD6-E2AEC750E5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29892" y="9908183"/>
            <a:ext cx="657858" cy="416917"/>
          </a:xfrm>
          <a:prstGeom prst="rect">
            <a:avLst/>
          </a:prstGeom>
        </p:spPr>
      </p:pic>
      <p:pic>
        <p:nvPicPr>
          <p:cNvPr id="50" name="Picture 4">
            <a:extLst>
              <a:ext uri="{FF2B5EF4-FFF2-40B4-BE49-F238E27FC236}">
                <a16:creationId xmlns:a16="http://schemas.microsoft.com/office/drawing/2014/main" id="{51D67BC3-FD7F-4ABF-ABB0-02B6BAEFBF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16055" y="9984383"/>
            <a:ext cx="657858" cy="416917"/>
          </a:xfrm>
          <a:prstGeom prst="rect">
            <a:avLst/>
          </a:prstGeom>
        </p:spPr>
      </p:pic>
      <p:pic>
        <p:nvPicPr>
          <p:cNvPr id="55" name="Picture 3">
            <a:extLst>
              <a:ext uri="{FF2B5EF4-FFF2-40B4-BE49-F238E27FC236}">
                <a16:creationId xmlns:a16="http://schemas.microsoft.com/office/drawing/2014/main" id="{7DDEA66A-BBDC-4436-9979-7A0DF2EC37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157">
            <a:off x="-881516" y="-161735"/>
            <a:ext cx="2220232" cy="1154521"/>
          </a:xfrm>
          <a:prstGeom prst="rect">
            <a:avLst/>
          </a:prstGeom>
        </p:spPr>
      </p:pic>
      <p:pic>
        <p:nvPicPr>
          <p:cNvPr id="57" name="Picture 31">
            <a:extLst>
              <a:ext uri="{FF2B5EF4-FFF2-40B4-BE49-F238E27FC236}">
                <a16:creationId xmlns:a16="http://schemas.microsoft.com/office/drawing/2014/main" id="{6B791CCD-B569-4410-9542-3ECEDAC818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97400" y="9397343"/>
            <a:ext cx="342445" cy="360468"/>
          </a:xfrm>
          <a:prstGeom prst="rect">
            <a:avLst/>
          </a:prstGeom>
        </p:spPr>
      </p:pic>
      <p:pic>
        <p:nvPicPr>
          <p:cNvPr id="58" name="Picture 31">
            <a:extLst>
              <a:ext uri="{FF2B5EF4-FFF2-40B4-BE49-F238E27FC236}">
                <a16:creationId xmlns:a16="http://schemas.microsoft.com/office/drawing/2014/main" id="{9A0EA5F7-4A84-4068-BF23-BE6EF8409D6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3346" y="7504074"/>
            <a:ext cx="342445" cy="360468"/>
          </a:xfrm>
          <a:prstGeom prst="rect">
            <a:avLst/>
          </a:prstGeom>
        </p:spPr>
      </p:pic>
      <p:pic>
        <p:nvPicPr>
          <p:cNvPr id="59" name="Picture 31">
            <a:extLst>
              <a:ext uri="{FF2B5EF4-FFF2-40B4-BE49-F238E27FC236}">
                <a16:creationId xmlns:a16="http://schemas.microsoft.com/office/drawing/2014/main" id="{3DCCE802-498B-41C6-B3FE-F5A20F74CBD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81356" y="385646"/>
            <a:ext cx="342445" cy="360468"/>
          </a:xfrm>
          <a:prstGeom prst="rect">
            <a:avLst/>
          </a:prstGeom>
        </p:spPr>
      </p:pic>
      <p:sp>
        <p:nvSpPr>
          <p:cNvPr id="30" name="TextBox 29">
            <a:extLst>
              <a:ext uri="{FF2B5EF4-FFF2-40B4-BE49-F238E27FC236}">
                <a16:creationId xmlns:a16="http://schemas.microsoft.com/office/drawing/2014/main" id="{86776C0C-5C5D-4162-94ED-1334FE5E8C64}"/>
              </a:ext>
            </a:extLst>
          </p:cNvPr>
          <p:cNvSpPr txBox="1"/>
          <p:nvPr/>
        </p:nvSpPr>
        <p:spPr>
          <a:xfrm>
            <a:off x="1176663" y="1972153"/>
            <a:ext cx="12596097" cy="1402756"/>
          </a:xfrm>
          <a:prstGeom prst="rect">
            <a:avLst/>
          </a:prstGeom>
          <a:noFill/>
        </p:spPr>
        <p:txBody>
          <a:bodyPr wrap="square">
            <a:spAutoFit/>
          </a:bodyPr>
          <a:lstStyle/>
          <a:p>
            <a:pPr marL="457200" indent="-457200">
              <a:lnSpc>
                <a:spcPct val="150000"/>
              </a:lnSpc>
              <a:buFontTx/>
              <a:buChar char="-"/>
            </a:pP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Năm ông thầy bói mù góp tiền cho người quản tượng xem voi. </a:t>
            </a:r>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indent="-457200">
              <a:lnSpc>
                <a:spcPct val="150000"/>
              </a:lnSpc>
              <a:buFontTx/>
              <a:buChar char="-"/>
            </a:pP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Mỗi ông chỉ sờ được một bộ phận của con voi rồi đưa ra kết luận. </a:t>
            </a:r>
            <a:endParaRPr lang="en-US" sz="3000" dirty="0"/>
          </a:p>
        </p:txBody>
      </p:sp>
      <p:pic>
        <p:nvPicPr>
          <p:cNvPr id="32" name="Picture 31">
            <a:extLst>
              <a:ext uri="{FF2B5EF4-FFF2-40B4-BE49-F238E27FC236}">
                <a16:creationId xmlns:a16="http://schemas.microsoft.com/office/drawing/2014/main" id="{1CAFA266-E7F5-4E9B-A697-BDE8601766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23130" y="57630"/>
            <a:ext cx="1635428" cy="1490133"/>
          </a:xfrm>
          <a:prstGeom prst="rect">
            <a:avLst/>
          </a:prstGeom>
        </p:spPr>
      </p:pic>
      <p:sp>
        <p:nvSpPr>
          <p:cNvPr id="38" name="TextBox 37">
            <a:extLst>
              <a:ext uri="{FF2B5EF4-FFF2-40B4-BE49-F238E27FC236}">
                <a16:creationId xmlns:a16="http://schemas.microsoft.com/office/drawing/2014/main" id="{8E7864F4-E1D0-4503-BB63-EF390CB45EC5}"/>
              </a:ext>
            </a:extLst>
          </p:cNvPr>
          <p:cNvSpPr txBox="1"/>
          <p:nvPr/>
        </p:nvSpPr>
        <p:spPr>
          <a:xfrm>
            <a:off x="13137409" y="6744927"/>
            <a:ext cx="2940791" cy="2095254"/>
          </a:xfrm>
          <a:prstGeom prst="rect">
            <a:avLst/>
          </a:prstGeom>
          <a:noFill/>
        </p:spPr>
        <p:txBody>
          <a:bodyPr wrap="square">
            <a:spAutoFit/>
          </a:bodyPr>
          <a:lstStyle/>
          <a:p>
            <a:pPr algn="ctr">
              <a:lnSpc>
                <a:spcPct val="150000"/>
              </a:lnSpc>
            </a:pP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Ô</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 sờ đuôi ví con </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oi với </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“cái chổi sể”. </a:t>
            </a:r>
            <a:endParaRPr lang="en-US" sz="3000" dirty="0"/>
          </a:p>
        </p:txBody>
      </p:sp>
      <p:pic>
        <p:nvPicPr>
          <p:cNvPr id="6" name="Picture 5">
            <a:extLst>
              <a:ext uri="{FF2B5EF4-FFF2-40B4-BE49-F238E27FC236}">
                <a16:creationId xmlns:a16="http://schemas.microsoft.com/office/drawing/2014/main" id="{672B66FA-154F-4C31-BC93-78FCBBC7C18C}"/>
              </a:ext>
            </a:extLst>
          </p:cNvPr>
          <p:cNvPicPr>
            <a:picLocks noChangeAspect="1"/>
          </p:cNvPicPr>
          <p:nvPr/>
        </p:nvPicPr>
        <p:blipFill>
          <a:blip r:embed="rId13"/>
          <a:stretch>
            <a:fillRect/>
          </a:stretch>
        </p:blipFill>
        <p:spPr>
          <a:xfrm>
            <a:off x="9611530" y="4171708"/>
            <a:ext cx="1075084" cy="789302"/>
          </a:xfrm>
          <a:prstGeom prst="rect">
            <a:avLst/>
          </a:prstGeom>
        </p:spPr>
      </p:pic>
      <p:pic>
        <p:nvPicPr>
          <p:cNvPr id="13" name="Picture 12">
            <a:extLst>
              <a:ext uri="{FF2B5EF4-FFF2-40B4-BE49-F238E27FC236}">
                <a16:creationId xmlns:a16="http://schemas.microsoft.com/office/drawing/2014/main" id="{062706D3-F055-4A90-BF75-0BE49F4062BB}"/>
              </a:ext>
            </a:extLst>
          </p:cNvPr>
          <p:cNvPicPr>
            <a:picLocks noChangeAspect="1"/>
          </p:cNvPicPr>
          <p:nvPr/>
        </p:nvPicPr>
        <p:blipFill>
          <a:blip r:embed="rId13"/>
          <a:stretch>
            <a:fillRect/>
          </a:stretch>
        </p:blipFill>
        <p:spPr>
          <a:xfrm>
            <a:off x="8077200" y="4206926"/>
            <a:ext cx="1506987" cy="678548"/>
          </a:xfrm>
          <a:prstGeom prst="rect">
            <a:avLst/>
          </a:prstGeom>
        </p:spPr>
      </p:pic>
      <p:pic>
        <p:nvPicPr>
          <p:cNvPr id="18" name="Picture 17">
            <a:extLst>
              <a:ext uri="{FF2B5EF4-FFF2-40B4-BE49-F238E27FC236}">
                <a16:creationId xmlns:a16="http://schemas.microsoft.com/office/drawing/2014/main" id="{9923724B-8AF5-4F22-8CE0-AA9021551285}"/>
              </a:ext>
            </a:extLst>
          </p:cNvPr>
          <p:cNvPicPr>
            <a:picLocks noChangeAspect="1"/>
          </p:cNvPicPr>
          <p:nvPr/>
        </p:nvPicPr>
        <p:blipFill>
          <a:blip r:embed="rId14"/>
          <a:stretch>
            <a:fillRect/>
          </a:stretch>
        </p:blipFill>
        <p:spPr>
          <a:xfrm>
            <a:off x="13850168" y="1942373"/>
            <a:ext cx="2990032" cy="1524727"/>
          </a:xfrm>
          <a:prstGeom prst="rect">
            <a:avLst/>
          </a:prstGeom>
        </p:spPr>
      </p:pic>
      <p:pic>
        <p:nvPicPr>
          <p:cNvPr id="20" name="Picture 19">
            <a:extLst>
              <a:ext uri="{FF2B5EF4-FFF2-40B4-BE49-F238E27FC236}">
                <a16:creationId xmlns:a16="http://schemas.microsoft.com/office/drawing/2014/main" id="{A6EF6B3D-D482-44BB-B4E5-17DFA763A5E4}"/>
              </a:ext>
            </a:extLst>
          </p:cNvPr>
          <p:cNvPicPr>
            <a:picLocks noChangeAspect="1"/>
          </p:cNvPicPr>
          <p:nvPr/>
        </p:nvPicPr>
        <p:blipFill>
          <a:blip r:embed="rId15"/>
          <a:stretch>
            <a:fillRect/>
          </a:stretch>
        </p:blipFill>
        <p:spPr>
          <a:xfrm>
            <a:off x="228600" y="3848100"/>
            <a:ext cx="3297208" cy="2352421"/>
          </a:xfrm>
          <a:prstGeom prst="rect">
            <a:avLst/>
          </a:prstGeom>
        </p:spPr>
      </p:pic>
      <p:sp>
        <p:nvSpPr>
          <p:cNvPr id="51" name="TextBox 50">
            <a:extLst>
              <a:ext uri="{FF2B5EF4-FFF2-40B4-BE49-F238E27FC236}">
                <a16:creationId xmlns:a16="http://schemas.microsoft.com/office/drawing/2014/main" id="{CA9344B0-920A-441B-BE8B-26372EA96DA4}"/>
              </a:ext>
            </a:extLst>
          </p:cNvPr>
          <p:cNvSpPr txBox="1"/>
          <p:nvPr/>
        </p:nvSpPr>
        <p:spPr>
          <a:xfrm>
            <a:off x="3366290" y="3990805"/>
            <a:ext cx="2805910" cy="2084225"/>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Ông sờ vòi ví</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con voi với</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“con đỉa”; </a:t>
            </a:r>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22">
            <a:extLst>
              <a:ext uri="{FF2B5EF4-FFF2-40B4-BE49-F238E27FC236}">
                <a16:creationId xmlns:a16="http://schemas.microsoft.com/office/drawing/2014/main" id="{F18F07BF-3469-4B09-BF50-C8573525CDEC}"/>
              </a:ext>
            </a:extLst>
          </p:cNvPr>
          <p:cNvPicPr>
            <a:picLocks noChangeAspect="1"/>
          </p:cNvPicPr>
          <p:nvPr/>
        </p:nvPicPr>
        <p:blipFill>
          <a:blip r:embed="rId16"/>
          <a:stretch>
            <a:fillRect/>
          </a:stretch>
        </p:blipFill>
        <p:spPr>
          <a:xfrm>
            <a:off x="6048049" y="3865943"/>
            <a:ext cx="3324551" cy="2330111"/>
          </a:xfrm>
          <a:prstGeom prst="rect">
            <a:avLst/>
          </a:prstGeom>
        </p:spPr>
      </p:pic>
      <p:sp>
        <p:nvSpPr>
          <p:cNvPr id="61" name="TextBox 60">
            <a:extLst>
              <a:ext uri="{FF2B5EF4-FFF2-40B4-BE49-F238E27FC236}">
                <a16:creationId xmlns:a16="http://schemas.microsoft.com/office/drawing/2014/main" id="{2679E8A9-5F91-470F-813D-C4A654D6FE77}"/>
              </a:ext>
            </a:extLst>
          </p:cNvPr>
          <p:cNvSpPr txBox="1"/>
          <p:nvPr/>
        </p:nvSpPr>
        <p:spPr>
          <a:xfrm>
            <a:off x="9458662" y="3990805"/>
            <a:ext cx="2657138" cy="2084225"/>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Ô</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 sờ ngà ví </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con </a:t>
            </a:r>
            <a:r>
              <a:rPr kumimoji="0" lang="en-US" sz="3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 </a:t>
            </a:r>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“cái đòn càn”</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pic>
        <p:nvPicPr>
          <p:cNvPr id="26" name="Picture 25">
            <a:extLst>
              <a:ext uri="{FF2B5EF4-FFF2-40B4-BE49-F238E27FC236}">
                <a16:creationId xmlns:a16="http://schemas.microsoft.com/office/drawing/2014/main" id="{6CFC8E51-43F7-4B24-A6B1-0EACDA4F3B58}"/>
              </a:ext>
            </a:extLst>
          </p:cNvPr>
          <p:cNvPicPr>
            <a:picLocks noChangeAspect="1"/>
          </p:cNvPicPr>
          <p:nvPr/>
        </p:nvPicPr>
        <p:blipFill>
          <a:blip r:embed="rId17"/>
          <a:stretch>
            <a:fillRect/>
          </a:stretch>
        </p:blipFill>
        <p:spPr>
          <a:xfrm>
            <a:off x="12192000" y="3848100"/>
            <a:ext cx="3339053" cy="2310817"/>
          </a:xfrm>
          <a:prstGeom prst="rect">
            <a:avLst/>
          </a:prstGeom>
        </p:spPr>
      </p:pic>
      <p:sp>
        <p:nvSpPr>
          <p:cNvPr id="62" name="TextBox 61">
            <a:extLst>
              <a:ext uri="{FF2B5EF4-FFF2-40B4-BE49-F238E27FC236}">
                <a16:creationId xmlns:a16="http://schemas.microsoft.com/office/drawing/2014/main" id="{7CED3667-B73B-4980-B1DA-0630B405EC30}"/>
              </a:ext>
            </a:extLst>
          </p:cNvPr>
          <p:cNvSpPr txBox="1"/>
          <p:nvPr/>
        </p:nvSpPr>
        <p:spPr>
          <a:xfrm>
            <a:off x="15544800" y="3972245"/>
            <a:ext cx="2781932" cy="2084225"/>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Ô</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 sờ tai v</a:t>
            </a:r>
            <a:r>
              <a:rPr lang="en-US" sz="3000" dirty="0">
                <a:solidFill>
                  <a:srgbClr val="000000"/>
                </a:solidFill>
                <a:latin typeface="Arial" panose="020B0604020202020204" pitchFamily="34" charset="0"/>
                <a:ea typeface="Times New Roman" panose="02020603050405020304" pitchFamily="18" charset="0"/>
                <a:cs typeface="Arial" panose="020B0604020202020204" pitchFamily="34" charset="0"/>
              </a:rPr>
              <a:t>í</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voi với </a:t>
            </a:r>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“cái quạt thóc”, </a:t>
            </a:r>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63" name="Picture 62">
            <a:extLst>
              <a:ext uri="{FF2B5EF4-FFF2-40B4-BE49-F238E27FC236}">
                <a16:creationId xmlns:a16="http://schemas.microsoft.com/office/drawing/2014/main" id="{2163C255-122D-425D-A7F2-69EA65095BCE}"/>
              </a:ext>
            </a:extLst>
          </p:cNvPr>
          <p:cNvPicPr>
            <a:picLocks noChangeAspect="1"/>
          </p:cNvPicPr>
          <p:nvPr/>
        </p:nvPicPr>
        <p:blipFill>
          <a:blip r:embed="rId18"/>
          <a:stretch>
            <a:fillRect/>
          </a:stretch>
        </p:blipFill>
        <p:spPr>
          <a:xfrm>
            <a:off x="2286000" y="6616336"/>
            <a:ext cx="3350943" cy="2345700"/>
          </a:xfrm>
          <a:prstGeom prst="rect">
            <a:avLst/>
          </a:prstGeom>
        </p:spPr>
      </p:pic>
      <p:sp>
        <p:nvSpPr>
          <p:cNvPr id="65" name="TextBox 64">
            <a:extLst>
              <a:ext uri="{FF2B5EF4-FFF2-40B4-BE49-F238E27FC236}">
                <a16:creationId xmlns:a16="http://schemas.microsoft.com/office/drawing/2014/main" id="{4EB3D228-A5EA-4D47-A9BE-2C490983E6FC}"/>
              </a:ext>
            </a:extLst>
          </p:cNvPr>
          <p:cNvSpPr txBox="1"/>
          <p:nvPr/>
        </p:nvSpPr>
        <p:spPr>
          <a:xfrm>
            <a:off x="6033290" y="6794302"/>
            <a:ext cx="2805910" cy="2084225"/>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Ô</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 sờ chân ví con voi với</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“cái cột đình ; </a:t>
            </a:r>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67" name="Picture 66">
            <a:extLst>
              <a:ext uri="{FF2B5EF4-FFF2-40B4-BE49-F238E27FC236}">
                <a16:creationId xmlns:a16="http://schemas.microsoft.com/office/drawing/2014/main" id="{D9515509-D287-428F-8B96-B581FF5FEC52}"/>
              </a:ext>
            </a:extLst>
          </p:cNvPr>
          <p:cNvPicPr>
            <a:picLocks noChangeAspect="1"/>
          </p:cNvPicPr>
          <p:nvPr/>
        </p:nvPicPr>
        <p:blipFill>
          <a:blip r:embed="rId19"/>
          <a:stretch>
            <a:fillRect/>
          </a:stretch>
        </p:blipFill>
        <p:spPr>
          <a:xfrm>
            <a:off x="9590488" y="6591300"/>
            <a:ext cx="3360646" cy="2345700"/>
          </a:xfrm>
          <a:prstGeom prst="rect">
            <a:avLst/>
          </a:prstGeom>
        </p:spPr>
      </p:pic>
      <p:sp>
        <p:nvSpPr>
          <p:cNvPr id="69" name="TextBox 68">
            <a:extLst>
              <a:ext uri="{FF2B5EF4-FFF2-40B4-BE49-F238E27FC236}">
                <a16:creationId xmlns:a16="http://schemas.microsoft.com/office/drawing/2014/main" id="{F3BB5F2A-2C2A-4CF1-8065-8F7A5A449327}"/>
              </a:ext>
            </a:extLst>
          </p:cNvPr>
          <p:cNvSpPr txBox="1"/>
          <p:nvPr/>
        </p:nvSpPr>
        <p:spPr>
          <a:xfrm>
            <a:off x="1282955" y="9258300"/>
            <a:ext cx="13059156" cy="553998"/>
          </a:xfrm>
          <a:prstGeom prst="rect">
            <a:avLst/>
          </a:prstGeom>
          <a:noFill/>
        </p:spPr>
        <p:txBody>
          <a:bodyPr wrap="square">
            <a:spAutoFit/>
          </a:bodyPr>
          <a:lstStyle/>
          <a:p>
            <a:pPr marL="457200" indent="-457200">
              <a:buFontTx/>
              <a:buChar char="-"/>
            </a:pP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 ai ch</a:t>
            </a:r>
            <a:r>
              <a:rPr lang="en-US" sz="3000" dirty="0">
                <a:solidFill>
                  <a:srgbClr val="000000"/>
                </a:solidFill>
                <a:latin typeface="Arial" panose="020B0604020202020204" pitchFamily="34" charset="0"/>
                <a:ea typeface="Times New Roman" panose="02020603050405020304" pitchFamily="18" charset="0"/>
                <a:cs typeface="Arial" panose="020B0604020202020204" pitchFamily="34" charset="0"/>
              </a:rPr>
              <a:t>ị</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 ai dẫn </a:t>
            </a:r>
            <a:r>
              <a:rPr lang="en-US" sz="3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xô xát, đánh nhau toác đầu</a:t>
            </a:r>
            <a:r>
              <a:rPr lang="en-US" sz="3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chảy máu.</a:t>
            </a:r>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70" name="Picture 6">
            <a:extLst>
              <a:ext uri="{FF2B5EF4-FFF2-40B4-BE49-F238E27FC236}">
                <a16:creationId xmlns:a16="http://schemas.microsoft.com/office/drawing/2014/main" id="{53BE2946-8063-474E-8527-46FAED1C350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6391941" y="7066819"/>
            <a:ext cx="1748925" cy="2829976"/>
          </a:xfrm>
          <a:prstGeom prst="rect">
            <a:avLst/>
          </a:prstGeom>
        </p:spPr>
      </p:pic>
    </p:spTree>
    <p:extLst>
      <p:ext uri="{BB962C8B-B14F-4D97-AF65-F5344CB8AC3E}">
        <p14:creationId xmlns:p14="http://schemas.microsoft.com/office/powerpoint/2010/main" val="2961711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barn(inVertical)">
                                      <p:cBhvr>
                                        <p:cTn id="43" dur="500"/>
                                        <p:tgtEl>
                                          <p:spTgt spid="6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barn(inVertical)">
                                      <p:cBhvr>
                                        <p:cTn id="51" dur="5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barn(inVertical)">
                                      <p:cBhvr>
                                        <p:cTn id="56" dur="500"/>
                                        <p:tgtEl>
                                          <p:spTgt spid="63"/>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barn(inVertical)">
                                      <p:cBhvr>
                                        <p:cTn id="59" dur="500"/>
                                        <p:tgtEl>
                                          <p:spTgt spid="6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barn(inVertical)">
                                      <p:cBhvr>
                                        <p:cTn id="64" dur="500"/>
                                        <p:tgtEl>
                                          <p:spTgt spid="67"/>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arn(inVertical)">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barn(inVertical)">
                                      <p:cBhvr>
                                        <p:cTn id="7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p:bldP spid="30" grpId="0"/>
      <p:bldP spid="38" grpId="0"/>
      <p:bldP spid="51" grpId="0"/>
      <p:bldP spid="61" grpId="0"/>
      <p:bldP spid="62" grpId="0"/>
      <p:bldP spid="65" grpId="0"/>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D5894-9AD0-462B-9FCA-720C14424136}"/>
              </a:ext>
            </a:extLst>
          </p:cNvPr>
          <p:cNvPicPr>
            <a:picLocks noChangeAspect="1"/>
          </p:cNvPicPr>
          <p:nvPr/>
        </p:nvPicPr>
        <p:blipFill>
          <a:blip r:embed="rId2"/>
          <a:stretch>
            <a:fillRect/>
          </a:stretch>
        </p:blipFill>
        <p:spPr>
          <a:xfrm>
            <a:off x="8261649" y="6672116"/>
            <a:ext cx="2595344" cy="2559791"/>
          </a:xfrm>
          <a:prstGeom prst="rect">
            <a:avLst/>
          </a:prstGeom>
        </p:spPr>
      </p:pic>
      <p:pic>
        <p:nvPicPr>
          <p:cNvPr id="19" name="Picture 18">
            <a:extLst>
              <a:ext uri="{FF2B5EF4-FFF2-40B4-BE49-F238E27FC236}">
                <a16:creationId xmlns:a16="http://schemas.microsoft.com/office/drawing/2014/main" id="{D416F90B-9EEB-4A12-95AA-EA48C871E8D7}"/>
              </a:ext>
            </a:extLst>
          </p:cNvPr>
          <p:cNvPicPr>
            <a:picLocks noChangeAspect="1"/>
          </p:cNvPicPr>
          <p:nvPr/>
        </p:nvPicPr>
        <p:blipFill>
          <a:blip r:embed="rId3"/>
          <a:stretch>
            <a:fillRect/>
          </a:stretch>
        </p:blipFill>
        <p:spPr>
          <a:xfrm>
            <a:off x="-457200" y="9753203"/>
            <a:ext cx="20609722" cy="2934609"/>
          </a:xfrm>
          <a:prstGeom prst="rect">
            <a:avLst/>
          </a:prstGeom>
        </p:spPr>
      </p:pic>
      <p:pic>
        <p:nvPicPr>
          <p:cNvPr id="12" name="Picture 3">
            <a:extLst>
              <a:ext uri="{FF2B5EF4-FFF2-40B4-BE49-F238E27FC236}">
                <a16:creationId xmlns:a16="http://schemas.microsoft.com/office/drawing/2014/main" id="{244539F4-BA21-487E-98C8-070288CECD7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69" y="9635592"/>
            <a:ext cx="830146" cy="526105"/>
          </a:xfrm>
          <a:prstGeom prst="rect">
            <a:avLst/>
          </a:prstGeom>
        </p:spPr>
      </p:pic>
      <p:pic>
        <p:nvPicPr>
          <p:cNvPr id="13" name="Picture 4">
            <a:extLst>
              <a:ext uri="{FF2B5EF4-FFF2-40B4-BE49-F238E27FC236}">
                <a16:creationId xmlns:a16="http://schemas.microsoft.com/office/drawing/2014/main" id="{189F7C3C-0278-4FF2-8FDF-0EFB0D2A8B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1938" y="9670047"/>
            <a:ext cx="657858" cy="416917"/>
          </a:xfrm>
          <a:prstGeom prst="rect">
            <a:avLst/>
          </a:prstGeom>
        </p:spPr>
      </p:pic>
      <p:pic>
        <p:nvPicPr>
          <p:cNvPr id="14" name="Picture 5">
            <a:extLst>
              <a:ext uri="{FF2B5EF4-FFF2-40B4-BE49-F238E27FC236}">
                <a16:creationId xmlns:a16="http://schemas.microsoft.com/office/drawing/2014/main" id="{D5D8D61F-6BF5-4671-8A4A-67D083628AE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03026" y="9410700"/>
            <a:ext cx="949664" cy="601850"/>
          </a:xfrm>
          <a:prstGeom prst="rect">
            <a:avLst/>
          </a:prstGeom>
        </p:spPr>
      </p:pic>
      <p:graphicFrame>
        <p:nvGraphicFramePr>
          <p:cNvPr id="5" name="Table 4">
            <a:extLst>
              <a:ext uri="{FF2B5EF4-FFF2-40B4-BE49-F238E27FC236}">
                <a16:creationId xmlns:a16="http://schemas.microsoft.com/office/drawing/2014/main" id="{EAE52D42-BC99-4728-ABBC-D5EBB4152E6C}"/>
              </a:ext>
            </a:extLst>
          </p:cNvPr>
          <p:cNvGraphicFramePr>
            <a:graphicFrameLocks noGrp="1"/>
          </p:cNvGraphicFramePr>
          <p:nvPr>
            <p:extLst>
              <p:ext uri="{D42A27DB-BD31-4B8C-83A1-F6EECF244321}">
                <p14:modId xmlns:p14="http://schemas.microsoft.com/office/powerpoint/2010/main" val="913488791"/>
              </p:ext>
            </p:extLst>
          </p:nvPr>
        </p:nvGraphicFramePr>
        <p:xfrm>
          <a:off x="1130255" y="650214"/>
          <a:ext cx="16036226" cy="8726234"/>
        </p:xfrm>
        <a:graphic>
          <a:graphicData uri="http://schemas.openxmlformats.org/drawingml/2006/table">
            <a:tbl>
              <a:tblPr bandRow="1"/>
              <a:tblGrid>
                <a:gridCol w="3068025">
                  <a:extLst>
                    <a:ext uri="{9D8B030D-6E8A-4147-A177-3AD203B41FA5}">
                      <a16:colId xmlns:a16="http://schemas.microsoft.com/office/drawing/2014/main" val="519338726"/>
                    </a:ext>
                  </a:extLst>
                </a:gridCol>
                <a:gridCol w="6690095">
                  <a:extLst>
                    <a:ext uri="{9D8B030D-6E8A-4147-A177-3AD203B41FA5}">
                      <a16:colId xmlns:a16="http://schemas.microsoft.com/office/drawing/2014/main" val="3181526616"/>
                    </a:ext>
                  </a:extLst>
                </a:gridCol>
                <a:gridCol w="6278106">
                  <a:extLst>
                    <a:ext uri="{9D8B030D-6E8A-4147-A177-3AD203B41FA5}">
                      <a16:colId xmlns:a16="http://schemas.microsoft.com/office/drawing/2014/main" val="3676346880"/>
                    </a:ext>
                  </a:extLst>
                </a:gridCol>
              </a:tblGrid>
              <a:tr h="886302">
                <a:tc>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Lst>
                      </a:pP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ngồi</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đáy</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giếng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Lst>
                      </a:pP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96457167"/>
                  </a:ext>
                </a:extLst>
              </a:tr>
              <a:tr h="886302">
                <a:tc>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tài</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7356762"/>
                  </a:ext>
                </a:extLst>
              </a:tr>
              <a:tr h="6953630">
                <a:tc>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huống</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24539" marR="245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0883" marR="308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6114345"/>
                  </a:ext>
                </a:extLst>
              </a:tr>
            </a:tbl>
          </a:graphicData>
        </a:graphic>
      </p:graphicFrame>
      <p:sp>
        <p:nvSpPr>
          <p:cNvPr id="6" name="TextBox 5">
            <a:extLst>
              <a:ext uri="{FF2B5EF4-FFF2-40B4-BE49-F238E27FC236}">
                <a16:creationId xmlns:a16="http://schemas.microsoft.com/office/drawing/2014/main" id="{E20BE456-BD64-4B5B-9696-F7B069C1F474}"/>
              </a:ext>
            </a:extLst>
          </p:cNvPr>
          <p:cNvSpPr txBox="1"/>
          <p:nvPr/>
        </p:nvSpPr>
        <p:spPr>
          <a:xfrm>
            <a:off x="7299702" y="1562100"/>
            <a:ext cx="7502644" cy="7802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vi-VN"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Cái nhìn, nhận thức của con người.</a:t>
            </a:r>
            <a:endParaRPr kumimoji="0" lang="en-US" sz="3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3AF37491-DE53-41B9-9745-EA13A2FD588D}"/>
              </a:ext>
            </a:extLst>
          </p:cNvPr>
          <p:cNvSpPr txBox="1"/>
          <p:nvPr/>
        </p:nvSpPr>
        <p:spPr>
          <a:xfrm>
            <a:off x="4420890" y="2665733"/>
            <a:ext cx="6172200" cy="4568751"/>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tab pos="90170" algn="l"/>
                <a:tab pos="180340" algn="l"/>
                <a:tab pos="270510" algn="l"/>
              </a:tabLst>
              <a:defRPr/>
            </a:pPr>
            <a:r>
              <a:rPr kumimoji="0" lang="vi-VN"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Bị nước đẩy lên mặt đất, ếch lâu năm “ngồi đáy giếng” vẫn quen thói nhâng nháo tự phụ, xem bầu trời là cái vung và bản thân là chúa tể nên bị một con trâu đi qua dẫm bẹp.</a:t>
            </a:r>
            <a:endParaRPr kumimoji="0" lang="en-US" sz="3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A234F737-2450-4D8C-88FD-F43A7D0426BD}"/>
              </a:ext>
            </a:extLst>
          </p:cNvPr>
          <p:cNvSpPr txBox="1"/>
          <p:nvPr/>
        </p:nvSpPr>
        <p:spPr>
          <a:xfrm>
            <a:off x="10967872" y="2679475"/>
            <a:ext cx="6172200" cy="6274025"/>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tab pos="90170" algn="l"/>
                <a:tab pos="180340" algn="l"/>
                <a:tab pos="270510" algn="l"/>
              </a:tabLst>
              <a:defRPr/>
            </a:pPr>
            <a:r>
              <a:rPr kumimoji="0" lang="vi-VN" sz="3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Năm ông thầy bói mù rủ nhau “xem voi”; mỗi ông chỉ sờ được một phần cơ thể con voi, nhưng ai cũng tin chỉ có mình miêu tả đúng về con voi dẫn đến xô xát, đánh nhau </a:t>
            </a:r>
            <a:endParaRPr kumimoji="0" lang="en-US" sz="3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tab pos="90170" algn="l"/>
                <a:tab pos="180340" algn="l"/>
                <a:tab pos="270510" algn="l"/>
              </a:tabLst>
              <a:defRPr/>
            </a:pPr>
            <a:r>
              <a:rPr lang="vi-VN" sz="3300" dirty="0">
                <a:ea typeface="Times New Roman" panose="02020603050405020304" pitchFamily="18" charset="0"/>
                <a:cs typeface="Arial" panose="020B0604020202020204" pitchFamily="34" charset="0"/>
                <a:sym typeface="Wingdings" panose="05000000000000000000" pitchFamily="2" charset="2"/>
              </a:rPr>
              <a:t> </a:t>
            </a:r>
            <a:r>
              <a:rPr kumimoji="0" lang="en-US" sz="3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vi-VN" sz="3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ộc lộ tác hại c</a:t>
            </a:r>
            <a:r>
              <a:rPr lang="en-US" sz="3300" dirty="0" err="1">
                <a:solidFill>
                  <a:prstClr val="black"/>
                </a:solidFill>
                <a:latin typeface="Arial" panose="020B0604020202020204" pitchFamily="34" charset="0"/>
                <a:ea typeface="Times New Roman" panose="02020603050405020304" pitchFamily="18" charset="0"/>
                <a:cs typeface="Arial" panose="020B0604020202020204" pitchFamily="34" charset="0"/>
              </a:rPr>
              <a:t>ủa</a:t>
            </a:r>
            <a:r>
              <a:rPr kumimoji="0" lang="vi-VN" sz="3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lối nhận thức phiến diện về sự vật.</a:t>
            </a:r>
          </a:p>
        </p:txBody>
      </p:sp>
      <p:pic>
        <p:nvPicPr>
          <p:cNvPr id="24" name="Picture 4">
            <a:extLst>
              <a:ext uri="{FF2B5EF4-FFF2-40B4-BE49-F238E27FC236}">
                <a16:creationId xmlns:a16="http://schemas.microsoft.com/office/drawing/2014/main" id="{0A7A564E-841A-48D3-A9D9-31E81743DD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29892" y="9624441"/>
            <a:ext cx="657858" cy="416917"/>
          </a:xfrm>
          <a:prstGeom prst="rect">
            <a:avLst/>
          </a:prstGeom>
        </p:spPr>
      </p:pic>
      <p:pic>
        <p:nvPicPr>
          <p:cNvPr id="25" name="Picture 4">
            <a:extLst>
              <a:ext uri="{FF2B5EF4-FFF2-40B4-BE49-F238E27FC236}">
                <a16:creationId xmlns:a16="http://schemas.microsoft.com/office/drawing/2014/main" id="{DA474290-86AF-4966-94A8-0D0E911C25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16055" y="9623302"/>
            <a:ext cx="657858" cy="416917"/>
          </a:xfrm>
          <a:prstGeom prst="rect">
            <a:avLst/>
          </a:prstGeom>
        </p:spPr>
      </p:pic>
      <p:pic>
        <p:nvPicPr>
          <p:cNvPr id="30" name="Picture 12">
            <a:extLst>
              <a:ext uri="{FF2B5EF4-FFF2-40B4-BE49-F238E27FC236}">
                <a16:creationId xmlns:a16="http://schemas.microsoft.com/office/drawing/2014/main" id="{73C8EC79-B78B-4F1D-B78E-9D3F7674A76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228591">
            <a:off x="16881398" y="271099"/>
            <a:ext cx="1240681" cy="1287260"/>
          </a:xfrm>
          <a:prstGeom prst="rect">
            <a:avLst/>
          </a:prstGeom>
        </p:spPr>
      </p:pic>
      <p:pic>
        <p:nvPicPr>
          <p:cNvPr id="31" name="Picture 12">
            <a:extLst>
              <a:ext uri="{FF2B5EF4-FFF2-40B4-BE49-F238E27FC236}">
                <a16:creationId xmlns:a16="http://schemas.microsoft.com/office/drawing/2014/main" id="{D058E7D7-3649-40BF-A61D-45F583657B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28591" flipV="1">
            <a:off x="24880" y="3224642"/>
            <a:ext cx="1240681" cy="1748250"/>
          </a:xfrm>
          <a:prstGeom prst="rect">
            <a:avLst/>
          </a:prstGeom>
        </p:spPr>
      </p:pic>
      <p:pic>
        <p:nvPicPr>
          <p:cNvPr id="17" name="Picture 16">
            <a:extLst>
              <a:ext uri="{FF2B5EF4-FFF2-40B4-BE49-F238E27FC236}">
                <a16:creationId xmlns:a16="http://schemas.microsoft.com/office/drawing/2014/main" id="{5ED00538-6A9E-408B-9698-41A65544E2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648" y="7477137"/>
            <a:ext cx="2307805" cy="2307805"/>
          </a:xfrm>
          <a:prstGeom prst="rect">
            <a:avLst/>
          </a:prstGeom>
        </p:spPr>
      </p:pic>
      <p:pic>
        <p:nvPicPr>
          <p:cNvPr id="18" name="Picture 17">
            <a:extLst>
              <a:ext uri="{FF2B5EF4-FFF2-40B4-BE49-F238E27FC236}">
                <a16:creationId xmlns:a16="http://schemas.microsoft.com/office/drawing/2014/main" id="{E9124FB1-F705-4011-A8EE-0BE324B567A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197172" y="7936795"/>
            <a:ext cx="2090828" cy="2103424"/>
          </a:xfrm>
          <a:prstGeom prst="rect">
            <a:avLst/>
          </a:prstGeom>
        </p:spPr>
      </p:pic>
      <p:pic>
        <p:nvPicPr>
          <p:cNvPr id="20" name="Picture 3">
            <a:extLst>
              <a:ext uri="{FF2B5EF4-FFF2-40B4-BE49-F238E27FC236}">
                <a16:creationId xmlns:a16="http://schemas.microsoft.com/office/drawing/2014/main" id="{109B813B-4745-41AB-90C0-C653F62DBA4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1157">
            <a:off x="-1346214" y="143136"/>
            <a:ext cx="2220232" cy="1154521"/>
          </a:xfrm>
          <a:prstGeom prst="rect">
            <a:avLst/>
          </a:prstGeom>
        </p:spPr>
      </p:pic>
    </p:spTree>
    <p:extLst>
      <p:ext uri="{BB962C8B-B14F-4D97-AF65-F5344CB8AC3E}">
        <p14:creationId xmlns:p14="http://schemas.microsoft.com/office/powerpoint/2010/main" val="34164373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362200" y="9079276"/>
            <a:ext cx="22653739" cy="784385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3627" y="9487129"/>
            <a:ext cx="830146" cy="52610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44021" y="9134938"/>
            <a:ext cx="1030558" cy="653116"/>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94353" y="9298583"/>
            <a:ext cx="657858" cy="41691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00261" y="9799450"/>
            <a:ext cx="949664" cy="60185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4190" y="571008"/>
            <a:ext cx="1457127" cy="1457127"/>
          </a:xfrm>
          <a:prstGeom prst="rect">
            <a:avLst/>
          </a:prstGeom>
        </p:spPr>
      </p:pic>
      <p:grpSp>
        <p:nvGrpSpPr>
          <p:cNvPr id="16" name="Group 16"/>
          <p:cNvGrpSpPr/>
          <p:nvPr/>
        </p:nvGrpSpPr>
        <p:grpSpPr>
          <a:xfrm>
            <a:off x="4337136" y="1117942"/>
            <a:ext cx="10229505" cy="1587158"/>
            <a:chOff x="0" y="0"/>
            <a:chExt cx="12237028" cy="1898635"/>
          </a:xfrm>
        </p:grpSpPr>
        <p:sp>
          <p:nvSpPr>
            <p:cNvPr id="17" name="Freeform 17"/>
            <p:cNvSpPr/>
            <p:nvPr/>
          </p:nvSpPr>
          <p:spPr>
            <a:xfrm>
              <a:off x="-1" y="0"/>
              <a:ext cx="12244687" cy="1898635"/>
            </a:xfrm>
            <a:custGeom>
              <a:avLst/>
              <a:gdLst/>
              <a:ahLst/>
              <a:cxnLst/>
              <a:rect l="l" t="t" r="r" b="b"/>
              <a:pathLst>
                <a:path w="12244687" h="1898635">
                  <a:moveTo>
                    <a:pt x="11738248" y="1881717"/>
                  </a:moveTo>
                  <a:cubicBezTo>
                    <a:pt x="11738248" y="1881717"/>
                    <a:pt x="11501252" y="1871747"/>
                    <a:pt x="11139113" y="1885191"/>
                  </a:cubicBezTo>
                  <a:cubicBezTo>
                    <a:pt x="10776975" y="1898635"/>
                    <a:pt x="490924" y="1898635"/>
                    <a:pt x="490924" y="1898635"/>
                  </a:cubicBezTo>
                  <a:cubicBezTo>
                    <a:pt x="245502" y="1898635"/>
                    <a:pt x="32509" y="1801367"/>
                    <a:pt x="31032" y="1641254"/>
                  </a:cubicBezTo>
                  <a:cubicBezTo>
                    <a:pt x="31032" y="1641254"/>
                    <a:pt x="0" y="70201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691700" y="0"/>
                    <a:pt x="11691700" y="0"/>
                  </a:cubicBezTo>
                  <a:cubicBezTo>
                    <a:pt x="12003600" y="0"/>
                    <a:pt x="12237029" y="101069"/>
                    <a:pt x="12229172" y="303616"/>
                  </a:cubicBezTo>
                  <a:cubicBezTo>
                    <a:pt x="12229172" y="303616"/>
                    <a:pt x="12227176" y="693631"/>
                    <a:pt x="12235932" y="941666"/>
                  </a:cubicBezTo>
                  <a:cubicBezTo>
                    <a:pt x="12244687" y="1234968"/>
                    <a:pt x="12198139" y="1568039"/>
                    <a:pt x="12198139" y="1568039"/>
                  </a:cubicBezTo>
                  <a:cubicBezTo>
                    <a:pt x="12195174" y="1748064"/>
                    <a:pt x="11983670" y="1881717"/>
                    <a:pt x="11738248" y="1881717"/>
                  </a:cubicBezTo>
                  <a:close/>
                </a:path>
              </a:pathLst>
            </a:custGeom>
            <a:solidFill>
              <a:srgbClr val="B8E1D6"/>
            </a:solidFill>
          </p:spPr>
        </p:sp>
      </p:gr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74115" flipH="1" flipV="1">
            <a:off x="14899169" y="39339"/>
            <a:ext cx="746604" cy="1580115"/>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421968">
            <a:off x="4214392" y="861433"/>
            <a:ext cx="462586" cy="486933"/>
          </a:xfrm>
          <a:prstGeom prst="rect">
            <a:avLst/>
          </a:prstGeom>
        </p:spPr>
      </p:pic>
      <p:pic>
        <p:nvPicPr>
          <p:cNvPr id="24"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55452">
            <a:off x="7740963" y="734864"/>
            <a:ext cx="3431503" cy="542801"/>
          </a:xfrm>
          <a:prstGeom prst="rect">
            <a:avLst/>
          </a:prstGeom>
        </p:spPr>
      </p:pic>
      <p:sp>
        <p:nvSpPr>
          <p:cNvPr id="25" name="TextBox 25"/>
          <p:cNvSpPr txBox="1"/>
          <p:nvPr/>
        </p:nvSpPr>
        <p:spPr>
          <a:xfrm>
            <a:off x="4612121" y="1790700"/>
            <a:ext cx="9680861" cy="607987"/>
          </a:xfrm>
          <a:prstGeom prst="rect">
            <a:avLst/>
          </a:prstGeom>
        </p:spPr>
        <p:txBody>
          <a:bodyPr lIns="0" tIns="0" rIns="0" bIns="0" rtlCol="0" anchor="t">
            <a:spAutoFit/>
          </a:bodyPr>
          <a:lstStyle/>
          <a:p>
            <a:pPr algn="ctr">
              <a:lnSpc>
                <a:spcPts val="4500"/>
              </a:lnSpc>
            </a:pPr>
            <a:r>
              <a:rPr lang="en-US" sz="6000" b="1" dirty="0">
                <a:solidFill>
                  <a:srgbClr val="5C5C82"/>
                </a:solidFill>
                <a:latin typeface="Arial" panose="020B0604020202020204" pitchFamily="34" charset="0"/>
                <a:cs typeface="Arial" panose="020B0604020202020204" pitchFamily="34" charset="0"/>
              </a:rPr>
              <a:t>KHỞI ĐỘNG</a:t>
            </a:r>
          </a:p>
        </p:txBody>
      </p:sp>
      <p:pic>
        <p:nvPicPr>
          <p:cNvPr id="29" name="Picture 28">
            <a:extLst>
              <a:ext uri="{FF2B5EF4-FFF2-40B4-BE49-F238E27FC236}">
                <a16:creationId xmlns:a16="http://schemas.microsoft.com/office/drawing/2014/main" id="{A4B0B6B6-223F-4B9C-9142-BE61B32FE850}"/>
              </a:ext>
            </a:extLst>
          </p:cNvPr>
          <p:cNvPicPr>
            <a:picLocks noChangeAspect="1"/>
          </p:cNvPicPr>
          <p:nvPr/>
        </p:nvPicPr>
        <p:blipFill>
          <a:blip r:embed="rId14"/>
          <a:stretch>
            <a:fillRect/>
          </a:stretch>
        </p:blipFill>
        <p:spPr>
          <a:xfrm>
            <a:off x="1066800" y="3444596"/>
            <a:ext cx="7851029" cy="5470261"/>
          </a:xfrm>
          <a:prstGeom prst="rect">
            <a:avLst/>
          </a:prstGeom>
        </p:spPr>
      </p:pic>
      <p:pic>
        <p:nvPicPr>
          <p:cNvPr id="30" name="Picture 9">
            <a:extLst>
              <a:ext uri="{FF2B5EF4-FFF2-40B4-BE49-F238E27FC236}">
                <a16:creationId xmlns:a16="http://schemas.microsoft.com/office/drawing/2014/main" id="{227E6826-694D-4568-9B04-E0B50E9234C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52211" y="1575724"/>
            <a:ext cx="4409509" cy="2292944"/>
          </a:xfrm>
          <a:prstGeom prst="rect">
            <a:avLst/>
          </a:prstGeom>
        </p:spPr>
      </p:pic>
      <p:sp>
        <p:nvSpPr>
          <p:cNvPr id="32" name="TextBox 31">
            <a:extLst>
              <a:ext uri="{FF2B5EF4-FFF2-40B4-BE49-F238E27FC236}">
                <a16:creationId xmlns:a16="http://schemas.microsoft.com/office/drawing/2014/main" id="{D6E0175E-240C-4A89-A40A-E54AC2A2879E}"/>
              </a:ext>
            </a:extLst>
          </p:cNvPr>
          <p:cNvSpPr txBox="1"/>
          <p:nvPr/>
        </p:nvSpPr>
        <p:spPr>
          <a:xfrm>
            <a:off x="1274105" y="3914277"/>
            <a:ext cx="7134661" cy="3671583"/>
          </a:xfrm>
          <a:prstGeom prst="rect">
            <a:avLst/>
          </a:prstGeom>
          <a:noFill/>
        </p:spPr>
        <p:txBody>
          <a:bodyPr wrap="square">
            <a:spAutoFit/>
          </a:bodyPr>
          <a:lstStyle/>
          <a:p>
            <a:pPr marL="75184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90170" algn="l"/>
                <a:tab pos="180340" algn="l"/>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chia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sẻ</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sát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nhìn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bầu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trời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vị</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nhau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3" name="Picture 32">
            <a:extLst>
              <a:ext uri="{FF2B5EF4-FFF2-40B4-BE49-F238E27FC236}">
                <a16:creationId xmlns:a16="http://schemas.microsoft.com/office/drawing/2014/main" id="{C3642D47-7D7A-41D6-80BB-63BE5BCFF7D8}"/>
              </a:ext>
            </a:extLst>
          </p:cNvPr>
          <p:cNvPicPr>
            <a:picLocks noChangeAspect="1"/>
          </p:cNvPicPr>
          <p:nvPr/>
        </p:nvPicPr>
        <p:blipFill>
          <a:blip r:embed="rId14"/>
          <a:stretch>
            <a:fillRect/>
          </a:stretch>
        </p:blipFill>
        <p:spPr>
          <a:xfrm>
            <a:off x="9224254" y="3444594"/>
            <a:ext cx="7851029" cy="5470261"/>
          </a:xfrm>
          <a:prstGeom prst="rect">
            <a:avLst/>
          </a:prstGeom>
        </p:spPr>
      </p:pic>
      <p:sp>
        <p:nvSpPr>
          <p:cNvPr id="34" name="TextBox 33">
            <a:extLst>
              <a:ext uri="{FF2B5EF4-FFF2-40B4-BE49-F238E27FC236}">
                <a16:creationId xmlns:a16="http://schemas.microsoft.com/office/drawing/2014/main" id="{2E582F6F-B083-4CA4-9BB4-65F6B0106D94}"/>
              </a:ext>
            </a:extLst>
          </p:cNvPr>
          <p:cNvSpPr txBox="1"/>
          <p:nvPr/>
        </p:nvSpPr>
        <p:spPr>
          <a:xfrm>
            <a:off x="9464453" y="3849526"/>
            <a:ext cx="7041772" cy="3671583"/>
          </a:xfrm>
          <a:prstGeom prst="rect">
            <a:avLst/>
          </a:prstGeom>
          <a:noFill/>
        </p:spPr>
        <p:txBody>
          <a:bodyPr wrap="square">
            <a:spAutoFit/>
          </a:bodyPr>
          <a:lstStyle/>
          <a:p>
            <a:pPr marL="751840" indent="-571500" algn="just">
              <a:lnSpc>
                <a:spcPct val="150000"/>
              </a:lnSpc>
              <a:buFont typeface="Arial" panose="020B0604020202020204" pitchFamily="34" charset="0"/>
              <a:buChar char="•"/>
              <a:tabLst>
                <a:tab pos="90170" algn="l"/>
                <a:tab pos="180340" algn="l"/>
              </a:tabLs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vở</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xưa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5" name="Google Shape;4247;p88">
            <a:extLst>
              <a:ext uri="{FF2B5EF4-FFF2-40B4-BE49-F238E27FC236}">
                <a16:creationId xmlns:a16="http://schemas.microsoft.com/office/drawing/2014/main" id="{83CD27D1-6D0E-46BB-91D5-54D96FE5C108}"/>
              </a:ext>
            </a:extLst>
          </p:cNvPr>
          <p:cNvPicPr preferRelativeResize="0"/>
          <p:nvPr/>
        </p:nvPicPr>
        <p:blipFill rotWithShape="1">
          <a:blip r:embed="rId17">
            <a:alphaModFix amt="85000"/>
          </a:blip>
          <a:srcRect t="8387" r="2458" b="13664"/>
          <a:stretch/>
        </p:blipFill>
        <p:spPr>
          <a:xfrm rot="2044079">
            <a:off x="8954966" y="7669759"/>
            <a:ext cx="1529735" cy="432716"/>
          </a:xfrm>
          <a:prstGeom prst="rect">
            <a:avLst/>
          </a:prstGeom>
          <a:noFill/>
          <a:ln>
            <a:noFill/>
          </a:ln>
        </p:spPr>
      </p:pic>
      <p:pic>
        <p:nvPicPr>
          <p:cNvPr id="37" name="Picture 4">
            <a:extLst>
              <a:ext uri="{FF2B5EF4-FFF2-40B4-BE49-F238E27FC236}">
                <a16:creationId xmlns:a16="http://schemas.microsoft.com/office/drawing/2014/main" id="{5AACA392-056B-4195-8ABB-E83C08626FB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6353189" y="7207586"/>
            <a:ext cx="1729824" cy="2799067"/>
          </a:xfrm>
          <a:prstGeom prst="rect">
            <a:avLst/>
          </a:prstGeom>
        </p:spPr>
      </p:pic>
      <p:pic>
        <p:nvPicPr>
          <p:cNvPr id="38" name="Picture 16">
            <a:extLst>
              <a:ext uri="{FF2B5EF4-FFF2-40B4-BE49-F238E27FC236}">
                <a16:creationId xmlns:a16="http://schemas.microsoft.com/office/drawing/2014/main" id="{4ACFEF34-32AB-4177-BD6E-78A05E46886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280" y="6964616"/>
            <a:ext cx="1729825" cy="2492287"/>
          </a:xfrm>
          <a:prstGeom prst="rect">
            <a:avLst/>
          </a:prstGeom>
        </p:spPr>
      </p:pic>
      <p:pic>
        <p:nvPicPr>
          <p:cNvPr id="26" name="Picture 22">
            <a:extLst>
              <a:ext uri="{FF2B5EF4-FFF2-40B4-BE49-F238E27FC236}">
                <a16:creationId xmlns:a16="http://schemas.microsoft.com/office/drawing/2014/main" id="{4C9D4874-98FB-460D-8DC6-8440AE01268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21648" y="3057405"/>
            <a:ext cx="612851" cy="64510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1157">
            <a:off x="15239371" y="256272"/>
            <a:ext cx="2220232" cy="1154521"/>
          </a:xfrm>
          <a:prstGeom prst="rect">
            <a:avLst/>
          </a:prstGeom>
        </p:spPr>
      </p:pic>
      <p:grpSp>
        <p:nvGrpSpPr>
          <p:cNvPr id="18" name="Group 18"/>
          <p:cNvGrpSpPr/>
          <p:nvPr/>
        </p:nvGrpSpPr>
        <p:grpSpPr>
          <a:xfrm>
            <a:off x="4724400" y="571500"/>
            <a:ext cx="883920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256104" flipV="1">
            <a:off x="16160346" y="3546788"/>
            <a:ext cx="660933" cy="1398800"/>
          </a:xfrm>
          <a:prstGeom prst="rect">
            <a:avLst/>
          </a:prstGeom>
        </p:spPr>
      </p:pic>
      <p:sp>
        <p:nvSpPr>
          <p:cNvPr id="28" name="TextBox 27">
            <a:extLst>
              <a:ext uri="{FF2B5EF4-FFF2-40B4-BE49-F238E27FC236}">
                <a16:creationId xmlns:a16="http://schemas.microsoft.com/office/drawing/2014/main" id="{82E75A93-F771-4B4A-89EC-841ABB4AF42F}"/>
              </a:ext>
            </a:extLst>
          </p:cNvPr>
          <p:cNvSpPr txBox="1"/>
          <p:nvPr/>
        </p:nvSpPr>
        <p:spPr>
          <a:xfrm>
            <a:off x="6140286" y="687971"/>
            <a:ext cx="6248400"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II. TÌM HIỂU CHI TIẾT</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id="{45157E2B-80A0-4F92-A5F6-44DE26DF481F}"/>
              </a:ext>
            </a:extLst>
          </p:cNvPr>
          <p:cNvSpPr txBox="1"/>
          <p:nvPr/>
        </p:nvSpPr>
        <p:spPr>
          <a:xfrm>
            <a:off x="12931029" y="7433377"/>
            <a:ext cx="4197153" cy="1651671"/>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THẢO LUẬN THEO BÀN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5" name="Picture 34">
            <a:extLst>
              <a:ext uri="{FF2B5EF4-FFF2-40B4-BE49-F238E27FC236}">
                <a16:creationId xmlns:a16="http://schemas.microsoft.com/office/drawing/2014/main" id="{30009EC1-4345-487F-9A5E-EA1E57998FA2}"/>
              </a:ext>
            </a:extLst>
          </p:cNvPr>
          <p:cNvPicPr>
            <a:picLocks noChangeAspect="1"/>
          </p:cNvPicPr>
          <p:nvPr/>
        </p:nvPicPr>
        <p:blipFill>
          <a:blip r:embed="rId7"/>
          <a:stretch>
            <a:fillRect/>
          </a:stretch>
        </p:blipFill>
        <p:spPr>
          <a:xfrm>
            <a:off x="-457200" y="9679350"/>
            <a:ext cx="20609722" cy="2934609"/>
          </a:xfrm>
          <a:prstGeom prst="rect">
            <a:avLst/>
          </a:prstGeom>
        </p:spPr>
      </p:pic>
      <p:pic>
        <p:nvPicPr>
          <p:cNvPr id="36" name="Picture 3">
            <a:extLst>
              <a:ext uri="{FF2B5EF4-FFF2-40B4-BE49-F238E27FC236}">
                <a16:creationId xmlns:a16="http://schemas.microsoft.com/office/drawing/2014/main" id="{4749DD29-5E4D-41FD-9FE7-F8C77CEC652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069" y="9572742"/>
            <a:ext cx="830146" cy="526105"/>
          </a:xfrm>
          <a:prstGeom prst="rect">
            <a:avLst/>
          </a:prstGeom>
        </p:spPr>
      </p:pic>
      <p:pic>
        <p:nvPicPr>
          <p:cNvPr id="37" name="Picture 4">
            <a:extLst>
              <a:ext uri="{FF2B5EF4-FFF2-40B4-BE49-F238E27FC236}">
                <a16:creationId xmlns:a16="http://schemas.microsoft.com/office/drawing/2014/main" id="{06A131B1-AA05-4E29-99B1-56EAE97C2C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1938" y="9607197"/>
            <a:ext cx="657858" cy="416917"/>
          </a:xfrm>
          <a:prstGeom prst="rect">
            <a:avLst/>
          </a:prstGeom>
        </p:spPr>
      </p:pic>
      <p:pic>
        <p:nvPicPr>
          <p:cNvPr id="38" name="Picture 5">
            <a:extLst>
              <a:ext uri="{FF2B5EF4-FFF2-40B4-BE49-F238E27FC236}">
                <a16:creationId xmlns:a16="http://schemas.microsoft.com/office/drawing/2014/main" id="{456A1D56-C81F-48FE-A15A-3DEF05E9FF7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28182" y="9494650"/>
            <a:ext cx="949664" cy="601850"/>
          </a:xfrm>
          <a:prstGeom prst="rect">
            <a:avLst/>
          </a:prstGeom>
        </p:spPr>
      </p:pic>
      <p:pic>
        <p:nvPicPr>
          <p:cNvPr id="39" name="Picture 4">
            <a:extLst>
              <a:ext uri="{FF2B5EF4-FFF2-40B4-BE49-F238E27FC236}">
                <a16:creationId xmlns:a16="http://schemas.microsoft.com/office/drawing/2014/main" id="{F160018C-4B62-449E-B10F-90C94D387EB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29892" y="9550588"/>
            <a:ext cx="657858" cy="416917"/>
          </a:xfrm>
          <a:prstGeom prst="rect">
            <a:avLst/>
          </a:prstGeom>
        </p:spPr>
      </p:pic>
      <p:pic>
        <p:nvPicPr>
          <p:cNvPr id="40" name="Picture 4">
            <a:extLst>
              <a:ext uri="{FF2B5EF4-FFF2-40B4-BE49-F238E27FC236}">
                <a16:creationId xmlns:a16="http://schemas.microsoft.com/office/drawing/2014/main" id="{14CE8576-3EFE-4A63-BF78-044A59EC93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16055" y="9560452"/>
            <a:ext cx="657858" cy="416917"/>
          </a:xfrm>
          <a:prstGeom prst="rect">
            <a:avLst/>
          </a:prstGeom>
        </p:spPr>
      </p:pic>
      <p:pic>
        <p:nvPicPr>
          <p:cNvPr id="42" name="Picture 22">
            <a:extLst>
              <a:ext uri="{FF2B5EF4-FFF2-40B4-BE49-F238E27FC236}">
                <a16:creationId xmlns:a16="http://schemas.microsoft.com/office/drawing/2014/main" id="{FA91F289-1B91-4BA8-BC12-52653D79C36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0967" y="263870"/>
            <a:ext cx="932912" cy="932912"/>
          </a:xfrm>
          <a:prstGeom prst="rect">
            <a:avLst/>
          </a:prstGeom>
        </p:spPr>
      </p:pic>
      <p:pic>
        <p:nvPicPr>
          <p:cNvPr id="43" name="Picture 23">
            <a:extLst>
              <a:ext uri="{FF2B5EF4-FFF2-40B4-BE49-F238E27FC236}">
                <a16:creationId xmlns:a16="http://schemas.microsoft.com/office/drawing/2014/main" id="{8B48AAB6-5F1F-40EA-A830-54B2DD0A5B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91318" y="501440"/>
            <a:ext cx="1809731" cy="941060"/>
          </a:xfrm>
          <a:prstGeom prst="rect">
            <a:avLst/>
          </a:prstGeom>
        </p:spPr>
      </p:pic>
      <p:sp>
        <p:nvSpPr>
          <p:cNvPr id="23" name="TextBox 22">
            <a:extLst>
              <a:ext uri="{FF2B5EF4-FFF2-40B4-BE49-F238E27FC236}">
                <a16:creationId xmlns:a16="http://schemas.microsoft.com/office/drawing/2014/main" id="{2CA94799-0E86-47EE-885B-8A8F57D65991}"/>
              </a:ext>
            </a:extLst>
          </p:cNvPr>
          <p:cNvSpPr txBox="1"/>
          <p:nvPr/>
        </p:nvSpPr>
        <p:spPr>
          <a:xfrm>
            <a:off x="5181600" y="2184507"/>
            <a:ext cx="8459982" cy="901593"/>
          </a:xfrm>
          <a:prstGeom prst="rect">
            <a:avLst/>
          </a:prstGeom>
          <a:noFill/>
        </p:spPr>
        <p:txBody>
          <a:bodyPr wrap="square">
            <a:spAutoFit/>
          </a:bodyPr>
          <a:lstStyle/>
          <a:p>
            <a:pPr algn="just">
              <a:lnSpc>
                <a:spcPct val="150000"/>
              </a:lnSpc>
              <a:tabLst>
                <a:tab pos="90170" algn="l"/>
                <a:tab pos="180340" algn="l"/>
                <a:tab pos="270510" algn="l"/>
              </a:tabLst>
            </a:pP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ngồi</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đáy</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giếng</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1" name="TextBox 30">
            <a:extLst>
              <a:ext uri="{FF2B5EF4-FFF2-40B4-BE49-F238E27FC236}">
                <a16:creationId xmlns:a16="http://schemas.microsoft.com/office/drawing/2014/main" id="{5FCFBD5B-1972-435D-B347-9A2D9A748151}"/>
              </a:ext>
            </a:extLst>
          </p:cNvPr>
          <p:cNvSpPr txBox="1"/>
          <p:nvPr/>
        </p:nvSpPr>
        <p:spPr>
          <a:xfrm>
            <a:off x="685800" y="3086100"/>
            <a:ext cx="10306372" cy="861133"/>
          </a:xfrm>
          <a:prstGeom prst="rect">
            <a:avLst/>
          </a:prstGeom>
          <a:noFill/>
        </p:spPr>
        <p:txBody>
          <a:bodyPr wrap="square">
            <a:spAutoFit/>
          </a:bodyPr>
          <a:lstStyle/>
          <a:p>
            <a:pPr algn="just">
              <a:lnSpc>
                <a:spcPct val="150000"/>
              </a:lnSpc>
              <a:tabLst>
                <a:tab pos="90170" algn="l"/>
                <a:tab pos="180340" algn="l"/>
                <a:tab pos="270510" algn="l"/>
              </a:tabLs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Cuộc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giếng</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4" name="Picture 33">
            <a:extLst>
              <a:ext uri="{FF2B5EF4-FFF2-40B4-BE49-F238E27FC236}">
                <a16:creationId xmlns:a16="http://schemas.microsoft.com/office/drawing/2014/main" id="{C25122F9-1132-4436-B947-DCFBE0F30C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3400" y="6169321"/>
            <a:ext cx="3154461" cy="3085750"/>
          </a:xfrm>
          <a:prstGeom prst="rect">
            <a:avLst/>
          </a:prstGeom>
        </p:spPr>
      </p:pic>
      <p:sp>
        <p:nvSpPr>
          <p:cNvPr id="7" name="Thought Bubble: Cloud 6">
            <a:extLst>
              <a:ext uri="{FF2B5EF4-FFF2-40B4-BE49-F238E27FC236}">
                <a16:creationId xmlns:a16="http://schemas.microsoft.com/office/drawing/2014/main" id="{2EE4B1BD-092A-4D41-85E2-A2FCEFAF0FEC}"/>
              </a:ext>
            </a:extLst>
          </p:cNvPr>
          <p:cNvSpPr/>
          <p:nvPr/>
        </p:nvSpPr>
        <p:spPr>
          <a:xfrm>
            <a:off x="4125538" y="4614895"/>
            <a:ext cx="8159763" cy="4312012"/>
          </a:xfrm>
          <a:prstGeom prst="cloudCallout">
            <a:avLst>
              <a:gd name="adj1" fmla="val -60700"/>
              <a:gd name="adj2" fmla="val 31668"/>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CCF4D4C-58DF-478D-99C2-FC0898EE7AA4}"/>
              </a:ext>
            </a:extLst>
          </p:cNvPr>
          <p:cNvSpPr txBox="1"/>
          <p:nvPr/>
        </p:nvSpPr>
        <p:spPr>
          <a:xfrm>
            <a:off x="5295612" y="5076910"/>
            <a:ext cx="5819614" cy="3313664"/>
          </a:xfrm>
          <a:prstGeom prst="rect">
            <a:avLst/>
          </a:prstGeom>
          <a:noFill/>
        </p:spPr>
        <p:txBody>
          <a:bodyPr wrap="square">
            <a:spAutoFit/>
          </a:bodyPr>
          <a:lstStyle/>
          <a:p>
            <a:pPr algn="just">
              <a:lnSpc>
                <a:spcPct val="150000"/>
              </a:lnSpc>
              <a:tabLst>
                <a:tab pos="90170" algn="l"/>
                <a:tab pos="180340" algn="l"/>
                <a:tab pos="270510" algn="l"/>
              </a:tabLst>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ìm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chi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cuộc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giếng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cuộc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5" name="Picture 44">
            <a:extLst>
              <a:ext uri="{FF2B5EF4-FFF2-40B4-BE49-F238E27FC236}">
                <a16:creationId xmlns:a16="http://schemas.microsoft.com/office/drawing/2014/main" id="{5C7EF77A-81CC-4397-92A5-10BFE04AC9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268472" y="4257608"/>
            <a:ext cx="3277666" cy="3277666"/>
          </a:xfrm>
          <a:prstGeom prst="rect">
            <a:avLst/>
          </a:prstGeom>
        </p:spPr>
      </p:pic>
      <p:pic>
        <p:nvPicPr>
          <p:cNvPr id="47" name="Picture 27">
            <a:extLst>
              <a:ext uri="{FF2B5EF4-FFF2-40B4-BE49-F238E27FC236}">
                <a16:creationId xmlns:a16="http://schemas.microsoft.com/office/drawing/2014/main" id="{B221B294-CCF5-4212-8D1D-0FC7A0BB608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2605318" y="753058"/>
            <a:ext cx="1051930" cy="1057217"/>
          </a:xfrm>
          <a:prstGeom prst="rect">
            <a:avLst/>
          </a:prstGeom>
        </p:spPr>
      </p:pic>
    </p:spTree>
    <p:extLst>
      <p:ext uri="{BB962C8B-B14F-4D97-AF65-F5344CB8AC3E}">
        <p14:creationId xmlns:p14="http://schemas.microsoft.com/office/powerpoint/2010/main" val="311667604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barn(inVertical)">
                                      <p:cBhvr>
                                        <p:cTn id="25" dur="500"/>
                                        <p:tgtEl>
                                          <p:spTgt spid="4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6" grpId="0" animBg="1"/>
      <p:bldP spid="23" grpId="0"/>
      <p:bldP spid="31" grpId="0"/>
      <p:bldP spid="7" grpId="0" animBg="1"/>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1157">
            <a:off x="15239371" y="187585"/>
            <a:ext cx="2220232" cy="1154521"/>
          </a:xfrm>
          <a:prstGeom prst="rect">
            <a:avLst/>
          </a:prstGeom>
        </p:spPr>
      </p:pic>
      <p:grpSp>
        <p:nvGrpSpPr>
          <p:cNvPr id="18" name="Group 18"/>
          <p:cNvGrpSpPr/>
          <p:nvPr/>
        </p:nvGrpSpPr>
        <p:grpSpPr>
          <a:xfrm>
            <a:off x="4724400" y="502813"/>
            <a:ext cx="883920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28" name="TextBox 27">
            <a:extLst>
              <a:ext uri="{FF2B5EF4-FFF2-40B4-BE49-F238E27FC236}">
                <a16:creationId xmlns:a16="http://schemas.microsoft.com/office/drawing/2014/main" id="{82E75A93-F771-4B4A-89EC-841ABB4AF42F}"/>
              </a:ext>
            </a:extLst>
          </p:cNvPr>
          <p:cNvSpPr txBox="1"/>
          <p:nvPr/>
        </p:nvSpPr>
        <p:spPr>
          <a:xfrm>
            <a:off x="6140286" y="619284"/>
            <a:ext cx="6248400"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II. TÌM HIỂU CHI TIẾT</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5" name="Picture 34">
            <a:extLst>
              <a:ext uri="{FF2B5EF4-FFF2-40B4-BE49-F238E27FC236}">
                <a16:creationId xmlns:a16="http://schemas.microsoft.com/office/drawing/2014/main" id="{30009EC1-4345-487F-9A5E-EA1E57998FA2}"/>
              </a:ext>
            </a:extLst>
          </p:cNvPr>
          <p:cNvPicPr>
            <a:picLocks noChangeAspect="1"/>
          </p:cNvPicPr>
          <p:nvPr/>
        </p:nvPicPr>
        <p:blipFill>
          <a:blip r:embed="rId5"/>
          <a:stretch>
            <a:fillRect/>
          </a:stretch>
        </p:blipFill>
        <p:spPr>
          <a:xfrm>
            <a:off x="228600" y="9610663"/>
            <a:ext cx="20609722" cy="2934609"/>
          </a:xfrm>
          <a:prstGeom prst="rect">
            <a:avLst/>
          </a:prstGeom>
        </p:spPr>
      </p:pic>
      <p:pic>
        <p:nvPicPr>
          <p:cNvPr id="36" name="Picture 3">
            <a:extLst>
              <a:ext uri="{FF2B5EF4-FFF2-40B4-BE49-F238E27FC236}">
                <a16:creationId xmlns:a16="http://schemas.microsoft.com/office/drawing/2014/main" id="{4749DD29-5E4D-41FD-9FE7-F8C77CEC65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7869" y="9504055"/>
            <a:ext cx="830146" cy="526105"/>
          </a:xfrm>
          <a:prstGeom prst="rect">
            <a:avLst/>
          </a:prstGeom>
        </p:spPr>
      </p:pic>
      <p:pic>
        <p:nvPicPr>
          <p:cNvPr id="37" name="Picture 4">
            <a:extLst>
              <a:ext uri="{FF2B5EF4-FFF2-40B4-BE49-F238E27FC236}">
                <a16:creationId xmlns:a16="http://schemas.microsoft.com/office/drawing/2014/main" id="{06A131B1-AA05-4E29-99B1-56EAE97C2C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67738" y="9538510"/>
            <a:ext cx="657858" cy="416917"/>
          </a:xfrm>
          <a:prstGeom prst="rect">
            <a:avLst/>
          </a:prstGeom>
        </p:spPr>
      </p:pic>
      <p:pic>
        <p:nvPicPr>
          <p:cNvPr id="38" name="Picture 5">
            <a:extLst>
              <a:ext uri="{FF2B5EF4-FFF2-40B4-BE49-F238E27FC236}">
                <a16:creationId xmlns:a16="http://schemas.microsoft.com/office/drawing/2014/main" id="{456A1D56-C81F-48FE-A15A-3DEF05E9FF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13982" y="9425963"/>
            <a:ext cx="949664" cy="601850"/>
          </a:xfrm>
          <a:prstGeom prst="rect">
            <a:avLst/>
          </a:prstGeom>
        </p:spPr>
      </p:pic>
      <p:pic>
        <p:nvPicPr>
          <p:cNvPr id="39" name="Picture 4">
            <a:extLst>
              <a:ext uri="{FF2B5EF4-FFF2-40B4-BE49-F238E27FC236}">
                <a16:creationId xmlns:a16="http://schemas.microsoft.com/office/drawing/2014/main" id="{F160018C-4B62-449E-B10F-90C94D387E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15692" y="9481901"/>
            <a:ext cx="657858" cy="416917"/>
          </a:xfrm>
          <a:prstGeom prst="rect">
            <a:avLst/>
          </a:prstGeom>
        </p:spPr>
      </p:pic>
      <p:pic>
        <p:nvPicPr>
          <p:cNvPr id="40" name="Picture 4">
            <a:extLst>
              <a:ext uri="{FF2B5EF4-FFF2-40B4-BE49-F238E27FC236}">
                <a16:creationId xmlns:a16="http://schemas.microsoft.com/office/drawing/2014/main" id="{14CE8576-3EFE-4A63-BF78-044A59EC93A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01855" y="9491765"/>
            <a:ext cx="657858" cy="416917"/>
          </a:xfrm>
          <a:prstGeom prst="rect">
            <a:avLst/>
          </a:prstGeom>
        </p:spPr>
      </p:pic>
      <p:sp>
        <p:nvSpPr>
          <p:cNvPr id="23" name="TextBox 22">
            <a:extLst>
              <a:ext uri="{FF2B5EF4-FFF2-40B4-BE49-F238E27FC236}">
                <a16:creationId xmlns:a16="http://schemas.microsoft.com/office/drawing/2014/main" id="{2CA94799-0E86-47EE-885B-8A8F57D65991}"/>
              </a:ext>
            </a:extLst>
          </p:cNvPr>
          <p:cNvSpPr txBox="1"/>
          <p:nvPr/>
        </p:nvSpPr>
        <p:spPr>
          <a:xfrm>
            <a:off x="5181600" y="2115820"/>
            <a:ext cx="8459982"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Ếch</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ngồi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đáy</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giếng</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TextBox 30">
            <a:extLst>
              <a:ext uri="{FF2B5EF4-FFF2-40B4-BE49-F238E27FC236}">
                <a16:creationId xmlns:a16="http://schemas.microsoft.com/office/drawing/2014/main" id="{5FCFBD5B-1972-435D-B347-9A2D9A748151}"/>
              </a:ext>
            </a:extLst>
          </p:cNvPr>
          <p:cNvSpPr txBox="1"/>
          <p:nvPr/>
        </p:nvSpPr>
        <p:spPr>
          <a:xfrm>
            <a:off x="1143000" y="3017413"/>
            <a:ext cx="10306372" cy="86113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Cuộc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ếch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ở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giếng</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4" name="Picture 33">
            <a:extLst>
              <a:ext uri="{FF2B5EF4-FFF2-40B4-BE49-F238E27FC236}">
                <a16:creationId xmlns:a16="http://schemas.microsoft.com/office/drawing/2014/main" id="{C25122F9-1132-4436-B947-DCFBE0F30C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1" y="1035501"/>
            <a:ext cx="2174853" cy="2127480"/>
          </a:xfrm>
          <a:prstGeom prst="rect">
            <a:avLst/>
          </a:prstGeom>
        </p:spPr>
      </p:pic>
      <p:pic>
        <p:nvPicPr>
          <p:cNvPr id="45" name="Picture 44">
            <a:extLst>
              <a:ext uri="{FF2B5EF4-FFF2-40B4-BE49-F238E27FC236}">
                <a16:creationId xmlns:a16="http://schemas.microsoft.com/office/drawing/2014/main" id="{5C7EF77A-81CC-4397-92A5-10BFE04AC9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47427" y="8168089"/>
            <a:ext cx="1478724" cy="1478724"/>
          </a:xfrm>
          <a:prstGeom prst="rect">
            <a:avLst/>
          </a:prstGeom>
        </p:spPr>
      </p:pic>
      <p:sp>
        <p:nvSpPr>
          <p:cNvPr id="25" name="TextBox 24">
            <a:extLst>
              <a:ext uri="{FF2B5EF4-FFF2-40B4-BE49-F238E27FC236}">
                <a16:creationId xmlns:a16="http://schemas.microsoft.com/office/drawing/2014/main" id="{8A2B5A11-3B61-448D-B3A4-0E3E471A1A4D}"/>
              </a:ext>
            </a:extLst>
          </p:cNvPr>
          <p:cNvSpPr txBox="1"/>
          <p:nvPr/>
        </p:nvSpPr>
        <p:spPr>
          <a:xfrm>
            <a:off x="1349415" y="3855613"/>
            <a:ext cx="14935200" cy="4369786"/>
          </a:xfrm>
          <a:prstGeom prst="rect">
            <a:avLst/>
          </a:prstGeom>
          <a:noFill/>
        </p:spPr>
        <p:txBody>
          <a:bodyPr wrap="square">
            <a:spAutoFit/>
          </a:bodyPr>
          <a:lstStyle/>
          <a:p>
            <a:pPr marL="571500" indent="-571500" algn="just">
              <a:lnSpc>
                <a:spcPct val="150000"/>
              </a:lnSpc>
              <a:buFont typeface="Arial" panose="020B0604020202020204" pitchFamily="34" charset="0"/>
              <a:buChar char="•"/>
              <a:tabLst>
                <a:tab pos="90170" algn="l"/>
                <a:tab pos="180340" algn="l"/>
                <a:tab pos="270510" algn="l"/>
              </a:tabLs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Tx/>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chật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hẹp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Tx/>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ốc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p:txBody>
      </p:sp>
      <p:sp>
        <p:nvSpPr>
          <p:cNvPr id="27" name="TextBox 26">
            <a:extLst>
              <a:ext uri="{FF2B5EF4-FFF2-40B4-BE49-F238E27FC236}">
                <a16:creationId xmlns:a16="http://schemas.microsoft.com/office/drawing/2014/main" id="{A0AA1E6D-EFE4-4A23-A4B9-BD17ECE2C291}"/>
              </a:ext>
            </a:extLst>
          </p:cNvPr>
          <p:cNvSpPr txBox="1"/>
          <p:nvPr/>
        </p:nvSpPr>
        <p:spPr>
          <a:xfrm>
            <a:off x="4297316" y="6454942"/>
            <a:ext cx="10306372" cy="86113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tab pos="90170" algn="l"/>
                <a:tab pos="180340" algn="l"/>
                <a:tab pos="270510" algn="l"/>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lâu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ngày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9" name="TextBox 28">
            <a:extLst>
              <a:ext uri="{FF2B5EF4-FFF2-40B4-BE49-F238E27FC236}">
                <a16:creationId xmlns:a16="http://schemas.microsoft.com/office/drawing/2014/main" id="{97EF82A9-CDFC-4BE0-B192-D44B236A5650}"/>
              </a:ext>
            </a:extLst>
          </p:cNvPr>
          <p:cNvSpPr txBox="1"/>
          <p:nvPr/>
        </p:nvSpPr>
        <p:spPr>
          <a:xfrm>
            <a:off x="7010400" y="7312059"/>
            <a:ext cx="10306372" cy="86113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tab pos="90170" algn="l"/>
                <a:tab pos="180340" algn="l"/>
                <a:tab pos="270510" algn="l"/>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oai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như</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vị</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chúa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tể</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trời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bằng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vung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0" name="TextBox 29">
            <a:extLst>
              <a:ext uri="{FF2B5EF4-FFF2-40B4-BE49-F238E27FC236}">
                <a16:creationId xmlns:a16="http://schemas.microsoft.com/office/drawing/2014/main" id="{09FC39B9-40E4-4957-B2AE-F86639BCE70E}"/>
              </a:ext>
            </a:extLst>
          </p:cNvPr>
          <p:cNvSpPr txBox="1"/>
          <p:nvPr/>
        </p:nvSpPr>
        <p:spPr>
          <a:xfrm>
            <a:off x="6838628" y="8330739"/>
            <a:ext cx="8782372" cy="86113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8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Cuộc</a:t>
            </a:r>
            <a:r>
              <a:rPr kumimoji="0" lang="en-US" sz="38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sống</a:t>
            </a:r>
            <a:r>
              <a:rPr kumimoji="0" lang="en-US" sz="38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chật</a:t>
            </a:r>
            <a:r>
              <a:rPr kumimoji="0" lang="en-US" sz="38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hẹp</a:t>
            </a:r>
            <a:r>
              <a:rPr kumimoji="0" lang="en-US" sz="38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trì</a:t>
            </a:r>
            <a:r>
              <a:rPr kumimoji="0" lang="en-US" sz="38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trệ</a:t>
            </a:r>
            <a:r>
              <a:rPr kumimoji="0" lang="en-US" sz="38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đơn</a:t>
            </a:r>
            <a:r>
              <a:rPr kumimoji="0" lang="en-US" sz="38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giản</a:t>
            </a:r>
            <a:r>
              <a:rPr kumimoji="0" lang="en-US" sz="38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8" name="Arrow: Right 7">
            <a:extLst>
              <a:ext uri="{FF2B5EF4-FFF2-40B4-BE49-F238E27FC236}">
                <a16:creationId xmlns:a16="http://schemas.microsoft.com/office/drawing/2014/main" id="{768D87EB-C57E-44B2-AC7E-85709D4123CC}"/>
              </a:ext>
            </a:extLst>
          </p:cNvPr>
          <p:cNvSpPr/>
          <p:nvPr/>
        </p:nvSpPr>
        <p:spPr>
          <a:xfrm>
            <a:off x="6019800" y="8648700"/>
            <a:ext cx="636607" cy="426651"/>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754779E-C15E-4E33-9F09-690FDCBB7303}"/>
              </a:ext>
            </a:extLst>
          </p:cNvPr>
          <p:cNvPicPr>
            <a:picLocks noChangeAspect="1"/>
          </p:cNvPicPr>
          <p:nvPr/>
        </p:nvPicPr>
        <p:blipFill>
          <a:blip r:embed="rId10"/>
          <a:stretch>
            <a:fillRect/>
          </a:stretch>
        </p:blipFill>
        <p:spPr>
          <a:xfrm>
            <a:off x="13639800" y="1719164"/>
            <a:ext cx="4479471" cy="5424902"/>
          </a:xfrm>
          <a:prstGeom prst="rect">
            <a:avLst/>
          </a:prstGeom>
        </p:spPr>
      </p:pic>
    </p:spTree>
    <p:extLst>
      <p:ext uri="{BB962C8B-B14F-4D97-AF65-F5344CB8AC3E}">
        <p14:creationId xmlns:p14="http://schemas.microsoft.com/office/powerpoint/2010/main" val="293742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barn(inVertical)">
                                      <p:cBhvr>
                                        <p:cTn id="15" dur="500"/>
                                        <p:tgtEl>
                                          <p:spTgt spid="2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xEl>
                                              <p:pRg st="1" end="1"/>
                                            </p:txEl>
                                          </p:spTgt>
                                        </p:tgtEl>
                                        <p:attrNameLst>
                                          <p:attrName>style.visibility</p:attrName>
                                        </p:attrNameLst>
                                      </p:cBhvr>
                                      <p:to>
                                        <p:strVal val="visible"/>
                                      </p:to>
                                    </p:set>
                                    <p:animEffect transition="in" filter="barn(inVertical)">
                                      <p:cBhvr>
                                        <p:cTn id="20" dur="500"/>
                                        <p:tgtEl>
                                          <p:spTgt spid="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xEl>
                                              <p:pRg st="2" end="2"/>
                                            </p:txEl>
                                          </p:spTgt>
                                        </p:tgtEl>
                                        <p:attrNameLst>
                                          <p:attrName>style.visibility</p:attrName>
                                        </p:attrNameLst>
                                      </p:cBhvr>
                                      <p:to>
                                        <p:strVal val="visible"/>
                                      </p:to>
                                    </p:set>
                                    <p:animEffect transition="in" filter="barn(inVertical)">
                                      <p:cBhvr>
                                        <p:cTn id="25" dur="500"/>
                                        <p:tgtEl>
                                          <p:spTgt spid="2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xEl>
                                              <p:pRg st="3" end="3"/>
                                            </p:txEl>
                                          </p:spTgt>
                                        </p:tgtEl>
                                        <p:attrNameLst>
                                          <p:attrName>style.visibility</p:attrName>
                                        </p:attrNameLst>
                                      </p:cBhvr>
                                      <p:to>
                                        <p:strVal val="visible"/>
                                      </p:to>
                                    </p:set>
                                    <p:animEffect transition="in" filter="barn(inVertical)">
                                      <p:cBhvr>
                                        <p:cTn id="30" dur="500"/>
                                        <p:tgtEl>
                                          <p:spTgt spid="2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xEl>
                                              <p:pRg st="4" end="4"/>
                                            </p:txEl>
                                          </p:spTgt>
                                        </p:tgtEl>
                                        <p:attrNameLst>
                                          <p:attrName>style.visibility</p:attrName>
                                        </p:attrNameLst>
                                      </p:cBhvr>
                                      <p:to>
                                        <p:strVal val="visible"/>
                                      </p:to>
                                    </p:set>
                                    <p:animEffect transition="in" filter="barn(inVertical)">
                                      <p:cBhvr>
                                        <p:cTn id="40" dur="500"/>
                                        <p:tgtEl>
                                          <p:spTgt spid="2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7" grpId="0"/>
      <p:bldP spid="29" grpId="0"/>
      <p:bldP spid="30"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1157">
            <a:off x="15239371" y="256272"/>
            <a:ext cx="2220232" cy="1154521"/>
          </a:xfrm>
          <a:prstGeom prst="rect">
            <a:avLst/>
          </a:prstGeom>
        </p:spPr>
      </p:pic>
      <p:grpSp>
        <p:nvGrpSpPr>
          <p:cNvPr id="18" name="Group 18"/>
          <p:cNvGrpSpPr/>
          <p:nvPr/>
        </p:nvGrpSpPr>
        <p:grpSpPr>
          <a:xfrm>
            <a:off x="4724400" y="571500"/>
            <a:ext cx="883920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256104" flipV="1">
            <a:off x="16260259" y="3518280"/>
            <a:ext cx="660933" cy="1398800"/>
          </a:xfrm>
          <a:prstGeom prst="rect">
            <a:avLst/>
          </a:prstGeom>
        </p:spPr>
      </p:pic>
      <p:sp>
        <p:nvSpPr>
          <p:cNvPr id="28" name="TextBox 27">
            <a:extLst>
              <a:ext uri="{FF2B5EF4-FFF2-40B4-BE49-F238E27FC236}">
                <a16:creationId xmlns:a16="http://schemas.microsoft.com/office/drawing/2014/main" id="{82E75A93-F771-4B4A-89EC-841ABB4AF42F}"/>
              </a:ext>
            </a:extLst>
          </p:cNvPr>
          <p:cNvSpPr txBox="1"/>
          <p:nvPr/>
        </p:nvSpPr>
        <p:spPr>
          <a:xfrm>
            <a:off x="6140286" y="687971"/>
            <a:ext cx="6248400"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II. TÌM HIỂU CHI TIẾT</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id="{45157E2B-80A0-4F92-A5F6-44DE26DF481F}"/>
              </a:ext>
            </a:extLst>
          </p:cNvPr>
          <p:cNvSpPr txBox="1"/>
          <p:nvPr/>
        </p:nvSpPr>
        <p:spPr>
          <a:xfrm>
            <a:off x="12877800" y="7465770"/>
            <a:ext cx="4114800" cy="1651671"/>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THẢO LUẬN THEO BÀN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5" name="Picture 34">
            <a:extLst>
              <a:ext uri="{FF2B5EF4-FFF2-40B4-BE49-F238E27FC236}">
                <a16:creationId xmlns:a16="http://schemas.microsoft.com/office/drawing/2014/main" id="{30009EC1-4345-487F-9A5E-EA1E57998FA2}"/>
              </a:ext>
            </a:extLst>
          </p:cNvPr>
          <p:cNvPicPr>
            <a:picLocks noChangeAspect="1"/>
          </p:cNvPicPr>
          <p:nvPr/>
        </p:nvPicPr>
        <p:blipFill>
          <a:blip r:embed="rId7"/>
          <a:stretch>
            <a:fillRect/>
          </a:stretch>
        </p:blipFill>
        <p:spPr>
          <a:xfrm>
            <a:off x="-457200" y="9679350"/>
            <a:ext cx="20609722" cy="2934609"/>
          </a:xfrm>
          <a:prstGeom prst="rect">
            <a:avLst/>
          </a:prstGeom>
        </p:spPr>
      </p:pic>
      <p:pic>
        <p:nvPicPr>
          <p:cNvPr id="36" name="Picture 3">
            <a:extLst>
              <a:ext uri="{FF2B5EF4-FFF2-40B4-BE49-F238E27FC236}">
                <a16:creationId xmlns:a16="http://schemas.microsoft.com/office/drawing/2014/main" id="{4749DD29-5E4D-41FD-9FE7-F8C77CEC652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069" y="9572742"/>
            <a:ext cx="830146" cy="526105"/>
          </a:xfrm>
          <a:prstGeom prst="rect">
            <a:avLst/>
          </a:prstGeom>
        </p:spPr>
      </p:pic>
      <p:pic>
        <p:nvPicPr>
          <p:cNvPr id="37" name="Picture 4">
            <a:extLst>
              <a:ext uri="{FF2B5EF4-FFF2-40B4-BE49-F238E27FC236}">
                <a16:creationId xmlns:a16="http://schemas.microsoft.com/office/drawing/2014/main" id="{06A131B1-AA05-4E29-99B1-56EAE97C2C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1938" y="9607197"/>
            <a:ext cx="657858" cy="416917"/>
          </a:xfrm>
          <a:prstGeom prst="rect">
            <a:avLst/>
          </a:prstGeom>
        </p:spPr>
      </p:pic>
      <p:pic>
        <p:nvPicPr>
          <p:cNvPr id="38" name="Picture 5">
            <a:extLst>
              <a:ext uri="{FF2B5EF4-FFF2-40B4-BE49-F238E27FC236}">
                <a16:creationId xmlns:a16="http://schemas.microsoft.com/office/drawing/2014/main" id="{456A1D56-C81F-48FE-A15A-3DEF05E9FF7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28182" y="9494650"/>
            <a:ext cx="949664" cy="601850"/>
          </a:xfrm>
          <a:prstGeom prst="rect">
            <a:avLst/>
          </a:prstGeom>
        </p:spPr>
      </p:pic>
      <p:pic>
        <p:nvPicPr>
          <p:cNvPr id="39" name="Picture 4">
            <a:extLst>
              <a:ext uri="{FF2B5EF4-FFF2-40B4-BE49-F238E27FC236}">
                <a16:creationId xmlns:a16="http://schemas.microsoft.com/office/drawing/2014/main" id="{F160018C-4B62-449E-B10F-90C94D387EB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29892" y="9550588"/>
            <a:ext cx="657858" cy="416917"/>
          </a:xfrm>
          <a:prstGeom prst="rect">
            <a:avLst/>
          </a:prstGeom>
        </p:spPr>
      </p:pic>
      <p:pic>
        <p:nvPicPr>
          <p:cNvPr id="40" name="Picture 4">
            <a:extLst>
              <a:ext uri="{FF2B5EF4-FFF2-40B4-BE49-F238E27FC236}">
                <a16:creationId xmlns:a16="http://schemas.microsoft.com/office/drawing/2014/main" id="{14CE8576-3EFE-4A63-BF78-044A59EC93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16055" y="9560452"/>
            <a:ext cx="657858" cy="416917"/>
          </a:xfrm>
          <a:prstGeom prst="rect">
            <a:avLst/>
          </a:prstGeom>
        </p:spPr>
      </p:pic>
      <p:pic>
        <p:nvPicPr>
          <p:cNvPr id="42" name="Picture 22">
            <a:extLst>
              <a:ext uri="{FF2B5EF4-FFF2-40B4-BE49-F238E27FC236}">
                <a16:creationId xmlns:a16="http://schemas.microsoft.com/office/drawing/2014/main" id="{FA91F289-1B91-4BA8-BC12-52653D79C36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0967" y="263870"/>
            <a:ext cx="932912" cy="932912"/>
          </a:xfrm>
          <a:prstGeom prst="rect">
            <a:avLst/>
          </a:prstGeom>
        </p:spPr>
      </p:pic>
      <p:pic>
        <p:nvPicPr>
          <p:cNvPr id="43" name="Picture 23">
            <a:extLst>
              <a:ext uri="{FF2B5EF4-FFF2-40B4-BE49-F238E27FC236}">
                <a16:creationId xmlns:a16="http://schemas.microsoft.com/office/drawing/2014/main" id="{8B48AAB6-5F1F-40EA-A830-54B2DD0A5B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91318" y="501440"/>
            <a:ext cx="1809731" cy="941060"/>
          </a:xfrm>
          <a:prstGeom prst="rect">
            <a:avLst/>
          </a:prstGeom>
        </p:spPr>
      </p:pic>
      <p:sp>
        <p:nvSpPr>
          <p:cNvPr id="23" name="TextBox 22">
            <a:extLst>
              <a:ext uri="{FF2B5EF4-FFF2-40B4-BE49-F238E27FC236}">
                <a16:creationId xmlns:a16="http://schemas.microsoft.com/office/drawing/2014/main" id="{2CA94799-0E86-47EE-885B-8A8F57D65991}"/>
              </a:ext>
            </a:extLst>
          </p:cNvPr>
          <p:cNvSpPr txBox="1"/>
          <p:nvPr/>
        </p:nvSpPr>
        <p:spPr>
          <a:xfrm>
            <a:off x="5181600" y="2184507"/>
            <a:ext cx="8459982"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Ếch</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ngồi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đáy</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giếng</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TextBox 30">
            <a:extLst>
              <a:ext uri="{FF2B5EF4-FFF2-40B4-BE49-F238E27FC236}">
                <a16:creationId xmlns:a16="http://schemas.microsoft.com/office/drawing/2014/main" id="{5FCFBD5B-1972-435D-B347-9A2D9A748151}"/>
              </a:ext>
            </a:extLst>
          </p:cNvPr>
          <p:cNvSpPr txBox="1"/>
          <p:nvPr/>
        </p:nvSpPr>
        <p:spPr>
          <a:xfrm>
            <a:off x="1391318" y="3204998"/>
            <a:ext cx="10306372" cy="86113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Ế</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khỏi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giếng</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4" name="Picture 33">
            <a:extLst>
              <a:ext uri="{FF2B5EF4-FFF2-40B4-BE49-F238E27FC236}">
                <a16:creationId xmlns:a16="http://schemas.microsoft.com/office/drawing/2014/main" id="{C25122F9-1132-4436-B947-DCFBE0F30C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0523" y="6194745"/>
            <a:ext cx="3154461" cy="3085750"/>
          </a:xfrm>
          <a:prstGeom prst="rect">
            <a:avLst/>
          </a:prstGeom>
        </p:spPr>
      </p:pic>
      <p:sp>
        <p:nvSpPr>
          <p:cNvPr id="7" name="Thought Bubble: Cloud 6">
            <a:extLst>
              <a:ext uri="{FF2B5EF4-FFF2-40B4-BE49-F238E27FC236}">
                <a16:creationId xmlns:a16="http://schemas.microsoft.com/office/drawing/2014/main" id="{2EE4B1BD-092A-4D41-85E2-A2FCEFAF0FEC}"/>
              </a:ext>
            </a:extLst>
          </p:cNvPr>
          <p:cNvSpPr/>
          <p:nvPr/>
        </p:nvSpPr>
        <p:spPr>
          <a:xfrm>
            <a:off x="4800600" y="4349450"/>
            <a:ext cx="7321563" cy="3657916"/>
          </a:xfrm>
          <a:prstGeom prst="cloudCallout">
            <a:avLst>
              <a:gd name="adj1" fmla="val -65258"/>
              <a:gd name="adj2" fmla="val 34543"/>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6CCF4D4C-58DF-478D-99C2-FC0898EE7AA4}"/>
              </a:ext>
            </a:extLst>
          </p:cNvPr>
          <p:cNvSpPr txBox="1"/>
          <p:nvPr/>
        </p:nvSpPr>
        <p:spPr>
          <a:xfrm>
            <a:off x="5334000" y="5295900"/>
            <a:ext cx="6372673" cy="17382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phân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tích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chi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tiết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ếch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khỏi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giếng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5" name="Picture 44">
            <a:extLst>
              <a:ext uri="{FF2B5EF4-FFF2-40B4-BE49-F238E27FC236}">
                <a16:creationId xmlns:a16="http://schemas.microsoft.com/office/drawing/2014/main" id="{5C7EF77A-81CC-4397-92A5-10BFE04AC9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39043" y="4229100"/>
            <a:ext cx="3277666" cy="3277666"/>
          </a:xfrm>
          <a:prstGeom prst="rect">
            <a:avLst/>
          </a:prstGeom>
        </p:spPr>
      </p:pic>
    </p:spTree>
    <p:extLst>
      <p:ext uri="{BB962C8B-B14F-4D97-AF65-F5344CB8AC3E}">
        <p14:creationId xmlns:p14="http://schemas.microsoft.com/office/powerpoint/2010/main" val="279162623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p:bldP spid="7" grpId="0" animBg="1"/>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1157">
            <a:off x="15239371" y="187585"/>
            <a:ext cx="2220232" cy="1154521"/>
          </a:xfrm>
          <a:prstGeom prst="rect">
            <a:avLst/>
          </a:prstGeom>
        </p:spPr>
      </p:pic>
      <p:grpSp>
        <p:nvGrpSpPr>
          <p:cNvPr id="18" name="Group 18"/>
          <p:cNvGrpSpPr/>
          <p:nvPr/>
        </p:nvGrpSpPr>
        <p:grpSpPr>
          <a:xfrm>
            <a:off x="4724400" y="502813"/>
            <a:ext cx="883920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28" name="TextBox 27">
            <a:extLst>
              <a:ext uri="{FF2B5EF4-FFF2-40B4-BE49-F238E27FC236}">
                <a16:creationId xmlns:a16="http://schemas.microsoft.com/office/drawing/2014/main" id="{82E75A93-F771-4B4A-89EC-841ABB4AF42F}"/>
              </a:ext>
            </a:extLst>
          </p:cNvPr>
          <p:cNvSpPr txBox="1"/>
          <p:nvPr/>
        </p:nvSpPr>
        <p:spPr>
          <a:xfrm>
            <a:off x="6140286" y="619284"/>
            <a:ext cx="6248400"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II. TÌM HIỂU CHI TIẾT</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5" name="Picture 34">
            <a:extLst>
              <a:ext uri="{FF2B5EF4-FFF2-40B4-BE49-F238E27FC236}">
                <a16:creationId xmlns:a16="http://schemas.microsoft.com/office/drawing/2014/main" id="{30009EC1-4345-487F-9A5E-EA1E57998FA2}"/>
              </a:ext>
            </a:extLst>
          </p:cNvPr>
          <p:cNvPicPr>
            <a:picLocks noChangeAspect="1"/>
          </p:cNvPicPr>
          <p:nvPr/>
        </p:nvPicPr>
        <p:blipFill>
          <a:blip r:embed="rId5"/>
          <a:stretch>
            <a:fillRect/>
          </a:stretch>
        </p:blipFill>
        <p:spPr>
          <a:xfrm>
            <a:off x="228600" y="9752691"/>
            <a:ext cx="20609722" cy="2934609"/>
          </a:xfrm>
          <a:prstGeom prst="rect">
            <a:avLst/>
          </a:prstGeom>
        </p:spPr>
      </p:pic>
      <p:pic>
        <p:nvPicPr>
          <p:cNvPr id="36" name="Picture 3">
            <a:extLst>
              <a:ext uri="{FF2B5EF4-FFF2-40B4-BE49-F238E27FC236}">
                <a16:creationId xmlns:a16="http://schemas.microsoft.com/office/drawing/2014/main" id="{4749DD29-5E4D-41FD-9FE7-F8C77CEC65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7869" y="9504055"/>
            <a:ext cx="830146" cy="526105"/>
          </a:xfrm>
          <a:prstGeom prst="rect">
            <a:avLst/>
          </a:prstGeom>
        </p:spPr>
      </p:pic>
      <p:pic>
        <p:nvPicPr>
          <p:cNvPr id="37" name="Picture 4">
            <a:extLst>
              <a:ext uri="{FF2B5EF4-FFF2-40B4-BE49-F238E27FC236}">
                <a16:creationId xmlns:a16="http://schemas.microsoft.com/office/drawing/2014/main" id="{06A131B1-AA05-4E29-99B1-56EAE97C2C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67738" y="9603383"/>
            <a:ext cx="657858" cy="416917"/>
          </a:xfrm>
          <a:prstGeom prst="rect">
            <a:avLst/>
          </a:prstGeom>
        </p:spPr>
      </p:pic>
      <p:pic>
        <p:nvPicPr>
          <p:cNvPr id="38" name="Picture 5">
            <a:extLst>
              <a:ext uri="{FF2B5EF4-FFF2-40B4-BE49-F238E27FC236}">
                <a16:creationId xmlns:a16="http://schemas.microsoft.com/office/drawing/2014/main" id="{456A1D56-C81F-48FE-A15A-3DEF05E9FF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13982" y="9425963"/>
            <a:ext cx="949664" cy="601850"/>
          </a:xfrm>
          <a:prstGeom prst="rect">
            <a:avLst/>
          </a:prstGeom>
        </p:spPr>
      </p:pic>
      <p:pic>
        <p:nvPicPr>
          <p:cNvPr id="39" name="Picture 4">
            <a:extLst>
              <a:ext uri="{FF2B5EF4-FFF2-40B4-BE49-F238E27FC236}">
                <a16:creationId xmlns:a16="http://schemas.microsoft.com/office/drawing/2014/main" id="{F160018C-4B62-449E-B10F-90C94D387E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15692" y="9527183"/>
            <a:ext cx="657858" cy="416917"/>
          </a:xfrm>
          <a:prstGeom prst="rect">
            <a:avLst/>
          </a:prstGeom>
        </p:spPr>
      </p:pic>
      <p:pic>
        <p:nvPicPr>
          <p:cNvPr id="40" name="Picture 4">
            <a:extLst>
              <a:ext uri="{FF2B5EF4-FFF2-40B4-BE49-F238E27FC236}">
                <a16:creationId xmlns:a16="http://schemas.microsoft.com/office/drawing/2014/main" id="{14CE8576-3EFE-4A63-BF78-044A59EC93A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01855" y="9491765"/>
            <a:ext cx="657858" cy="416917"/>
          </a:xfrm>
          <a:prstGeom prst="rect">
            <a:avLst/>
          </a:prstGeom>
        </p:spPr>
      </p:pic>
      <p:sp>
        <p:nvSpPr>
          <p:cNvPr id="23" name="TextBox 22">
            <a:extLst>
              <a:ext uri="{FF2B5EF4-FFF2-40B4-BE49-F238E27FC236}">
                <a16:creationId xmlns:a16="http://schemas.microsoft.com/office/drawing/2014/main" id="{2CA94799-0E86-47EE-885B-8A8F57D65991}"/>
              </a:ext>
            </a:extLst>
          </p:cNvPr>
          <p:cNvSpPr txBox="1"/>
          <p:nvPr/>
        </p:nvSpPr>
        <p:spPr>
          <a:xfrm>
            <a:off x="5181600" y="2115820"/>
            <a:ext cx="8459982"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Ếch</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ngồi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đáy</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giếng</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4" name="Picture 33">
            <a:extLst>
              <a:ext uri="{FF2B5EF4-FFF2-40B4-BE49-F238E27FC236}">
                <a16:creationId xmlns:a16="http://schemas.microsoft.com/office/drawing/2014/main" id="{C25122F9-1132-4436-B947-DCFBE0F30C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353" y="800100"/>
            <a:ext cx="2174853" cy="2127480"/>
          </a:xfrm>
          <a:prstGeom prst="rect">
            <a:avLst/>
          </a:prstGeom>
        </p:spPr>
      </p:pic>
      <p:sp>
        <p:nvSpPr>
          <p:cNvPr id="22" name="TextBox 21">
            <a:extLst>
              <a:ext uri="{FF2B5EF4-FFF2-40B4-BE49-F238E27FC236}">
                <a16:creationId xmlns:a16="http://schemas.microsoft.com/office/drawing/2014/main" id="{53093803-34F1-45BD-8029-B98FD1E50312}"/>
              </a:ext>
            </a:extLst>
          </p:cNvPr>
          <p:cNvSpPr txBox="1"/>
          <p:nvPr/>
        </p:nvSpPr>
        <p:spPr>
          <a:xfrm>
            <a:off x="767242" y="3071032"/>
            <a:ext cx="10306372" cy="86113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Ế</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khỏi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giếng</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a16="http://schemas.microsoft.com/office/drawing/2014/main" id="{1663534E-845E-4F15-BF8E-9833B7705E80}"/>
              </a:ext>
            </a:extLst>
          </p:cNvPr>
          <p:cNvSpPr txBox="1"/>
          <p:nvPr/>
        </p:nvSpPr>
        <p:spPr>
          <a:xfrm>
            <a:off x="228600" y="4010444"/>
            <a:ext cx="5334000" cy="861133"/>
          </a:xfrm>
          <a:prstGeom prst="rect">
            <a:avLst/>
          </a:prstGeom>
          <a:noFill/>
        </p:spPr>
        <p:txBody>
          <a:bodyPr wrap="square">
            <a:spAutoFit/>
          </a:bodyPr>
          <a:lstStyle/>
          <a:p>
            <a:pPr marL="571500" indent="-571500" algn="just">
              <a:lnSpc>
                <a:spcPct val="150000"/>
              </a:lnSpc>
              <a:buFont typeface="Arial" panose="020B0604020202020204" pitchFamily="34" charset="0"/>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endPar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id="{AC96CC36-8886-41B1-966B-33F46B26D332}"/>
              </a:ext>
            </a:extLst>
          </p:cNvPr>
          <p:cNvSpPr txBox="1"/>
          <p:nvPr/>
        </p:nvSpPr>
        <p:spPr>
          <a:xfrm>
            <a:off x="4730300" y="3974406"/>
            <a:ext cx="9391558" cy="86113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tab pos="90170" algn="l"/>
                <a:tab pos="180340" algn="l"/>
                <a:tab pos="270510" algn="l"/>
              </a:tabLst>
              <a:defRPr/>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ưa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to,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nước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tràn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giếng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ếch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ngoài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2" name="TextBox 31">
            <a:extLst>
              <a:ext uri="{FF2B5EF4-FFF2-40B4-BE49-F238E27FC236}">
                <a16:creationId xmlns:a16="http://schemas.microsoft.com/office/drawing/2014/main" id="{4C0F8FC2-2347-465C-9524-16F14D78B979}"/>
              </a:ext>
            </a:extLst>
          </p:cNvPr>
          <p:cNvSpPr txBox="1"/>
          <p:nvPr/>
        </p:nvSpPr>
        <p:spPr>
          <a:xfrm>
            <a:off x="4715717" y="5083344"/>
            <a:ext cx="10422610" cy="86113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tab pos="90170" algn="l"/>
                <a:tab pos="180340" algn="l"/>
                <a:tab pos="270510" algn="l"/>
              </a:tabLst>
              <a:defRPr/>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ở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rộng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lại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khắp</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nơi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3" name="TextBox 32">
            <a:extLst>
              <a:ext uri="{FF2B5EF4-FFF2-40B4-BE49-F238E27FC236}">
                <a16:creationId xmlns:a16="http://schemas.microsoft.com/office/drawing/2014/main" id="{B64A4BCD-ACFE-4D63-B86F-306D5856C5AA}"/>
              </a:ext>
            </a:extLst>
          </p:cNvPr>
          <p:cNvSpPr txBox="1"/>
          <p:nvPr/>
        </p:nvSpPr>
        <p:spPr>
          <a:xfrm>
            <a:off x="4715717" y="6148404"/>
            <a:ext cx="8847883" cy="1738296"/>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tab pos="90170" algn="l"/>
                <a:tab pos="180340" algn="l"/>
                <a:tab pos="270510" algn="l"/>
              </a:tabLst>
              <a:defRPr/>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ẫn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giữ</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thái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cũ</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nhâng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nháo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nhìn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bầu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trời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xung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1" name="TextBox 40">
            <a:extLst>
              <a:ext uri="{FF2B5EF4-FFF2-40B4-BE49-F238E27FC236}">
                <a16:creationId xmlns:a16="http://schemas.microsoft.com/office/drawing/2014/main" id="{E8CC790E-96BD-427C-956B-18106AA39785}"/>
              </a:ext>
            </a:extLst>
          </p:cNvPr>
          <p:cNvSpPr txBox="1"/>
          <p:nvPr/>
        </p:nvSpPr>
        <p:spPr>
          <a:xfrm>
            <a:off x="4780483" y="8343900"/>
            <a:ext cx="10422610" cy="677108"/>
          </a:xfrm>
          <a:prstGeom prst="rect">
            <a:avLst/>
          </a:prstGeom>
          <a:noFill/>
        </p:spPr>
        <p:txBody>
          <a:bodyPr wrap="square">
            <a:spAutoFit/>
          </a:bodyPr>
          <a:lstStyle/>
          <a:p>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Bị</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trâu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qua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giẫm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bẹp</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dirty="0"/>
          </a:p>
        </p:txBody>
      </p:sp>
      <p:sp>
        <p:nvSpPr>
          <p:cNvPr id="42" name="TextBox 41">
            <a:extLst>
              <a:ext uri="{FF2B5EF4-FFF2-40B4-BE49-F238E27FC236}">
                <a16:creationId xmlns:a16="http://schemas.microsoft.com/office/drawing/2014/main" id="{021A76A9-B654-4D57-AE85-C67C0FCD415C}"/>
              </a:ext>
            </a:extLst>
          </p:cNvPr>
          <p:cNvSpPr txBox="1"/>
          <p:nvPr/>
        </p:nvSpPr>
        <p:spPr>
          <a:xfrm>
            <a:off x="266054" y="8168567"/>
            <a:ext cx="5211305" cy="86113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90170" algn="l"/>
                <a:tab pos="180340" algn="l"/>
                <a:tab pos="270510" algn="l"/>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cục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4" name="TextBox 43">
            <a:extLst>
              <a:ext uri="{FF2B5EF4-FFF2-40B4-BE49-F238E27FC236}">
                <a16:creationId xmlns:a16="http://schemas.microsoft.com/office/drawing/2014/main" id="{1D67AC26-C1FA-4741-8A06-159EB439DC84}"/>
              </a:ext>
            </a:extLst>
          </p:cNvPr>
          <p:cNvSpPr txBox="1"/>
          <p:nvPr/>
        </p:nvSpPr>
        <p:spPr>
          <a:xfrm>
            <a:off x="220851" y="6097520"/>
            <a:ext cx="10422610" cy="86113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90170" algn="l"/>
                <a:tab pos="180340" algn="l"/>
                <a:tab pos="270510" algn="l"/>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Thái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ếch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a:t>
            </a:r>
          </a:p>
        </p:txBody>
      </p:sp>
      <p:sp>
        <p:nvSpPr>
          <p:cNvPr id="46" name="TextBox 45">
            <a:extLst>
              <a:ext uri="{FF2B5EF4-FFF2-40B4-BE49-F238E27FC236}">
                <a16:creationId xmlns:a16="http://schemas.microsoft.com/office/drawing/2014/main" id="{DD1D63ED-6553-4E84-ACC6-FAB47FBBC3C1}"/>
              </a:ext>
            </a:extLst>
          </p:cNvPr>
          <p:cNvSpPr txBox="1"/>
          <p:nvPr/>
        </p:nvSpPr>
        <p:spPr>
          <a:xfrm>
            <a:off x="220851" y="5261885"/>
            <a:ext cx="10422610" cy="677108"/>
          </a:xfrm>
          <a:prstGeom prst="rect">
            <a:avLst/>
          </a:prstGeom>
          <a:noFill/>
        </p:spPr>
        <p:txBody>
          <a:bodyPr wrap="square">
            <a:spAutoFit/>
          </a:bodyPr>
          <a:lstStyle/>
          <a:p>
            <a:pPr marL="571500" indent="-571500">
              <a:buFont typeface="Arial" panose="020B0604020202020204" pitchFamily="34" charset="0"/>
              <a:buChar cha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gian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a:t>
            </a:r>
            <a:endParaRPr lang="en-US" dirty="0"/>
          </a:p>
        </p:txBody>
      </p:sp>
      <p:sp>
        <p:nvSpPr>
          <p:cNvPr id="25" name="Rectangle 37">
            <a:extLst>
              <a:ext uri="{FF2B5EF4-FFF2-40B4-BE49-F238E27FC236}">
                <a16:creationId xmlns:a16="http://schemas.microsoft.com/office/drawing/2014/main" id="{68C12628-DF74-4520-85DD-8ADD6496F9E6}"/>
              </a:ext>
            </a:extLst>
          </p:cNvPr>
          <p:cNvSpPr>
            <a:spLocks noChangeArrowheads="1"/>
          </p:cNvSpPr>
          <p:nvPr/>
        </p:nvSpPr>
        <p:spPr bwMode="auto">
          <a:xfrm>
            <a:off x="13794114" y="6047113"/>
            <a:ext cx="2482994" cy="3633126"/>
          </a:xfrm>
          <a:prstGeom prst="rect">
            <a:avLst/>
          </a:prstGeom>
          <a:gradFill rotWithShape="1">
            <a:gsLst>
              <a:gs pos="0">
                <a:srgbClr val="33CC33"/>
              </a:gs>
              <a:gs pos="100000">
                <a:srgbClr val="008000"/>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600" fontAlgn="base">
              <a:spcBef>
                <a:spcPct val="0"/>
              </a:spcBef>
              <a:spcAft>
                <a:spcPct val="0"/>
              </a:spcAft>
            </a:pPr>
            <a:endParaRPr lang="en-US" sz="2700">
              <a:solidFill>
                <a:srgbClr val="000000"/>
              </a:solidFill>
              <a:latin typeface="Arial" panose="020B0604020202020204" pitchFamily="34" charset="0"/>
            </a:endParaRPr>
          </a:p>
        </p:txBody>
      </p:sp>
      <p:pic>
        <p:nvPicPr>
          <p:cNvPr id="27" name="Picture 38">
            <a:extLst>
              <a:ext uri="{FF2B5EF4-FFF2-40B4-BE49-F238E27FC236}">
                <a16:creationId xmlns:a16="http://schemas.microsoft.com/office/drawing/2014/main" id="{31E5AD6E-BF3E-4861-806E-86ADFCEAE637}"/>
              </a:ext>
            </a:extLst>
          </p:cNvPr>
          <p:cNvPicPr>
            <a:picLocks noChangeAspect="1" noChangeArrowheads="1"/>
          </p:cNvPicPr>
          <p:nvPr/>
        </p:nvPicPr>
        <p:blipFill>
          <a:blip r:embed="rId9" cstate="print">
            <a:lum bright="6000" contrast="30000"/>
            <a:extLst>
              <a:ext uri="{28A0092B-C50C-407E-A947-70E740481C1C}">
                <a14:useLocalDpi xmlns:a14="http://schemas.microsoft.com/office/drawing/2010/main" val="0"/>
              </a:ext>
            </a:extLst>
          </a:blip>
          <a:srcRect/>
          <a:stretch>
            <a:fillRect/>
          </a:stretch>
        </p:blipFill>
        <p:spPr bwMode="auto">
          <a:xfrm rot="457117">
            <a:off x="15013028" y="8479206"/>
            <a:ext cx="606597" cy="5618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9">
            <a:extLst>
              <a:ext uri="{FF2B5EF4-FFF2-40B4-BE49-F238E27FC236}">
                <a16:creationId xmlns:a16="http://schemas.microsoft.com/office/drawing/2014/main" id="{A73D646E-1FF2-4942-A700-81ED2A8F48D1}"/>
              </a:ext>
            </a:extLst>
          </p:cNvPr>
          <p:cNvPicPr>
            <a:picLocks noChangeAspect="1" noChangeArrowheads="1" noCrop="1"/>
          </p:cNvPicPr>
          <p:nvPr/>
        </p:nvPicPr>
        <p:blipFill>
          <a:blip r:embed="rId10">
            <a:lum bright="-10000" contrast="16000"/>
            <a:extLst>
              <a:ext uri="{28A0092B-C50C-407E-A947-70E740481C1C}">
                <a14:useLocalDpi xmlns:a14="http://schemas.microsoft.com/office/drawing/2010/main" val="0"/>
              </a:ext>
            </a:extLst>
          </a:blip>
          <a:srcRect/>
          <a:stretch>
            <a:fillRect/>
          </a:stretch>
        </p:blipFill>
        <p:spPr bwMode="auto">
          <a:xfrm>
            <a:off x="14011760" y="5915486"/>
            <a:ext cx="3969345" cy="3054880"/>
          </a:xfrm>
          <a:prstGeom prst="rect">
            <a:avLst/>
          </a:prstGeom>
          <a:noFill/>
          <a:extLst>
            <a:ext uri="{909E8E84-426E-40DD-AFC4-6F175D3DCCD1}">
              <a14:hiddenFill xmlns:a14="http://schemas.microsoft.com/office/drawing/2010/main">
                <a:solidFill>
                  <a:srgbClr val="FFFFFF"/>
                </a:solidFill>
              </a14:hiddenFill>
            </a:ext>
          </a:extLst>
        </p:spPr>
      </p:pic>
      <p:sp>
        <p:nvSpPr>
          <p:cNvPr id="30" name="AutoShape 40">
            <a:extLst>
              <a:ext uri="{FF2B5EF4-FFF2-40B4-BE49-F238E27FC236}">
                <a16:creationId xmlns:a16="http://schemas.microsoft.com/office/drawing/2014/main" id="{ACB55CD7-49C7-4519-9181-FC7A36B48BF4}"/>
              </a:ext>
            </a:extLst>
          </p:cNvPr>
          <p:cNvSpPr>
            <a:spLocks noChangeArrowheads="1"/>
          </p:cNvSpPr>
          <p:nvPr/>
        </p:nvSpPr>
        <p:spPr bwMode="auto">
          <a:xfrm>
            <a:off x="14239231" y="8044211"/>
            <a:ext cx="1996742" cy="1407427"/>
          </a:xfrm>
          <a:prstGeom prst="irregularSeal1">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371600" fontAlgn="base">
              <a:spcBef>
                <a:spcPct val="0"/>
              </a:spcBef>
              <a:spcAft>
                <a:spcPct val="0"/>
              </a:spcAft>
            </a:pPr>
            <a:endParaRPr lang="en-US" sz="2700">
              <a:solidFill>
                <a:srgbClr val="000000"/>
              </a:solidFill>
              <a:latin typeface="Arial" panose="020B0604020202020204" pitchFamily="34" charset="0"/>
            </a:endParaRPr>
          </a:p>
        </p:txBody>
      </p:sp>
      <p:pic>
        <p:nvPicPr>
          <p:cNvPr id="31" name="Picture 35">
            <a:extLst>
              <a:ext uri="{FF2B5EF4-FFF2-40B4-BE49-F238E27FC236}">
                <a16:creationId xmlns:a16="http://schemas.microsoft.com/office/drawing/2014/main" id="{9184D403-DFC7-438A-9D24-5D65B340258A}"/>
              </a:ext>
            </a:extLst>
          </p:cNvPr>
          <p:cNvPicPr>
            <a:picLocks noChangeAspect="1" noChangeArrowheads="1"/>
          </p:cNvPicPr>
          <p:nvPr/>
        </p:nvPicPr>
        <p:blipFill>
          <a:blip r:embed="rId11">
            <a:lum bright="-10000" contrast="18000"/>
            <a:extLst>
              <a:ext uri="{28A0092B-C50C-407E-A947-70E740481C1C}">
                <a14:useLocalDpi xmlns:a14="http://schemas.microsoft.com/office/drawing/2010/main" val="0"/>
              </a:ext>
            </a:extLst>
          </a:blip>
          <a:srcRect/>
          <a:stretch>
            <a:fillRect/>
          </a:stretch>
        </p:blipFill>
        <p:spPr bwMode="auto">
          <a:xfrm>
            <a:off x="14239231" y="910857"/>
            <a:ext cx="3083989" cy="445053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6">
            <a:extLst>
              <a:ext uri="{FF2B5EF4-FFF2-40B4-BE49-F238E27FC236}">
                <a16:creationId xmlns:a16="http://schemas.microsoft.com/office/drawing/2014/main" id="{4F30C7E6-050C-4E78-B28B-558F9B39B467}"/>
              </a:ext>
            </a:extLst>
          </p:cNvPr>
          <p:cNvPicPr>
            <a:picLocks noChangeAspect="1" noChangeArrowheads="1" noCrop="1"/>
          </p:cNvPicPr>
          <p:nvPr/>
        </p:nvPicPr>
        <p:blipFill>
          <a:blip r:embed="rId12" cstate="print">
            <a:lum bright="-10000" contrast="14000"/>
            <a:extLst>
              <a:ext uri="{28A0092B-C50C-407E-A947-70E740481C1C}">
                <a14:useLocalDpi xmlns:a14="http://schemas.microsoft.com/office/drawing/2010/main" val="0"/>
              </a:ext>
            </a:extLst>
          </a:blip>
          <a:srcRect/>
          <a:stretch>
            <a:fillRect/>
          </a:stretch>
        </p:blipFill>
        <p:spPr bwMode="auto">
          <a:xfrm>
            <a:off x="15313187" y="3037567"/>
            <a:ext cx="1036300" cy="74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6248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6" presetClass="emph" presetSubtype="0" repeatCount="indefinite" fill="hold" nodeType="withEffect">
                                  <p:stCondLst>
                                    <p:cond delay="0"/>
                                  </p:stCondLst>
                                  <p:childTnLst>
                                    <p:animScale>
                                      <p:cBhvr>
                                        <p:cTn id="45" dur="8000" fill="hold"/>
                                        <p:tgtEl>
                                          <p:spTgt spid="45"/>
                                        </p:tgtEl>
                                      </p:cBhvr>
                                      <p:by x="200000" y="200000"/>
                                    </p:animScale>
                                  </p:childTnLst>
                                </p:cTn>
                              </p:par>
                              <p:par>
                                <p:cTn id="46" presetID="0" presetClass="path" presetSubtype="0" repeatCount="indefinite" accel="50000" decel="50000" fill="hold" nodeType="withEffect">
                                  <p:stCondLst>
                                    <p:cond delay="0"/>
                                  </p:stCondLst>
                                  <p:childTnLst>
                                    <p:animMotion origin="layout" path="M 0.00521 4.19753E-6 C 0.01129 0.02361 0.01754 0.04722 0.01511 0.07222 C 0.01285 0.09691 0.00226 0.12314 -0.00815 0.14953 " pathEditMode="relative" rAng="0" ptsTypes="AAA">
                                      <p:cBhvr>
                                        <p:cTn id="47" dur="8000" fill="hold"/>
                                        <p:tgtEl>
                                          <p:spTgt spid="45"/>
                                        </p:tgtEl>
                                        <p:attrNameLst>
                                          <p:attrName>ppt_x</p:attrName>
                                          <p:attrName>ppt_y</p:attrName>
                                        </p:attrNameLst>
                                      </p:cBhvr>
                                      <p:rCtr x="-148" y="7469"/>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10"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nodeType="withEffect">
                                  <p:stCondLst>
                                    <p:cond delay="50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0" presetClass="entr" presetSubtype="0" fill="hold" nodeType="withEffect">
                                  <p:stCondLst>
                                    <p:cond delay="50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repeatCount="indefinite" fill="hold" nodeType="withEffect">
                                  <p:stCondLst>
                                    <p:cond delay="90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32" grpId="0"/>
      <p:bldP spid="33" grpId="0"/>
      <p:bldP spid="41" grpId="0"/>
      <p:bldP spid="42" grpId="0"/>
      <p:bldP spid="44" grpId="0"/>
      <p:bldP spid="46" grpId="0"/>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83A05475-DD04-4E66-9EE9-9210D0C4BD7E}"/>
              </a:ext>
            </a:extLst>
          </p:cNvPr>
          <p:cNvSpPr/>
          <p:nvPr/>
        </p:nvSpPr>
        <p:spPr>
          <a:xfrm>
            <a:off x="3888238" y="4328599"/>
            <a:ext cx="7922762" cy="3939101"/>
          </a:xfrm>
          <a:prstGeom prst="ellipse">
            <a:avLst/>
          </a:prstGeom>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1157">
            <a:off x="15239371" y="256272"/>
            <a:ext cx="2220232" cy="1154521"/>
          </a:xfrm>
          <a:prstGeom prst="rect">
            <a:avLst/>
          </a:prstGeom>
        </p:spPr>
      </p:pic>
      <p:grpSp>
        <p:nvGrpSpPr>
          <p:cNvPr id="18" name="Group 18"/>
          <p:cNvGrpSpPr/>
          <p:nvPr/>
        </p:nvGrpSpPr>
        <p:grpSpPr>
          <a:xfrm>
            <a:off x="4724400" y="571500"/>
            <a:ext cx="883920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28" name="TextBox 27">
            <a:extLst>
              <a:ext uri="{FF2B5EF4-FFF2-40B4-BE49-F238E27FC236}">
                <a16:creationId xmlns:a16="http://schemas.microsoft.com/office/drawing/2014/main" id="{82E75A93-F771-4B4A-89EC-841ABB4AF42F}"/>
              </a:ext>
            </a:extLst>
          </p:cNvPr>
          <p:cNvSpPr txBox="1"/>
          <p:nvPr/>
        </p:nvSpPr>
        <p:spPr>
          <a:xfrm>
            <a:off x="6140286" y="687971"/>
            <a:ext cx="6248400"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II. TÌM HIỂU CHI TIẾT</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5" name="Picture 34">
            <a:extLst>
              <a:ext uri="{FF2B5EF4-FFF2-40B4-BE49-F238E27FC236}">
                <a16:creationId xmlns:a16="http://schemas.microsoft.com/office/drawing/2014/main" id="{30009EC1-4345-487F-9A5E-EA1E57998FA2}"/>
              </a:ext>
            </a:extLst>
          </p:cNvPr>
          <p:cNvPicPr>
            <a:picLocks noChangeAspect="1"/>
          </p:cNvPicPr>
          <p:nvPr/>
        </p:nvPicPr>
        <p:blipFill>
          <a:blip r:embed="rId5"/>
          <a:stretch>
            <a:fillRect/>
          </a:stretch>
        </p:blipFill>
        <p:spPr>
          <a:xfrm>
            <a:off x="-457200" y="9679350"/>
            <a:ext cx="20609722" cy="2934609"/>
          </a:xfrm>
          <a:prstGeom prst="rect">
            <a:avLst/>
          </a:prstGeom>
        </p:spPr>
      </p:pic>
      <p:pic>
        <p:nvPicPr>
          <p:cNvPr id="36" name="Picture 3">
            <a:extLst>
              <a:ext uri="{FF2B5EF4-FFF2-40B4-BE49-F238E27FC236}">
                <a16:creationId xmlns:a16="http://schemas.microsoft.com/office/drawing/2014/main" id="{4749DD29-5E4D-41FD-9FE7-F8C77CEC65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069" y="9572742"/>
            <a:ext cx="830146" cy="526105"/>
          </a:xfrm>
          <a:prstGeom prst="rect">
            <a:avLst/>
          </a:prstGeom>
        </p:spPr>
      </p:pic>
      <p:pic>
        <p:nvPicPr>
          <p:cNvPr id="37" name="Picture 4">
            <a:extLst>
              <a:ext uri="{FF2B5EF4-FFF2-40B4-BE49-F238E27FC236}">
                <a16:creationId xmlns:a16="http://schemas.microsoft.com/office/drawing/2014/main" id="{06A131B1-AA05-4E29-99B1-56EAE97C2C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1938" y="9607197"/>
            <a:ext cx="657858" cy="416917"/>
          </a:xfrm>
          <a:prstGeom prst="rect">
            <a:avLst/>
          </a:prstGeom>
        </p:spPr>
      </p:pic>
      <p:pic>
        <p:nvPicPr>
          <p:cNvPr id="38" name="Picture 5">
            <a:extLst>
              <a:ext uri="{FF2B5EF4-FFF2-40B4-BE49-F238E27FC236}">
                <a16:creationId xmlns:a16="http://schemas.microsoft.com/office/drawing/2014/main" id="{456A1D56-C81F-48FE-A15A-3DEF05E9FF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28182" y="9494650"/>
            <a:ext cx="949664" cy="601850"/>
          </a:xfrm>
          <a:prstGeom prst="rect">
            <a:avLst/>
          </a:prstGeom>
        </p:spPr>
      </p:pic>
      <p:pic>
        <p:nvPicPr>
          <p:cNvPr id="39" name="Picture 4">
            <a:extLst>
              <a:ext uri="{FF2B5EF4-FFF2-40B4-BE49-F238E27FC236}">
                <a16:creationId xmlns:a16="http://schemas.microsoft.com/office/drawing/2014/main" id="{F160018C-4B62-449E-B10F-90C94D387E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29892" y="9550588"/>
            <a:ext cx="657858" cy="416917"/>
          </a:xfrm>
          <a:prstGeom prst="rect">
            <a:avLst/>
          </a:prstGeom>
        </p:spPr>
      </p:pic>
      <p:pic>
        <p:nvPicPr>
          <p:cNvPr id="40" name="Picture 4">
            <a:extLst>
              <a:ext uri="{FF2B5EF4-FFF2-40B4-BE49-F238E27FC236}">
                <a16:creationId xmlns:a16="http://schemas.microsoft.com/office/drawing/2014/main" id="{14CE8576-3EFE-4A63-BF78-044A59EC93A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16055" y="9560452"/>
            <a:ext cx="657858" cy="416917"/>
          </a:xfrm>
          <a:prstGeom prst="rect">
            <a:avLst/>
          </a:prstGeom>
        </p:spPr>
      </p:pic>
      <p:pic>
        <p:nvPicPr>
          <p:cNvPr id="42" name="Picture 22">
            <a:extLst>
              <a:ext uri="{FF2B5EF4-FFF2-40B4-BE49-F238E27FC236}">
                <a16:creationId xmlns:a16="http://schemas.microsoft.com/office/drawing/2014/main" id="{FA91F289-1B91-4BA8-BC12-52653D79C36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0967" y="263870"/>
            <a:ext cx="932912" cy="932912"/>
          </a:xfrm>
          <a:prstGeom prst="rect">
            <a:avLst/>
          </a:prstGeom>
        </p:spPr>
      </p:pic>
      <p:pic>
        <p:nvPicPr>
          <p:cNvPr id="43" name="Picture 23">
            <a:extLst>
              <a:ext uri="{FF2B5EF4-FFF2-40B4-BE49-F238E27FC236}">
                <a16:creationId xmlns:a16="http://schemas.microsoft.com/office/drawing/2014/main" id="{8B48AAB6-5F1F-40EA-A830-54B2DD0A5B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91318" y="501440"/>
            <a:ext cx="1809731" cy="941060"/>
          </a:xfrm>
          <a:prstGeom prst="rect">
            <a:avLst/>
          </a:prstGeom>
        </p:spPr>
      </p:pic>
      <p:sp>
        <p:nvSpPr>
          <p:cNvPr id="23" name="TextBox 22">
            <a:extLst>
              <a:ext uri="{FF2B5EF4-FFF2-40B4-BE49-F238E27FC236}">
                <a16:creationId xmlns:a16="http://schemas.microsoft.com/office/drawing/2014/main" id="{2CA94799-0E86-47EE-885B-8A8F57D65991}"/>
              </a:ext>
            </a:extLst>
          </p:cNvPr>
          <p:cNvSpPr txBox="1"/>
          <p:nvPr/>
        </p:nvSpPr>
        <p:spPr>
          <a:xfrm>
            <a:off x="5408418" y="2095500"/>
            <a:ext cx="8459982"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TextBox 30">
            <a:extLst>
              <a:ext uri="{FF2B5EF4-FFF2-40B4-BE49-F238E27FC236}">
                <a16:creationId xmlns:a16="http://schemas.microsoft.com/office/drawing/2014/main" id="{5FCFBD5B-1972-435D-B347-9A2D9A748151}"/>
              </a:ext>
            </a:extLst>
          </p:cNvPr>
          <p:cNvSpPr txBox="1"/>
          <p:nvPr/>
        </p:nvSpPr>
        <p:spPr>
          <a:xfrm>
            <a:off x="685800" y="3086100"/>
            <a:ext cx="10306372" cy="86113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6B7D6C2D-4A65-4108-8FE5-096EF8B0C109}"/>
              </a:ext>
            </a:extLst>
          </p:cNvPr>
          <p:cNvSpPr txBox="1"/>
          <p:nvPr/>
        </p:nvSpPr>
        <p:spPr>
          <a:xfrm>
            <a:off x="4484377" y="4917129"/>
            <a:ext cx="6884921" cy="2615460"/>
          </a:xfrm>
          <a:prstGeom prst="rect">
            <a:avLst/>
          </a:prstGeom>
          <a:noFill/>
        </p:spPr>
        <p:txBody>
          <a:bodyPr wrap="square">
            <a:spAutoFit/>
          </a:bodyPr>
          <a:lstStyle/>
          <a:p>
            <a:pPr algn="just">
              <a:lnSpc>
                <a:spcPct val="150000"/>
              </a:lnSpc>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20">
            <a:extLst>
              <a:ext uri="{FF2B5EF4-FFF2-40B4-BE49-F238E27FC236}">
                <a16:creationId xmlns:a16="http://schemas.microsoft.com/office/drawing/2014/main" id="{35CFD360-7F60-4E7E-ABC1-467F6779493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15800" y="3737598"/>
            <a:ext cx="4635677" cy="4682502"/>
          </a:xfrm>
          <a:prstGeom prst="rect">
            <a:avLst/>
          </a:prstGeom>
        </p:spPr>
      </p:pic>
      <p:pic>
        <p:nvPicPr>
          <p:cNvPr id="29" name="Picture 28">
            <a:extLst>
              <a:ext uri="{FF2B5EF4-FFF2-40B4-BE49-F238E27FC236}">
                <a16:creationId xmlns:a16="http://schemas.microsoft.com/office/drawing/2014/main" id="{2B9833D0-D359-4514-A50E-BE61DE15BC8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07481" y="6992463"/>
            <a:ext cx="3112795" cy="2634753"/>
          </a:xfrm>
          <a:prstGeom prst="rect">
            <a:avLst/>
          </a:prstGeom>
        </p:spPr>
      </p:pic>
      <p:pic>
        <p:nvPicPr>
          <p:cNvPr id="30" name="Picture 24">
            <a:extLst>
              <a:ext uri="{FF2B5EF4-FFF2-40B4-BE49-F238E27FC236}">
                <a16:creationId xmlns:a16="http://schemas.microsoft.com/office/drawing/2014/main" id="{BD8A56C9-07E9-44FA-BF71-9B2DC1202A6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955844" flipV="1">
            <a:off x="1814029" y="5599908"/>
            <a:ext cx="660933" cy="1398800"/>
          </a:xfrm>
          <a:prstGeom prst="rect">
            <a:avLst/>
          </a:prstGeom>
        </p:spPr>
      </p:pic>
      <p:pic>
        <p:nvPicPr>
          <p:cNvPr id="32" name="Picture 27">
            <a:extLst>
              <a:ext uri="{FF2B5EF4-FFF2-40B4-BE49-F238E27FC236}">
                <a16:creationId xmlns:a16="http://schemas.microsoft.com/office/drawing/2014/main" id="{08510935-3D81-4B40-9B3E-57E88ED0328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41693" y="852873"/>
            <a:ext cx="1051930" cy="1057217"/>
          </a:xfrm>
          <a:prstGeom prst="rect">
            <a:avLst/>
          </a:prstGeom>
        </p:spPr>
      </p:pic>
    </p:spTree>
    <p:extLst>
      <p:ext uri="{BB962C8B-B14F-4D97-AF65-F5344CB8AC3E}">
        <p14:creationId xmlns:p14="http://schemas.microsoft.com/office/powerpoint/2010/main" val="2408358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31"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1157">
            <a:off x="15239371" y="339985"/>
            <a:ext cx="2220232" cy="1154521"/>
          </a:xfrm>
          <a:prstGeom prst="rect">
            <a:avLst/>
          </a:prstGeom>
        </p:spPr>
      </p:pic>
      <p:grpSp>
        <p:nvGrpSpPr>
          <p:cNvPr id="18" name="Group 18"/>
          <p:cNvGrpSpPr/>
          <p:nvPr/>
        </p:nvGrpSpPr>
        <p:grpSpPr>
          <a:xfrm>
            <a:off x="4724400" y="655213"/>
            <a:ext cx="883920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28" name="TextBox 27">
            <a:extLst>
              <a:ext uri="{FF2B5EF4-FFF2-40B4-BE49-F238E27FC236}">
                <a16:creationId xmlns:a16="http://schemas.microsoft.com/office/drawing/2014/main" id="{82E75A93-F771-4B4A-89EC-841ABB4AF42F}"/>
              </a:ext>
            </a:extLst>
          </p:cNvPr>
          <p:cNvSpPr txBox="1"/>
          <p:nvPr/>
        </p:nvSpPr>
        <p:spPr>
          <a:xfrm>
            <a:off x="6140286" y="771684"/>
            <a:ext cx="6248400"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II. TÌM HIỂU CHI TIẾT</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5" name="Picture 34">
            <a:extLst>
              <a:ext uri="{FF2B5EF4-FFF2-40B4-BE49-F238E27FC236}">
                <a16:creationId xmlns:a16="http://schemas.microsoft.com/office/drawing/2014/main" id="{30009EC1-4345-487F-9A5E-EA1E57998FA2}"/>
              </a:ext>
            </a:extLst>
          </p:cNvPr>
          <p:cNvPicPr>
            <a:picLocks noChangeAspect="1"/>
          </p:cNvPicPr>
          <p:nvPr/>
        </p:nvPicPr>
        <p:blipFill>
          <a:blip r:embed="rId5"/>
          <a:stretch>
            <a:fillRect/>
          </a:stretch>
        </p:blipFill>
        <p:spPr>
          <a:xfrm>
            <a:off x="-457200" y="9679350"/>
            <a:ext cx="20609722" cy="2934609"/>
          </a:xfrm>
          <a:prstGeom prst="rect">
            <a:avLst/>
          </a:prstGeom>
        </p:spPr>
      </p:pic>
      <p:pic>
        <p:nvPicPr>
          <p:cNvPr id="36" name="Picture 3">
            <a:extLst>
              <a:ext uri="{FF2B5EF4-FFF2-40B4-BE49-F238E27FC236}">
                <a16:creationId xmlns:a16="http://schemas.microsoft.com/office/drawing/2014/main" id="{4749DD29-5E4D-41FD-9FE7-F8C77CEC65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0727" y="9819355"/>
            <a:ext cx="830146" cy="526105"/>
          </a:xfrm>
          <a:prstGeom prst="rect">
            <a:avLst/>
          </a:prstGeom>
        </p:spPr>
      </p:pic>
      <p:pic>
        <p:nvPicPr>
          <p:cNvPr id="37" name="Picture 4">
            <a:extLst>
              <a:ext uri="{FF2B5EF4-FFF2-40B4-BE49-F238E27FC236}">
                <a16:creationId xmlns:a16="http://schemas.microsoft.com/office/drawing/2014/main" id="{06A131B1-AA05-4E29-99B1-56EAE97C2C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1938" y="9607197"/>
            <a:ext cx="657858" cy="416917"/>
          </a:xfrm>
          <a:prstGeom prst="rect">
            <a:avLst/>
          </a:prstGeom>
        </p:spPr>
      </p:pic>
      <p:pic>
        <p:nvPicPr>
          <p:cNvPr id="38" name="Picture 5">
            <a:extLst>
              <a:ext uri="{FF2B5EF4-FFF2-40B4-BE49-F238E27FC236}">
                <a16:creationId xmlns:a16="http://schemas.microsoft.com/office/drawing/2014/main" id="{456A1D56-C81F-48FE-A15A-3DEF05E9FF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28182" y="9494650"/>
            <a:ext cx="949664" cy="601850"/>
          </a:xfrm>
          <a:prstGeom prst="rect">
            <a:avLst/>
          </a:prstGeom>
        </p:spPr>
      </p:pic>
      <p:pic>
        <p:nvPicPr>
          <p:cNvPr id="39" name="Picture 4">
            <a:extLst>
              <a:ext uri="{FF2B5EF4-FFF2-40B4-BE49-F238E27FC236}">
                <a16:creationId xmlns:a16="http://schemas.microsoft.com/office/drawing/2014/main" id="{F160018C-4B62-449E-B10F-90C94D387E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29892" y="9550588"/>
            <a:ext cx="657858" cy="416917"/>
          </a:xfrm>
          <a:prstGeom prst="rect">
            <a:avLst/>
          </a:prstGeom>
        </p:spPr>
      </p:pic>
      <p:pic>
        <p:nvPicPr>
          <p:cNvPr id="40" name="Picture 4">
            <a:extLst>
              <a:ext uri="{FF2B5EF4-FFF2-40B4-BE49-F238E27FC236}">
                <a16:creationId xmlns:a16="http://schemas.microsoft.com/office/drawing/2014/main" id="{14CE8576-3EFE-4A63-BF78-044A59EC93A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16055" y="9560452"/>
            <a:ext cx="657858" cy="416917"/>
          </a:xfrm>
          <a:prstGeom prst="rect">
            <a:avLst/>
          </a:prstGeom>
        </p:spPr>
      </p:pic>
      <p:sp>
        <p:nvSpPr>
          <p:cNvPr id="23" name="TextBox 22">
            <a:extLst>
              <a:ext uri="{FF2B5EF4-FFF2-40B4-BE49-F238E27FC236}">
                <a16:creationId xmlns:a16="http://schemas.microsoft.com/office/drawing/2014/main" id="{2CA94799-0E86-47EE-885B-8A8F57D65991}"/>
              </a:ext>
            </a:extLst>
          </p:cNvPr>
          <p:cNvSpPr txBox="1"/>
          <p:nvPr/>
        </p:nvSpPr>
        <p:spPr>
          <a:xfrm>
            <a:off x="5408418" y="2179213"/>
            <a:ext cx="8459982"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TextBox 30">
            <a:extLst>
              <a:ext uri="{FF2B5EF4-FFF2-40B4-BE49-F238E27FC236}">
                <a16:creationId xmlns:a16="http://schemas.microsoft.com/office/drawing/2014/main" id="{5FCFBD5B-1972-435D-B347-9A2D9A748151}"/>
              </a:ext>
            </a:extLst>
          </p:cNvPr>
          <p:cNvSpPr txBox="1"/>
          <p:nvPr/>
        </p:nvSpPr>
        <p:spPr>
          <a:xfrm>
            <a:off x="685800" y="3086100"/>
            <a:ext cx="10306372" cy="86113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24">
            <a:extLst>
              <a:ext uri="{FF2B5EF4-FFF2-40B4-BE49-F238E27FC236}">
                <a16:creationId xmlns:a16="http://schemas.microsoft.com/office/drawing/2014/main" id="{BD8A56C9-07E9-44FA-BF71-9B2DC1202A6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55844" flipV="1">
            <a:off x="19253472" y="1543462"/>
            <a:ext cx="660933" cy="1398800"/>
          </a:xfrm>
          <a:prstGeom prst="rect">
            <a:avLst/>
          </a:prstGeom>
        </p:spPr>
      </p:pic>
      <p:sp>
        <p:nvSpPr>
          <p:cNvPr id="22" name="TextBox 21">
            <a:extLst>
              <a:ext uri="{FF2B5EF4-FFF2-40B4-BE49-F238E27FC236}">
                <a16:creationId xmlns:a16="http://schemas.microsoft.com/office/drawing/2014/main" id="{556CD31C-CDED-4F52-A4AB-AFA6A5327C4D}"/>
              </a:ext>
            </a:extLst>
          </p:cNvPr>
          <p:cNvSpPr txBox="1"/>
          <p:nvPr/>
        </p:nvSpPr>
        <p:spPr>
          <a:xfrm>
            <a:off x="685800" y="3972388"/>
            <a:ext cx="11506200" cy="4415952"/>
          </a:xfrm>
          <a:prstGeom prst="rect">
            <a:avLst/>
          </a:prstGeom>
          <a:noFill/>
        </p:spPr>
        <p:txBody>
          <a:bodyPr wrap="square">
            <a:spAutoFit/>
          </a:bodyPr>
          <a:lstStyle/>
          <a:p>
            <a:pPr marL="571500" indent="-571500" algn="just">
              <a:lnSpc>
                <a:spcPct val="150000"/>
              </a:lnSpc>
              <a:buFont typeface="Arial" panose="020B0604020202020204" pitchFamily="34" charset="0"/>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p>
          <a:p>
            <a:pPr marL="571500" indent="-571500" algn="just">
              <a:lnSpc>
                <a:spcPct val="150000"/>
              </a:lnSpc>
              <a:buFont typeface="Arial" panose="020B0604020202020204" pitchFamily="34" charset="0"/>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gẫu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p>
          <a:p>
            <a:pPr algn="just">
              <a:lnSpc>
                <a:spcPct val="150000"/>
              </a:lnSpc>
              <a:tabLst>
                <a:tab pos="90170" algn="l"/>
                <a:tab pos="180340" algn="l"/>
                <a:tab pos="270510" algn="l"/>
              </a:tabLst>
            </a:pPr>
            <a:r>
              <a:rPr lang="en-US" sz="4000" dirty="0">
                <a:ea typeface="Times New Roman" panose="02020603050405020304" pitchFamily="18" charset="0"/>
                <a:cs typeface="Arial" panose="020B0604020202020204" pitchFamily="34" charset="0"/>
                <a:sym typeface="Wingdings" panose="05000000000000000000" pitchFamily="2" charset="2"/>
              </a:rPr>
              <a:t>      </a:t>
            </a:r>
            <a:r>
              <a:rPr lang="vi-VN" sz="4000" dirty="0">
                <a:ea typeface="Times New Roman" panose="02020603050405020304" pitchFamily="18" charset="0"/>
                <a:cs typeface="Arial" panose="020B0604020202020204" pitchFamily="34" charset="0"/>
                <a:sym typeface="Wingdings" panose="05000000000000000000" pitchFamily="2" charset="2"/>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tabLst>
                <a:tab pos="90170" algn="l"/>
                <a:tab pos="180340" algn="l"/>
                <a:tab pos="270510" algn="l"/>
              </a:tabLs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1A9EDFA9-15A4-407F-85DD-5F8B96195F15}"/>
              </a:ext>
            </a:extLst>
          </p:cNvPr>
          <p:cNvPicPr>
            <a:picLocks noChangeAspect="1"/>
          </p:cNvPicPr>
          <p:nvPr/>
        </p:nvPicPr>
        <p:blipFill>
          <a:blip r:embed="rId10"/>
          <a:stretch>
            <a:fillRect/>
          </a:stretch>
        </p:blipFill>
        <p:spPr>
          <a:xfrm>
            <a:off x="12192000" y="3238500"/>
            <a:ext cx="5715000" cy="4227116"/>
          </a:xfrm>
          <a:prstGeom prst="rect">
            <a:avLst/>
          </a:prstGeom>
        </p:spPr>
      </p:pic>
      <p:pic>
        <p:nvPicPr>
          <p:cNvPr id="24" name="Picture 23">
            <a:extLst>
              <a:ext uri="{FF2B5EF4-FFF2-40B4-BE49-F238E27FC236}">
                <a16:creationId xmlns:a16="http://schemas.microsoft.com/office/drawing/2014/main" id="{BFC16D58-30BE-4297-97E0-B3BFC628CA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97381" y="963729"/>
            <a:ext cx="2270551" cy="2044667"/>
          </a:xfrm>
          <a:prstGeom prst="rect">
            <a:avLst/>
          </a:prstGeom>
        </p:spPr>
      </p:pic>
      <p:sp>
        <p:nvSpPr>
          <p:cNvPr id="26" name="TextBox 25">
            <a:extLst>
              <a:ext uri="{FF2B5EF4-FFF2-40B4-BE49-F238E27FC236}">
                <a16:creationId xmlns:a16="http://schemas.microsoft.com/office/drawing/2014/main" id="{8DBE89AE-624B-4EBC-8F3D-9B3B5C4847DD}"/>
              </a:ext>
            </a:extLst>
          </p:cNvPr>
          <p:cNvSpPr txBox="1"/>
          <p:nvPr/>
        </p:nvSpPr>
        <p:spPr>
          <a:xfrm>
            <a:off x="4386666" y="3977567"/>
            <a:ext cx="10662834" cy="86113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tab pos="90170" algn="l"/>
                <a:tab pos="180340" algn="l"/>
                <a:tab pos="270510" algn="l"/>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bị</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mù</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ế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hàng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2" name="TextBox 31">
            <a:extLst>
              <a:ext uri="{FF2B5EF4-FFF2-40B4-BE49-F238E27FC236}">
                <a16:creationId xmlns:a16="http://schemas.microsoft.com/office/drawing/2014/main" id="{B00F22C4-0160-47D6-A4B9-ED51E9009EDF}"/>
              </a:ext>
            </a:extLst>
          </p:cNvPr>
          <p:cNvSpPr txBox="1"/>
          <p:nvPr/>
        </p:nvSpPr>
        <p:spPr>
          <a:xfrm>
            <a:off x="4386666" y="4999792"/>
            <a:ext cx="10662834" cy="677108"/>
          </a:xfrm>
          <a:prstGeom prst="rect">
            <a:avLst/>
          </a:prstGeom>
          <a:noFill/>
        </p:spPr>
        <p:txBody>
          <a:bodyPr wrap="square">
            <a:spAutoFit/>
          </a:bodyPr>
          <a:lstStyle/>
          <a:p>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hình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thù</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lang="en-US" dirty="0"/>
          </a:p>
        </p:txBody>
      </p:sp>
      <p:sp>
        <p:nvSpPr>
          <p:cNvPr id="33" name="TextBox 32">
            <a:extLst>
              <a:ext uri="{FF2B5EF4-FFF2-40B4-BE49-F238E27FC236}">
                <a16:creationId xmlns:a16="http://schemas.microsoft.com/office/drawing/2014/main" id="{76AF5949-2CA2-47F3-935E-A167196D0EB4}"/>
              </a:ext>
            </a:extLst>
          </p:cNvPr>
          <p:cNvSpPr txBox="1"/>
          <p:nvPr/>
        </p:nvSpPr>
        <p:spPr>
          <a:xfrm>
            <a:off x="4424766" y="7696498"/>
            <a:ext cx="10662834" cy="677108"/>
          </a:xfrm>
          <a:prstGeom prst="rect">
            <a:avLst/>
          </a:prstGeom>
          <a:noFill/>
        </p:spPr>
        <p:txBody>
          <a:bodyPr wrap="square">
            <a:spAutoFit/>
          </a:bodyPr>
          <a:lstStyle/>
          <a:p>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tay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sờ</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mỗi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sờ</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bộ</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phận</a:t>
            </a:r>
            <a:endParaRPr lang="en-US" dirty="0"/>
          </a:p>
        </p:txBody>
      </p:sp>
      <p:pic>
        <p:nvPicPr>
          <p:cNvPr id="34" name="Picture 13">
            <a:extLst>
              <a:ext uri="{FF2B5EF4-FFF2-40B4-BE49-F238E27FC236}">
                <a16:creationId xmlns:a16="http://schemas.microsoft.com/office/drawing/2014/main" id="{B8E597A0-767A-4836-B941-3CFE90159FB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0473" y="8744007"/>
            <a:ext cx="1736200" cy="1417377"/>
          </a:xfrm>
          <a:prstGeom prst="rect">
            <a:avLst/>
          </a:prstGeom>
        </p:spPr>
      </p:pic>
      <p:pic>
        <p:nvPicPr>
          <p:cNvPr id="41" name="Picture 6">
            <a:extLst>
              <a:ext uri="{FF2B5EF4-FFF2-40B4-BE49-F238E27FC236}">
                <a16:creationId xmlns:a16="http://schemas.microsoft.com/office/drawing/2014/main" id="{E56AF0E9-3C77-4607-AFB8-46C78923904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738792" y="7751151"/>
            <a:ext cx="1278481" cy="2068739"/>
          </a:xfrm>
          <a:prstGeom prst="rect">
            <a:avLst/>
          </a:prstGeom>
        </p:spPr>
      </p:pic>
      <p:sp>
        <p:nvSpPr>
          <p:cNvPr id="45" name="TextBox 44">
            <a:extLst>
              <a:ext uri="{FF2B5EF4-FFF2-40B4-BE49-F238E27FC236}">
                <a16:creationId xmlns:a16="http://schemas.microsoft.com/office/drawing/2014/main" id="{055F1DF9-51A2-4684-9AAE-905FAB96DC52}"/>
              </a:ext>
            </a:extLst>
          </p:cNvPr>
          <p:cNvSpPr txBox="1"/>
          <p:nvPr/>
        </p:nvSpPr>
        <p:spPr>
          <a:xfrm>
            <a:off x="4654216" y="8370443"/>
            <a:ext cx="10395284" cy="9017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G</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iễu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cợt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hình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ảnh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46247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fade">
                                      <p:cBhvr>
                                        <p:cTn id="25" dur="500"/>
                                        <p:tgtEl>
                                          <p:spTgt spid="2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2">
                                            <p:txEl>
                                              <p:pRg st="2" end="2"/>
                                            </p:txEl>
                                          </p:spTgt>
                                        </p:tgtEl>
                                        <p:attrNameLst>
                                          <p:attrName>style.visibility</p:attrName>
                                        </p:attrNameLst>
                                      </p:cBhvr>
                                      <p:to>
                                        <p:strVal val="visible"/>
                                      </p:to>
                                    </p:set>
                                    <p:animEffect transition="in" filter="wipe(down)">
                                      <p:cBhvr>
                                        <p:cTn id="35" dur="500"/>
                                        <p:tgtEl>
                                          <p:spTgt spid="22">
                                            <p:txEl>
                                              <p:pRg st="2" end="2"/>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xEl>
                                              <p:pRg st="3" end="3"/>
                                            </p:txEl>
                                          </p:spTgt>
                                        </p:tgtEl>
                                        <p:attrNameLst>
                                          <p:attrName>style.visibility</p:attrName>
                                        </p:attrNameLst>
                                      </p:cBhvr>
                                      <p:to>
                                        <p:strVal val="visible"/>
                                      </p:to>
                                    </p:set>
                                    <p:animEffect transition="in" filter="wipe(down)">
                                      <p:cBhvr>
                                        <p:cTn id="38" dur="500"/>
                                        <p:tgtEl>
                                          <p:spTgt spid="2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xEl>
                                              <p:pRg st="4" end="4"/>
                                            </p:txEl>
                                          </p:spTgt>
                                        </p:tgtEl>
                                        <p:attrNameLst>
                                          <p:attrName>style.visibility</p:attrName>
                                        </p:attrNameLst>
                                      </p:cBhvr>
                                      <p:to>
                                        <p:strVal val="visible"/>
                                      </p:to>
                                    </p:set>
                                    <p:animEffect transition="in" filter="fade">
                                      <p:cBhvr>
                                        <p:cTn id="43" dur="500"/>
                                        <p:tgtEl>
                                          <p:spTgt spid="22">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down)">
                                      <p:cBhvr>
                                        <p:cTn id="5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6" grpId="0"/>
      <p:bldP spid="32" grpId="0"/>
      <p:bldP spid="33"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EC1B4274-CA59-4B1F-80DD-F5AC20F21735}"/>
              </a:ext>
            </a:extLst>
          </p:cNvPr>
          <p:cNvSpPr/>
          <p:nvPr/>
        </p:nvSpPr>
        <p:spPr>
          <a:xfrm>
            <a:off x="7848600" y="3818512"/>
            <a:ext cx="9366979" cy="5287388"/>
          </a:xfrm>
          <a:prstGeom prst="cloudCallou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1157">
            <a:off x="15239371" y="256272"/>
            <a:ext cx="2220232" cy="1154521"/>
          </a:xfrm>
          <a:prstGeom prst="rect">
            <a:avLst/>
          </a:prstGeom>
        </p:spPr>
      </p:pic>
      <p:grpSp>
        <p:nvGrpSpPr>
          <p:cNvPr id="18" name="Group 18"/>
          <p:cNvGrpSpPr/>
          <p:nvPr/>
        </p:nvGrpSpPr>
        <p:grpSpPr>
          <a:xfrm>
            <a:off x="4724400" y="571500"/>
            <a:ext cx="883920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28" name="TextBox 27">
            <a:extLst>
              <a:ext uri="{FF2B5EF4-FFF2-40B4-BE49-F238E27FC236}">
                <a16:creationId xmlns:a16="http://schemas.microsoft.com/office/drawing/2014/main" id="{82E75A93-F771-4B4A-89EC-841ABB4AF42F}"/>
              </a:ext>
            </a:extLst>
          </p:cNvPr>
          <p:cNvSpPr txBox="1"/>
          <p:nvPr/>
        </p:nvSpPr>
        <p:spPr>
          <a:xfrm>
            <a:off x="6140286" y="687971"/>
            <a:ext cx="6248400"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II. TÌM HIỂU CHI TIẾT</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5" name="Picture 34">
            <a:extLst>
              <a:ext uri="{FF2B5EF4-FFF2-40B4-BE49-F238E27FC236}">
                <a16:creationId xmlns:a16="http://schemas.microsoft.com/office/drawing/2014/main" id="{30009EC1-4345-487F-9A5E-EA1E57998FA2}"/>
              </a:ext>
            </a:extLst>
          </p:cNvPr>
          <p:cNvPicPr>
            <a:picLocks noChangeAspect="1"/>
          </p:cNvPicPr>
          <p:nvPr/>
        </p:nvPicPr>
        <p:blipFill>
          <a:blip r:embed="rId5"/>
          <a:stretch>
            <a:fillRect/>
          </a:stretch>
        </p:blipFill>
        <p:spPr>
          <a:xfrm>
            <a:off x="-457200" y="9752691"/>
            <a:ext cx="20609722" cy="2934609"/>
          </a:xfrm>
          <a:prstGeom prst="rect">
            <a:avLst/>
          </a:prstGeom>
        </p:spPr>
      </p:pic>
      <p:pic>
        <p:nvPicPr>
          <p:cNvPr id="36" name="Picture 3">
            <a:extLst>
              <a:ext uri="{FF2B5EF4-FFF2-40B4-BE49-F238E27FC236}">
                <a16:creationId xmlns:a16="http://schemas.microsoft.com/office/drawing/2014/main" id="{4749DD29-5E4D-41FD-9FE7-F8C77CEC65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069" y="9572742"/>
            <a:ext cx="830146" cy="526105"/>
          </a:xfrm>
          <a:prstGeom prst="rect">
            <a:avLst/>
          </a:prstGeom>
        </p:spPr>
      </p:pic>
      <p:pic>
        <p:nvPicPr>
          <p:cNvPr id="37" name="Picture 4">
            <a:extLst>
              <a:ext uri="{FF2B5EF4-FFF2-40B4-BE49-F238E27FC236}">
                <a16:creationId xmlns:a16="http://schemas.microsoft.com/office/drawing/2014/main" id="{06A131B1-AA05-4E29-99B1-56EAE97C2C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1938" y="9607197"/>
            <a:ext cx="657858" cy="416917"/>
          </a:xfrm>
          <a:prstGeom prst="rect">
            <a:avLst/>
          </a:prstGeom>
        </p:spPr>
      </p:pic>
      <p:pic>
        <p:nvPicPr>
          <p:cNvPr id="38" name="Picture 5">
            <a:extLst>
              <a:ext uri="{FF2B5EF4-FFF2-40B4-BE49-F238E27FC236}">
                <a16:creationId xmlns:a16="http://schemas.microsoft.com/office/drawing/2014/main" id="{456A1D56-C81F-48FE-A15A-3DEF05E9FF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28182" y="9494650"/>
            <a:ext cx="949664" cy="601850"/>
          </a:xfrm>
          <a:prstGeom prst="rect">
            <a:avLst/>
          </a:prstGeom>
        </p:spPr>
      </p:pic>
      <p:pic>
        <p:nvPicPr>
          <p:cNvPr id="39" name="Picture 4">
            <a:extLst>
              <a:ext uri="{FF2B5EF4-FFF2-40B4-BE49-F238E27FC236}">
                <a16:creationId xmlns:a16="http://schemas.microsoft.com/office/drawing/2014/main" id="{F160018C-4B62-449E-B10F-90C94D387E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29892" y="9550588"/>
            <a:ext cx="657858" cy="416917"/>
          </a:xfrm>
          <a:prstGeom prst="rect">
            <a:avLst/>
          </a:prstGeom>
        </p:spPr>
      </p:pic>
      <p:pic>
        <p:nvPicPr>
          <p:cNvPr id="40" name="Picture 4">
            <a:extLst>
              <a:ext uri="{FF2B5EF4-FFF2-40B4-BE49-F238E27FC236}">
                <a16:creationId xmlns:a16="http://schemas.microsoft.com/office/drawing/2014/main" id="{14CE8576-3EFE-4A63-BF78-044A59EC93A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16055" y="9560452"/>
            <a:ext cx="657858" cy="416917"/>
          </a:xfrm>
          <a:prstGeom prst="rect">
            <a:avLst/>
          </a:prstGeom>
        </p:spPr>
      </p:pic>
      <p:pic>
        <p:nvPicPr>
          <p:cNvPr id="42" name="Picture 22">
            <a:extLst>
              <a:ext uri="{FF2B5EF4-FFF2-40B4-BE49-F238E27FC236}">
                <a16:creationId xmlns:a16="http://schemas.microsoft.com/office/drawing/2014/main" id="{FA91F289-1B91-4BA8-BC12-52653D79C36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0967" y="263870"/>
            <a:ext cx="932912" cy="932912"/>
          </a:xfrm>
          <a:prstGeom prst="rect">
            <a:avLst/>
          </a:prstGeom>
        </p:spPr>
      </p:pic>
      <p:pic>
        <p:nvPicPr>
          <p:cNvPr id="43" name="Picture 23">
            <a:extLst>
              <a:ext uri="{FF2B5EF4-FFF2-40B4-BE49-F238E27FC236}">
                <a16:creationId xmlns:a16="http://schemas.microsoft.com/office/drawing/2014/main" id="{8B48AAB6-5F1F-40EA-A830-54B2DD0A5B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91318" y="501440"/>
            <a:ext cx="1809731" cy="941060"/>
          </a:xfrm>
          <a:prstGeom prst="rect">
            <a:avLst/>
          </a:prstGeom>
        </p:spPr>
      </p:pic>
      <p:sp>
        <p:nvSpPr>
          <p:cNvPr id="23" name="TextBox 22">
            <a:extLst>
              <a:ext uri="{FF2B5EF4-FFF2-40B4-BE49-F238E27FC236}">
                <a16:creationId xmlns:a16="http://schemas.microsoft.com/office/drawing/2014/main" id="{2CA94799-0E86-47EE-885B-8A8F57D65991}"/>
              </a:ext>
            </a:extLst>
          </p:cNvPr>
          <p:cNvSpPr txBox="1"/>
          <p:nvPr/>
        </p:nvSpPr>
        <p:spPr>
          <a:xfrm>
            <a:off x="5408418" y="2095500"/>
            <a:ext cx="8459982"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TextBox 30">
            <a:extLst>
              <a:ext uri="{FF2B5EF4-FFF2-40B4-BE49-F238E27FC236}">
                <a16:creationId xmlns:a16="http://schemas.microsoft.com/office/drawing/2014/main" id="{5FCFBD5B-1972-435D-B347-9A2D9A748151}"/>
              </a:ext>
            </a:extLst>
          </p:cNvPr>
          <p:cNvSpPr txBox="1"/>
          <p:nvPr/>
        </p:nvSpPr>
        <p:spPr>
          <a:xfrm>
            <a:off x="685800" y="3086100"/>
            <a:ext cx="11277600" cy="86113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xét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thái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6B7D6C2D-4A65-4108-8FE5-096EF8B0C109}"/>
              </a:ext>
            </a:extLst>
          </p:cNvPr>
          <p:cNvSpPr txBox="1"/>
          <p:nvPr/>
        </p:nvSpPr>
        <p:spPr>
          <a:xfrm>
            <a:off x="9248803" y="4600318"/>
            <a:ext cx="7027252" cy="34926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N</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êu nhận xét của các thầy bói về con voi, thái độ của họ khi nghe người khác nói và kết cục của câu chuyện.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a:extLst>
              <a:ext uri="{FF2B5EF4-FFF2-40B4-BE49-F238E27FC236}">
                <a16:creationId xmlns:a16="http://schemas.microsoft.com/office/drawing/2014/main" id="{2B9833D0-D359-4514-A50E-BE61DE15BC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3277967" y="7287889"/>
            <a:ext cx="3071520" cy="2599817"/>
          </a:xfrm>
          <a:prstGeom prst="rect">
            <a:avLst/>
          </a:prstGeom>
        </p:spPr>
      </p:pic>
      <p:pic>
        <p:nvPicPr>
          <p:cNvPr id="30" name="Picture 24">
            <a:extLst>
              <a:ext uri="{FF2B5EF4-FFF2-40B4-BE49-F238E27FC236}">
                <a16:creationId xmlns:a16="http://schemas.microsoft.com/office/drawing/2014/main" id="{BD8A56C9-07E9-44FA-BF71-9B2DC1202A6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955844" flipV="1">
            <a:off x="16183308" y="3970777"/>
            <a:ext cx="660933" cy="1398800"/>
          </a:xfrm>
          <a:prstGeom prst="rect">
            <a:avLst/>
          </a:prstGeom>
        </p:spPr>
      </p:pic>
      <p:sp>
        <p:nvSpPr>
          <p:cNvPr id="21" name="TextBox 20">
            <a:extLst>
              <a:ext uri="{FF2B5EF4-FFF2-40B4-BE49-F238E27FC236}">
                <a16:creationId xmlns:a16="http://schemas.microsoft.com/office/drawing/2014/main" id="{AB75FB02-4CE2-4602-A76B-D0A4DB64DF59}"/>
              </a:ext>
            </a:extLst>
          </p:cNvPr>
          <p:cNvSpPr txBox="1"/>
          <p:nvPr/>
        </p:nvSpPr>
        <p:spPr>
          <a:xfrm>
            <a:off x="1447800" y="8000899"/>
            <a:ext cx="5725738" cy="820674"/>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THẢO LUẬN THEO CẶP</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2" name="Picture 29">
            <a:extLst>
              <a:ext uri="{FF2B5EF4-FFF2-40B4-BE49-F238E27FC236}">
                <a16:creationId xmlns:a16="http://schemas.microsoft.com/office/drawing/2014/main" id="{7025D30C-A6A6-400E-B3B4-688172C4F20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182900" y="4991100"/>
            <a:ext cx="4189185" cy="2675843"/>
          </a:xfrm>
          <a:prstGeom prst="rect">
            <a:avLst/>
          </a:prstGeom>
        </p:spPr>
      </p:pic>
      <p:pic>
        <p:nvPicPr>
          <p:cNvPr id="24" name="Picture 27">
            <a:extLst>
              <a:ext uri="{FF2B5EF4-FFF2-40B4-BE49-F238E27FC236}">
                <a16:creationId xmlns:a16="http://schemas.microsoft.com/office/drawing/2014/main" id="{E7F41334-3F40-4D0F-B9F1-EA675EB9C21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27784" y="913891"/>
            <a:ext cx="1051930" cy="1057217"/>
          </a:xfrm>
          <a:prstGeom prst="rect">
            <a:avLst/>
          </a:prstGeom>
        </p:spPr>
      </p:pic>
    </p:spTree>
    <p:extLst>
      <p:ext uri="{BB962C8B-B14F-4D97-AF65-F5344CB8AC3E}">
        <p14:creationId xmlns:p14="http://schemas.microsoft.com/office/powerpoint/2010/main" val="1040724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P spid="25" grpId="0"/>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1157">
            <a:off x="15239371" y="256272"/>
            <a:ext cx="2220232" cy="1154521"/>
          </a:xfrm>
          <a:prstGeom prst="rect">
            <a:avLst/>
          </a:prstGeom>
        </p:spPr>
      </p:pic>
      <p:grpSp>
        <p:nvGrpSpPr>
          <p:cNvPr id="18" name="Group 18"/>
          <p:cNvGrpSpPr/>
          <p:nvPr/>
        </p:nvGrpSpPr>
        <p:grpSpPr>
          <a:xfrm>
            <a:off x="4724400" y="571500"/>
            <a:ext cx="883920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28" name="TextBox 27">
            <a:extLst>
              <a:ext uri="{FF2B5EF4-FFF2-40B4-BE49-F238E27FC236}">
                <a16:creationId xmlns:a16="http://schemas.microsoft.com/office/drawing/2014/main" id="{82E75A93-F771-4B4A-89EC-841ABB4AF42F}"/>
              </a:ext>
            </a:extLst>
          </p:cNvPr>
          <p:cNvSpPr txBox="1"/>
          <p:nvPr/>
        </p:nvSpPr>
        <p:spPr>
          <a:xfrm>
            <a:off x="6140286" y="687971"/>
            <a:ext cx="6248400"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II. TÌM HIỂU CHI TIẾT</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5" name="Picture 34">
            <a:extLst>
              <a:ext uri="{FF2B5EF4-FFF2-40B4-BE49-F238E27FC236}">
                <a16:creationId xmlns:a16="http://schemas.microsoft.com/office/drawing/2014/main" id="{30009EC1-4345-487F-9A5E-EA1E57998FA2}"/>
              </a:ext>
            </a:extLst>
          </p:cNvPr>
          <p:cNvPicPr>
            <a:picLocks noChangeAspect="1"/>
          </p:cNvPicPr>
          <p:nvPr/>
        </p:nvPicPr>
        <p:blipFill>
          <a:blip r:embed="rId5"/>
          <a:stretch>
            <a:fillRect/>
          </a:stretch>
        </p:blipFill>
        <p:spPr>
          <a:xfrm>
            <a:off x="-457200" y="9752691"/>
            <a:ext cx="20609722" cy="2934609"/>
          </a:xfrm>
          <a:prstGeom prst="rect">
            <a:avLst/>
          </a:prstGeom>
        </p:spPr>
      </p:pic>
      <p:pic>
        <p:nvPicPr>
          <p:cNvPr id="36" name="Picture 3">
            <a:extLst>
              <a:ext uri="{FF2B5EF4-FFF2-40B4-BE49-F238E27FC236}">
                <a16:creationId xmlns:a16="http://schemas.microsoft.com/office/drawing/2014/main" id="{4749DD29-5E4D-41FD-9FE7-F8C77CEC65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069" y="9572742"/>
            <a:ext cx="830146" cy="526105"/>
          </a:xfrm>
          <a:prstGeom prst="rect">
            <a:avLst/>
          </a:prstGeom>
        </p:spPr>
      </p:pic>
      <p:pic>
        <p:nvPicPr>
          <p:cNvPr id="37" name="Picture 4">
            <a:extLst>
              <a:ext uri="{FF2B5EF4-FFF2-40B4-BE49-F238E27FC236}">
                <a16:creationId xmlns:a16="http://schemas.microsoft.com/office/drawing/2014/main" id="{06A131B1-AA05-4E29-99B1-56EAE97C2C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1938" y="9607197"/>
            <a:ext cx="657858" cy="416917"/>
          </a:xfrm>
          <a:prstGeom prst="rect">
            <a:avLst/>
          </a:prstGeom>
        </p:spPr>
      </p:pic>
      <p:pic>
        <p:nvPicPr>
          <p:cNvPr id="38" name="Picture 5">
            <a:extLst>
              <a:ext uri="{FF2B5EF4-FFF2-40B4-BE49-F238E27FC236}">
                <a16:creationId xmlns:a16="http://schemas.microsoft.com/office/drawing/2014/main" id="{456A1D56-C81F-48FE-A15A-3DEF05E9FF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28182" y="9494650"/>
            <a:ext cx="949664" cy="601850"/>
          </a:xfrm>
          <a:prstGeom prst="rect">
            <a:avLst/>
          </a:prstGeom>
        </p:spPr>
      </p:pic>
      <p:pic>
        <p:nvPicPr>
          <p:cNvPr id="39" name="Picture 4">
            <a:extLst>
              <a:ext uri="{FF2B5EF4-FFF2-40B4-BE49-F238E27FC236}">
                <a16:creationId xmlns:a16="http://schemas.microsoft.com/office/drawing/2014/main" id="{F160018C-4B62-449E-B10F-90C94D387E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29892" y="9550588"/>
            <a:ext cx="657858" cy="416917"/>
          </a:xfrm>
          <a:prstGeom prst="rect">
            <a:avLst/>
          </a:prstGeom>
        </p:spPr>
      </p:pic>
      <p:pic>
        <p:nvPicPr>
          <p:cNvPr id="40" name="Picture 4">
            <a:extLst>
              <a:ext uri="{FF2B5EF4-FFF2-40B4-BE49-F238E27FC236}">
                <a16:creationId xmlns:a16="http://schemas.microsoft.com/office/drawing/2014/main" id="{14CE8576-3EFE-4A63-BF78-044A59EC93A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16055" y="9560452"/>
            <a:ext cx="657858" cy="416917"/>
          </a:xfrm>
          <a:prstGeom prst="rect">
            <a:avLst/>
          </a:prstGeom>
        </p:spPr>
      </p:pic>
      <p:pic>
        <p:nvPicPr>
          <p:cNvPr id="42" name="Picture 22">
            <a:extLst>
              <a:ext uri="{FF2B5EF4-FFF2-40B4-BE49-F238E27FC236}">
                <a16:creationId xmlns:a16="http://schemas.microsoft.com/office/drawing/2014/main" id="{FA91F289-1B91-4BA8-BC12-52653D79C36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0967" y="263870"/>
            <a:ext cx="932912" cy="932912"/>
          </a:xfrm>
          <a:prstGeom prst="rect">
            <a:avLst/>
          </a:prstGeom>
        </p:spPr>
      </p:pic>
      <p:pic>
        <p:nvPicPr>
          <p:cNvPr id="43" name="Picture 23">
            <a:extLst>
              <a:ext uri="{FF2B5EF4-FFF2-40B4-BE49-F238E27FC236}">
                <a16:creationId xmlns:a16="http://schemas.microsoft.com/office/drawing/2014/main" id="{8B48AAB6-5F1F-40EA-A830-54B2DD0A5B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91318" y="501440"/>
            <a:ext cx="1809731" cy="941060"/>
          </a:xfrm>
          <a:prstGeom prst="rect">
            <a:avLst/>
          </a:prstGeom>
        </p:spPr>
      </p:pic>
      <p:sp>
        <p:nvSpPr>
          <p:cNvPr id="23" name="TextBox 22">
            <a:extLst>
              <a:ext uri="{FF2B5EF4-FFF2-40B4-BE49-F238E27FC236}">
                <a16:creationId xmlns:a16="http://schemas.microsoft.com/office/drawing/2014/main" id="{2CA94799-0E86-47EE-885B-8A8F57D65991}"/>
              </a:ext>
            </a:extLst>
          </p:cNvPr>
          <p:cNvSpPr txBox="1"/>
          <p:nvPr/>
        </p:nvSpPr>
        <p:spPr>
          <a:xfrm>
            <a:off x="5408418" y="2095500"/>
            <a:ext cx="8459982"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TextBox 30">
            <a:extLst>
              <a:ext uri="{FF2B5EF4-FFF2-40B4-BE49-F238E27FC236}">
                <a16:creationId xmlns:a16="http://schemas.microsoft.com/office/drawing/2014/main" id="{5FCFBD5B-1972-435D-B347-9A2D9A748151}"/>
              </a:ext>
            </a:extLst>
          </p:cNvPr>
          <p:cNvSpPr txBox="1"/>
          <p:nvPr/>
        </p:nvSpPr>
        <p:spPr>
          <a:xfrm>
            <a:off x="838200" y="3097165"/>
            <a:ext cx="11277600" cy="86113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xét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thái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a:extLst>
              <a:ext uri="{FF2B5EF4-FFF2-40B4-BE49-F238E27FC236}">
                <a16:creationId xmlns:a16="http://schemas.microsoft.com/office/drawing/2014/main" id="{2B9833D0-D359-4514-A50E-BE61DE15BC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340665" y="7159229"/>
            <a:ext cx="2718674" cy="2599817"/>
          </a:xfrm>
          <a:prstGeom prst="rect">
            <a:avLst/>
          </a:prstGeom>
        </p:spPr>
      </p:pic>
      <p:pic>
        <p:nvPicPr>
          <p:cNvPr id="30" name="Picture 24">
            <a:extLst>
              <a:ext uri="{FF2B5EF4-FFF2-40B4-BE49-F238E27FC236}">
                <a16:creationId xmlns:a16="http://schemas.microsoft.com/office/drawing/2014/main" id="{BD8A56C9-07E9-44FA-BF71-9B2DC1202A6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955844" flipV="1">
            <a:off x="14914262" y="2022449"/>
            <a:ext cx="777433" cy="1733618"/>
          </a:xfrm>
          <a:prstGeom prst="rect">
            <a:avLst/>
          </a:prstGeom>
        </p:spPr>
      </p:pic>
      <p:sp>
        <p:nvSpPr>
          <p:cNvPr id="24" name="TextBox 23">
            <a:extLst>
              <a:ext uri="{FF2B5EF4-FFF2-40B4-BE49-F238E27FC236}">
                <a16:creationId xmlns:a16="http://schemas.microsoft.com/office/drawing/2014/main" id="{94D093A4-9AE5-4AFB-B760-D23693AB2315}"/>
              </a:ext>
            </a:extLst>
          </p:cNvPr>
          <p:cNvSpPr txBox="1"/>
          <p:nvPr/>
        </p:nvSpPr>
        <p:spPr>
          <a:xfrm>
            <a:off x="207868" y="4076700"/>
            <a:ext cx="5200548" cy="5246949"/>
          </a:xfrm>
          <a:prstGeom prst="rect">
            <a:avLst/>
          </a:prstGeom>
          <a:noFill/>
        </p:spPr>
        <p:txBody>
          <a:bodyPr wrap="square">
            <a:spAutoFit/>
          </a:bodyPr>
          <a:lstStyle/>
          <a:p>
            <a:pPr marL="571500" indent="-571500" algn="just">
              <a:lnSpc>
                <a:spcPct val="150000"/>
              </a:lnSpc>
              <a:buFont typeface="Arial" panose="020B0604020202020204" pitchFamily="34" charset="0"/>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giống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Tx/>
              <a:buChar char="-"/>
              <a:tabLst>
                <a:tab pos="90170" algn="l"/>
                <a:tab pos="180340" algn="l"/>
                <a:tab pos="270510" algn="l"/>
              </a:tabLs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Tx/>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đòn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càn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Tx/>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quạt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thóc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Tx/>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đình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Tx/>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chổi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6" name="Straight Connector 5">
            <a:extLst>
              <a:ext uri="{FF2B5EF4-FFF2-40B4-BE49-F238E27FC236}">
                <a16:creationId xmlns:a16="http://schemas.microsoft.com/office/drawing/2014/main" id="{C7EB3BE4-C3EC-4569-A808-A4D6EBC4336F}"/>
              </a:ext>
            </a:extLst>
          </p:cNvPr>
          <p:cNvCxnSpPr/>
          <p:nvPr/>
        </p:nvCxnSpPr>
        <p:spPr>
          <a:xfrm>
            <a:off x="10210800" y="4381500"/>
            <a:ext cx="0" cy="537119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DA7A8E2-6C1A-4F33-B533-F00FEEFEE666}"/>
              </a:ext>
            </a:extLst>
          </p:cNvPr>
          <p:cNvSpPr txBox="1"/>
          <p:nvPr/>
        </p:nvSpPr>
        <p:spPr>
          <a:xfrm>
            <a:off x="10538280" y="4229100"/>
            <a:ext cx="7539566" cy="349262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90170" algn="l"/>
                <a:tab pos="180340" algn="l"/>
                <a:tab pos="270510" algn="l"/>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Thái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Tx/>
              <a:buChar char="-"/>
              <a:tabLst>
                <a:tab pos="90170" algn="l"/>
                <a:tab pos="180340" algn="l"/>
                <a:tab pos="270510" algn="l"/>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Tin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gì</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mình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thấy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571500" lvl="0" indent="-571500" algn="just">
              <a:lnSpc>
                <a:spcPct val="150000"/>
              </a:lnSpc>
              <a:buFontTx/>
              <a:buChar char="-"/>
              <a:tabLst>
                <a:tab pos="90170" algn="l"/>
                <a:tab pos="180340" algn="l"/>
                <a:tab pos="270510" algn="l"/>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lắng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nghe</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kiến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3" name="TextBox 32">
            <a:extLst>
              <a:ext uri="{FF2B5EF4-FFF2-40B4-BE49-F238E27FC236}">
                <a16:creationId xmlns:a16="http://schemas.microsoft.com/office/drawing/2014/main" id="{0E539C46-6D3C-4CD7-9ED6-4CE231328893}"/>
              </a:ext>
            </a:extLst>
          </p:cNvPr>
          <p:cNvSpPr txBox="1"/>
          <p:nvPr/>
        </p:nvSpPr>
        <p:spPr>
          <a:xfrm>
            <a:off x="5408457" y="5829300"/>
            <a:ext cx="4601906" cy="26154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xét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mang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tính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bộ</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phận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phiến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diện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đầy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đủ</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2EFEDA92-8C4E-47F1-953E-820D51A5A048}"/>
              </a:ext>
            </a:extLst>
          </p:cNvPr>
          <p:cNvPicPr>
            <a:picLocks noChangeAspect="1"/>
          </p:cNvPicPr>
          <p:nvPr/>
        </p:nvPicPr>
        <p:blipFill>
          <a:blip r:embed="rId13"/>
          <a:stretch>
            <a:fillRect/>
          </a:stretch>
        </p:blipFill>
        <p:spPr>
          <a:xfrm flipH="1">
            <a:off x="3697143" y="5038324"/>
            <a:ext cx="1585659" cy="4753376"/>
          </a:xfrm>
          <a:prstGeom prst="rect">
            <a:avLst/>
          </a:prstGeom>
        </p:spPr>
      </p:pic>
      <p:sp>
        <p:nvSpPr>
          <p:cNvPr id="41" name="TextBox 40">
            <a:extLst>
              <a:ext uri="{FF2B5EF4-FFF2-40B4-BE49-F238E27FC236}">
                <a16:creationId xmlns:a16="http://schemas.microsoft.com/office/drawing/2014/main" id="{85C19EAA-BB69-4958-A60B-2CB684AC5C87}"/>
              </a:ext>
            </a:extLst>
          </p:cNvPr>
          <p:cNvSpPr txBox="1"/>
          <p:nvPr/>
        </p:nvSpPr>
        <p:spPr>
          <a:xfrm>
            <a:off x="10972800" y="7806062"/>
            <a:ext cx="3428997" cy="175221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lang="vi-VN" sz="3600" dirty="0">
                <a:ea typeface="Times New Roman" panose="02020603050405020304" pitchFamily="18" charset="0"/>
                <a:cs typeface="Arial" panose="020B0604020202020204" pitchFamily="34" charset="0"/>
                <a:sym typeface="Wingdings" panose="05000000000000000000" pitchFamily="2" charset="2"/>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Phản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bác</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lang="vi-VN" sz="3600" dirty="0">
                <a:ea typeface="Times New Roman" panose="02020603050405020304" pitchFamily="18" charset="0"/>
                <a:cs typeface="Arial" panose="020B0604020202020204" pitchFamily="34" charset="0"/>
                <a:sym typeface="Wingdings" panose="05000000000000000000" pitchFamily="2" charset="2"/>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thủ</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4" name="Picture 27">
            <a:extLst>
              <a:ext uri="{FF2B5EF4-FFF2-40B4-BE49-F238E27FC236}">
                <a16:creationId xmlns:a16="http://schemas.microsoft.com/office/drawing/2014/main" id="{ED18751F-9752-4EAE-9E9B-9A7C0DDA572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2609329" y="1024464"/>
            <a:ext cx="1051930" cy="1057217"/>
          </a:xfrm>
          <a:prstGeom prst="rect">
            <a:avLst/>
          </a:prstGeom>
        </p:spPr>
      </p:pic>
    </p:spTree>
    <p:extLst>
      <p:ext uri="{BB962C8B-B14F-4D97-AF65-F5344CB8AC3E}">
        <p14:creationId xmlns:p14="http://schemas.microsoft.com/office/powerpoint/2010/main" val="4157519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barn(inVertical)">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barn(inVertical)">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barn(inVertical)">
                                      <p:cBhvr>
                                        <p:cTn id="32" dur="500"/>
                                        <p:tgtEl>
                                          <p:spTgt spid="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barn(inVertical)">
                                      <p:cBhvr>
                                        <p:cTn id="37" dur="500"/>
                                        <p:tgtEl>
                                          <p:spTgt spid="2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2">
                                            <p:txEl>
                                              <p:pRg st="0" end="0"/>
                                            </p:txEl>
                                          </p:spTgt>
                                        </p:tgtEl>
                                        <p:attrNameLst>
                                          <p:attrName>style.visibility</p:attrName>
                                        </p:attrNameLst>
                                      </p:cBhvr>
                                      <p:to>
                                        <p:strVal val="visible"/>
                                      </p:to>
                                    </p:set>
                                    <p:animEffect transition="in" filter="fade">
                                      <p:cBhvr>
                                        <p:cTn id="50" dur="1000"/>
                                        <p:tgtEl>
                                          <p:spTgt spid="32">
                                            <p:txEl>
                                              <p:pRg st="0" end="0"/>
                                            </p:txEl>
                                          </p:spTgt>
                                        </p:tgtEl>
                                      </p:cBhvr>
                                    </p:animEffect>
                                    <p:anim calcmode="lin" valueType="num">
                                      <p:cBhvr>
                                        <p:cTn id="51"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xEl>
                                              <p:pRg st="1" end="1"/>
                                            </p:txEl>
                                          </p:spTgt>
                                        </p:tgtEl>
                                        <p:attrNameLst>
                                          <p:attrName>style.visibility</p:attrName>
                                        </p:attrNameLst>
                                      </p:cBhvr>
                                      <p:to>
                                        <p:strVal val="visible"/>
                                      </p:to>
                                    </p:set>
                                    <p:animEffect transition="in" filter="fade">
                                      <p:cBhvr>
                                        <p:cTn id="57" dur="500"/>
                                        <p:tgtEl>
                                          <p:spTgt spid="3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2">
                                            <p:txEl>
                                              <p:pRg st="2" end="2"/>
                                            </p:txEl>
                                          </p:spTgt>
                                        </p:tgtEl>
                                        <p:attrNameLst>
                                          <p:attrName>style.visibility</p:attrName>
                                        </p:attrNameLst>
                                      </p:cBhvr>
                                      <p:to>
                                        <p:strVal val="visible"/>
                                      </p:to>
                                    </p:set>
                                    <p:animEffect transition="in" filter="fade">
                                      <p:cBhvr>
                                        <p:cTn id="62" dur="500"/>
                                        <p:tgtEl>
                                          <p:spTgt spid="3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1">
                                            <p:txEl>
                                              <p:pRg st="0" end="0"/>
                                            </p:txEl>
                                          </p:spTgt>
                                        </p:tgtEl>
                                        <p:attrNameLst>
                                          <p:attrName>style.visibility</p:attrName>
                                        </p:attrNameLst>
                                      </p:cBhvr>
                                      <p:to>
                                        <p:strVal val="visible"/>
                                      </p:to>
                                    </p:set>
                                    <p:animEffect transition="in" filter="barn(inVertical)">
                                      <p:cBhvr>
                                        <p:cTn id="67" dur="500"/>
                                        <p:tgtEl>
                                          <p:spTgt spid="4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1">
                                            <p:txEl>
                                              <p:pRg st="1" end="1"/>
                                            </p:txEl>
                                          </p:spTgt>
                                        </p:tgtEl>
                                        <p:attrNameLst>
                                          <p:attrName>style.visibility</p:attrName>
                                        </p:attrNameLst>
                                      </p:cBhvr>
                                      <p:to>
                                        <p:strVal val="visible"/>
                                      </p:to>
                                    </p:set>
                                    <p:animEffect transition="in" filter="barn(inVertical)">
                                      <p:cBhvr>
                                        <p:cTn id="72" dur="500"/>
                                        <p:tgtEl>
                                          <p:spTgt spid="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44" name="Picture 2">
            <a:extLst>
              <a:ext uri="{FF2B5EF4-FFF2-40B4-BE49-F238E27FC236}">
                <a16:creationId xmlns:a16="http://schemas.microsoft.com/office/drawing/2014/main" id="{E0102CBE-D91A-4DF6-B4F6-A8C5890760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4953643" y="-1173722"/>
            <a:ext cx="8297779" cy="1713826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1157">
            <a:off x="15239371" y="256272"/>
            <a:ext cx="2220232" cy="1154521"/>
          </a:xfrm>
          <a:prstGeom prst="rect">
            <a:avLst/>
          </a:prstGeom>
        </p:spPr>
      </p:pic>
      <p:grpSp>
        <p:nvGrpSpPr>
          <p:cNvPr id="18" name="Group 18"/>
          <p:cNvGrpSpPr/>
          <p:nvPr/>
        </p:nvGrpSpPr>
        <p:grpSpPr>
          <a:xfrm>
            <a:off x="4724400" y="571500"/>
            <a:ext cx="883920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28" name="TextBox 27">
            <a:extLst>
              <a:ext uri="{FF2B5EF4-FFF2-40B4-BE49-F238E27FC236}">
                <a16:creationId xmlns:a16="http://schemas.microsoft.com/office/drawing/2014/main" id="{82E75A93-F771-4B4A-89EC-841ABB4AF42F}"/>
              </a:ext>
            </a:extLst>
          </p:cNvPr>
          <p:cNvSpPr txBox="1"/>
          <p:nvPr/>
        </p:nvSpPr>
        <p:spPr>
          <a:xfrm>
            <a:off x="6140286" y="687971"/>
            <a:ext cx="6248400"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II. TÌM HIỂU CHI TIẾT</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5" name="Picture 34">
            <a:extLst>
              <a:ext uri="{FF2B5EF4-FFF2-40B4-BE49-F238E27FC236}">
                <a16:creationId xmlns:a16="http://schemas.microsoft.com/office/drawing/2014/main" id="{30009EC1-4345-487F-9A5E-EA1E57998FA2}"/>
              </a:ext>
            </a:extLst>
          </p:cNvPr>
          <p:cNvPicPr>
            <a:picLocks noChangeAspect="1"/>
          </p:cNvPicPr>
          <p:nvPr/>
        </p:nvPicPr>
        <p:blipFill>
          <a:blip r:embed="rId7"/>
          <a:stretch>
            <a:fillRect/>
          </a:stretch>
        </p:blipFill>
        <p:spPr>
          <a:xfrm>
            <a:off x="-457200" y="9182100"/>
            <a:ext cx="20609722" cy="2934609"/>
          </a:xfrm>
          <a:prstGeom prst="rect">
            <a:avLst/>
          </a:prstGeom>
        </p:spPr>
      </p:pic>
      <p:pic>
        <p:nvPicPr>
          <p:cNvPr id="36" name="Picture 3">
            <a:extLst>
              <a:ext uri="{FF2B5EF4-FFF2-40B4-BE49-F238E27FC236}">
                <a16:creationId xmlns:a16="http://schemas.microsoft.com/office/drawing/2014/main" id="{4749DD29-5E4D-41FD-9FE7-F8C77CEC652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069" y="9572742"/>
            <a:ext cx="830146" cy="526105"/>
          </a:xfrm>
          <a:prstGeom prst="rect">
            <a:avLst/>
          </a:prstGeom>
        </p:spPr>
      </p:pic>
      <p:pic>
        <p:nvPicPr>
          <p:cNvPr id="37" name="Picture 4">
            <a:extLst>
              <a:ext uri="{FF2B5EF4-FFF2-40B4-BE49-F238E27FC236}">
                <a16:creationId xmlns:a16="http://schemas.microsoft.com/office/drawing/2014/main" id="{06A131B1-AA05-4E29-99B1-56EAE97C2C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1938" y="9607197"/>
            <a:ext cx="657858" cy="416917"/>
          </a:xfrm>
          <a:prstGeom prst="rect">
            <a:avLst/>
          </a:prstGeom>
        </p:spPr>
      </p:pic>
      <p:pic>
        <p:nvPicPr>
          <p:cNvPr id="38" name="Picture 5">
            <a:extLst>
              <a:ext uri="{FF2B5EF4-FFF2-40B4-BE49-F238E27FC236}">
                <a16:creationId xmlns:a16="http://schemas.microsoft.com/office/drawing/2014/main" id="{456A1D56-C81F-48FE-A15A-3DEF05E9FF7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28182" y="9494650"/>
            <a:ext cx="949664" cy="601850"/>
          </a:xfrm>
          <a:prstGeom prst="rect">
            <a:avLst/>
          </a:prstGeom>
        </p:spPr>
      </p:pic>
      <p:pic>
        <p:nvPicPr>
          <p:cNvPr id="39" name="Picture 4">
            <a:extLst>
              <a:ext uri="{FF2B5EF4-FFF2-40B4-BE49-F238E27FC236}">
                <a16:creationId xmlns:a16="http://schemas.microsoft.com/office/drawing/2014/main" id="{F160018C-4B62-449E-B10F-90C94D387EB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29892" y="9550588"/>
            <a:ext cx="657858" cy="416917"/>
          </a:xfrm>
          <a:prstGeom prst="rect">
            <a:avLst/>
          </a:prstGeom>
        </p:spPr>
      </p:pic>
      <p:pic>
        <p:nvPicPr>
          <p:cNvPr id="40" name="Picture 4">
            <a:extLst>
              <a:ext uri="{FF2B5EF4-FFF2-40B4-BE49-F238E27FC236}">
                <a16:creationId xmlns:a16="http://schemas.microsoft.com/office/drawing/2014/main" id="{14CE8576-3EFE-4A63-BF78-044A59EC93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16055" y="9560452"/>
            <a:ext cx="657858" cy="416917"/>
          </a:xfrm>
          <a:prstGeom prst="rect">
            <a:avLst/>
          </a:prstGeom>
        </p:spPr>
      </p:pic>
      <p:pic>
        <p:nvPicPr>
          <p:cNvPr id="42" name="Picture 22">
            <a:extLst>
              <a:ext uri="{FF2B5EF4-FFF2-40B4-BE49-F238E27FC236}">
                <a16:creationId xmlns:a16="http://schemas.microsoft.com/office/drawing/2014/main" id="{FA91F289-1B91-4BA8-BC12-52653D79C36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0967" y="263870"/>
            <a:ext cx="932912" cy="932912"/>
          </a:xfrm>
          <a:prstGeom prst="rect">
            <a:avLst/>
          </a:prstGeom>
        </p:spPr>
      </p:pic>
      <p:pic>
        <p:nvPicPr>
          <p:cNvPr id="43" name="Picture 23">
            <a:extLst>
              <a:ext uri="{FF2B5EF4-FFF2-40B4-BE49-F238E27FC236}">
                <a16:creationId xmlns:a16="http://schemas.microsoft.com/office/drawing/2014/main" id="{8B48AAB6-5F1F-40EA-A830-54B2DD0A5B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1318" y="501440"/>
            <a:ext cx="1809731" cy="941060"/>
          </a:xfrm>
          <a:prstGeom prst="rect">
            <a:avLst/>
          </a:prstGeom>
        </p:spPr>
      </p:pic>
      <p:sp>
        <p:nvSpPr>
          <p:cNvPr id="23" name="TextBox 22">
            <a:extLst>
              <a:ext uri="{FF2B5EF4-FFF2-40B4-BE49-F238E27FC236}">
                <a16:creationId xmlns:a16="http://schemas.microsoft.com/office/drawing/2014/main" id="{2CA94799-0E86-47EE-885B-8A8F57D65991}"/>
              </a:ext>
            </a:extLst>
          </p:cNvPr>
          <p:cNvSpPr txBox="1"/>
          <p:nvPr/>
        </p:nvSpPr>
        <p:spPr>
          <a:xfrm>
            <a:off x="5408418" y="2095500"/>
            <a:ext cx="8459982"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TextBox 30">
            <a:extLst>
              <a:ext uri="{FF2B5EF4-FFF2-40B4-BE49-F238E27FC236}">
                <a16:creationId xmlns:a16="http://schemas.microsoft.com/office/drawing/2014/main" id="{5FCFBD5B-1972-435D-B347-9A2D9A748151}"/>
              </a:ext>
            </a:extLst>
          </p:cNvPr>
          <p:cNvSpPr txBox="1"/>
          <p:nvPr/>
        </p:nvSpPr>
        <p:spPr>
          <a:xfrm>
            <a:off x="3581400" y="3619500"/>
            <a:ext cx="11908312"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cục</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a:extLst>
              <a:ext uri="{FF2B5EF4-FFF2-40B4-BE49-F238E27FC236}">
                <a16:creationId xmlns:a16="http://schemas.microsoft.com/office/drawing/2014/main" id="{2B9833D0-D359-4514-A50E-BE61DE15BC8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500129" y="6164346"/>
            <a:ext cx="3711671" cy="3549401"/>
          </a:xfrm>
          <a:prstGeom prst="rect">
            <a:avLst/>
          </a:prstGeom>
        </p:spPr>
      </p:pic>
      <p:pic>
        <p:nvPicPr>
          <p:cNvPr id="30" name="Picture 24">
            <a:extLst>
              <a:ext uri="{FF2B5EF4-FFF2-40B4-BE49-F238E27FC236}">
                <a16:creationId xmlns:a16="http://schemas.microsoft.com/office/drawing/2014/main" id="{BD8A56C9-07E9-44FA-BF71-9B2DC1202A6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955844" flipV="1">
            <a:off x="15142866" y="4768530"/>
            <a:ext cx="777433" cy="1733618"/>
          </a:xfrm>
          <a:prstGeom prst="rect">
            <a:avLst/>
          </a:prstGeom>
        </p:spPr>
      </p:pic>
      <p:sp>
        <p:nvSpPr>
          <p:cNvPr id="26" name="TextBox 25">
            <a:extLst>
              <a:ext uri="{FF2B5EF4-FFF2-40B4-BE49-F238E27FC236}">
                <a16:creationId xmlns:a16="http://schemas.microsoft.com/office/drawing/2014/main" id="{1A33F06E-8F59-4D05-B2EC-59B71279B2F4}"/>
              </a:ext>
            </a:extLst>
          </p:cNvPr>
          <p:cNvSpPr txBox="1"/>
          <p:nvPr/>
        </p:nvSpPr>
        <p:spPr>
          <a:xfrm>
            <a:off x="3752583" y="4537777"/>
            <a:ext cx="10882427"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tabLst>
                <a:tab pos="90170" algn="l"/>
                <a:tab pos="180340" algn="l"/>
                <a:tab pos="270510" algn="l"/>
              </a:tabLs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thù</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tabLst>
                <a:tab pos="90170" algn="l"/>
                <a:tab pos="180340" algn="l"/>
                <a:tab pos="270510" algn="l"/>
              </a:tabLs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4" name="TextBox 33">
            <a:extLst>
              <a:ext uri="{FF2B5EF4-FFF2-40B4-BE49-F238E27FC236}">
                <a16:creationId xmlns:a16="http://schemas.microsoft.com/office/drawing/2014/main" id="{1801DFA5-CA7E-453E-8216-FB430894E13E}"/>
              </a:ext>
            </a:extLst>
          </p:cNvPr>
          <p:cNvSpPr txBox="1"/>
          <p:nvPr/>
        </p:nvSpPr>
        <p:spPr>
          <a:xfrm>
            <a:off x="4471431" y="6438900"/>
            <a:ext cx="10028698" cy="1839606"/>
          </a:xfrm>
          <a:prstGeom prst="rect">
            <a:avLst/>
          </a:prstGeom>
          <a:noFill/>
        </p:spPr>
        <p:txBody>
          <a:bodyPr wrap="square">
            <a:spAutoFit/>
          </a:bodyPr>
          <a:lstStyle/>
          <a:p>
            <a:pPr marL="571500" indent="-571500">
              <a:lnSpc>
                <a:spcPct val="150000"/>
              </a:lnSpc>
              <a:buFont typeface="Wingdings" panose="05000000000000000000" pitchFamily="2" charset="2"/>
              <a:buChar char="à"/>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P</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tô</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đậm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lầm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thủ</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diện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sz="4000" dirty="0"/>
          </a:p>
        </p:txBody>
      </p:sp>
      <p:pic>
        <p:nvPicPr>
          <p:cNvPr id="45" name="Picture 13">
            <a:extLst>
              <a:ext uri="{FF2B5EF4-FFF2-40B4-BE49-F238E27FC236}">
                <a16:creationId xmlns:a16="http://schemas.microsoft.com/office/drawing/2014/main" id="{8CC4D9C1-F115-49A1-A49C-793CF54E1D6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93762" y="6655364"/>
            <a:ext cx="3540038" cy="3517336"/>
          </a:xfrm>
          <a:prstGeom prst="rect">
            <a:avLst/>
          </a:prstGeom>
        </p:spPr>
      </p:pic>
      <p:pic>
        <p:nvPicPr>
          <p:cNvPr id="46" name="Picture 27">
            <a:extLst>
              <a:ext uri="{FF2B5EF4-FFF2-40B4-BE49-F238E27FC236}">
                <a16:creationId xmlns:a16="http://schemas.microsoft.com/office/drawing/2014/main" id="{A5DAE3B8-1616-4C61-99A0-800E90D1C69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583932" y="1026408"/>
            <a:ext cx="1051930" cy="1057217"/>
          </a:xfrm>
          <a:prstGeom prst="rect">
            <a:avLst/>
          </a:prstGeom>
        </p:spPr>
      </p:pic>
    </p:spTree>
    <p:extLst>
      <p:ext uri="{BB962C8B-B14F-4D97-AF65-F5344CB8AC3E}">
        <p14:creationId xmlns:p14="http://schemas.microsoft.com/office/powerpoint/2010/main" val="82164410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down)">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wipe(down)">
                                      <p:cBhvr>
                                        <p:cTn id="17" dur="5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394651" y="8427059"/>
            <a:ext cx="22653739" cy="784385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5293" y="9160571"/>
            <a:ext cx="830146" cy="52610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1572" y="9033560"/>
            <a:ext cx="1030558" cy="65311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97658" y="9049841"/>
            <a:ext cx="657858" cy="41691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68326" y="9258300"/>
            <a:ext cx="949664" cy="601850"/>
          </a:xfrm>
          <a:prstGeom prst="rect">
            <a:avLst/>
          </a:prstGeom>
        </p:spPr>
      </p:pic>
      <p:grpSp>
        <p:nvGrpSpPr>
          <p:cNvPr id="7" name="Group 7"/>
          <p:cNvGrpSpPr/>
          <p:nvPr/>
        </p:nvGrpSpPr>
        <p:grpSpPr>
          <a:xfrm>
            <a:off x="3760116" y="2338952"/>
            <a:ext cx="11251284" cy="3821723"/>
            <a:chOff x="0" y="0"/>
            <a:chExt cx="13818805" cy="7952643"/>
          </a:xfrm>
        </p:grpSpPr>
        <p:sp>
          <p:nvSpPr>
            <p:cNvPr id="8" name="Freeform 8"/>
            <p:cNvSpPr/>
            <p:nvPr/>
          </p:nvSpPr>
          <p:spPr>
            <a:xfrm>
              <a:off x="0" y="-4073"/>
              <a:ext cx="13825196" cy="7959245"/>
            </a:xfrm>
            <a:custGeom>
              <a:avLst/>
              <a:gdLst/>
              <a:ahLst/>
              <a:cxnLst/>
              <a:rect l="l" t="t" r="r" b="b"/>
              <a:pathLst>
                <a:path w="13825196" h="7959245">
                  <a:moveTo>
                    <a:pt x="13197419" y="7904767"/>
                  </a:moveTo>
                  <a:cubicBezTo>
                    <a:pt x="13197419" y="7904767"/>
                    <a:pt x="12466544" y="7959246"/>
                    <a:pt x="10581642" y="7956625"/>
                  </a:cubicBezTo>
                  <a:cubicBezTo>
                    <a:pt x="5044209" y="7954461"/>
                    <a:pt x="1057074" y="7946637"/>
                    <a:pt x="1057074" y="7946637"/>
                  </a:cubicBezTo>
                  <a:cubicBezTo>
                    <a:pt x="812932" y="7937803"/>
                    <a:pt x="449110" y="7916572"/>
                    <a:pt x="282371" y="7858395"/>
                  </a:cubicBezTo>
                  <a:cubicBezTo>
                    <a:pt x="4469" y="7761432"/>
                    <a:pt x="0" y="7588153"/>
                    <a:pt x="0" y="6196936"/>
                  </a:cubicBezTo>
                  <a:lnTo>
                    <a:pt x="0" y="6196867"/>
                  </a:lnTo>
                  <a:cubicBezTo>
                    <a:pt x="8536" y="491230"/>
                    <a:pt x="0" y="345608"/>
                    <a:pt x="77597" y="223930"/>
                  </a:cubicBezTo>
                  <a:cubicBezTo>
                    <a:pt x="217372" y="4759"/>
                    <a:pt x="519255" y="4073"/>
                    <a:pt x="937909" y="4073"/>
                  </a:cubicBezTo>
                  <a:cubicBezTo>
                    <a:pt x="937909" y="4073"/>
                    <a:pt x="2720757" y="15681"/>
                    <a:pt x="8539805" y="7673"/>
                  </a:cubicBezTo>
                  <a:cubicBezTo>
                    <a:pt x="12247616" y="0"/>
                    <a:pt x="12964350" y="6979"/>
                    <a:pt x="12964350" y="6979"/>
                  </a:cubicBezTo>
                  <a:cubicBezTo>
                    <a:pt x="13332658" y="14458"/>
                    <a:pt x="13470917" y="42638"/>
                    <a:pt x="13668657" y="165219"/>
                  </a:cubicBezTo>
                  <a:cubicBezTo>
                    <a:pt x="13819674" y="258836"/>
                    <a:pt x="13825196" y="476157"/>
                    <a:pt x="13816056" y="6196866"/>
                  </a:cubicBezTo>
                  <a:lnTo>
                    <a:pt x="13816056" y="6196935"/>
                  </a:lnTo>
                  <a:cubicBezTo>
                    <a:pt x="13816054" y="7706118"/>
                    <a:pt x="13773271" y="7854705"/>
                    <a:pt x="13197419" y="7904767"/>
                  </a:cubicBezTo>
                  <a:close/>
                </a:path>
              </a:pathLst>
            </a:custGeom>
            <a:solidFill>
              <a:srgbClr val="98C8BB"/>
            </a:solidFill>
          </p:spPr>
        </p:sp>
      </p:grpSp>
      <p:grpSp>
        <p:nvGrpSpPr>
          <p:cNvPr id="9" name="Group 9"/>
          <p:cNvGrpSpPr/>
          <p:nvPr/>
        </p:nvGrpSpPr>
        <p:grpSpPr>
          <a:xfrm>
            <a:off x="3660147" y="2372545"/>
            <a:ext cx="10956337" cy="3367372"/>
            <a:chOff x="0" y="0"/>
            <a:chExt cx="13818805" cy="7952643"/>
          </a:xfrm>
        </p:grpSpPr>
        <p:sp>
          <p:nvSpPr>
            <p:cNvPr id="10" name="Freeform 10"/>
            <p:cNvSpPr/>
            <p:nvPr/>
          </p:nvSpPr>
          <p:spPr>
            <a:xfrm>
              <a:off x="0" y="-4073"/>
              <a:ext cx="13825196" cy="7959245"/>
            </a:xfrm>
            <a:custGeom>
              <a:avLst/>
              <a:gdLst/>
              <a:ahLst/>
              <a:cxnLst/>
              <a:rect l="l" t="t" r="r" b="b"/>
              <a:pathLst>
                <a:path w="13825196" h="7959245">
                  <a:moveTo>
                    <a:pt x="13197419" y="7904767"/>
                  </a:moveTo>
                  <a:cubicBezTo>
                    <a:pt x="13197419" y="7904767"/>
                    <a:pt x="12466544" y="7959246"/>
                    <a:pt x="10581642" y="7956625"/>
                  </a:cubicBezTo>
                  <a:cubicBezTo>
                    <a:pt x="5044209" y="7954461"/>
                    <a:pt x="1057074" y="7946637"/>
                    <a:pt x="1057074" y="7946637"/>
                  </a:cubicBezTo>
                  <a:cubicBezTo>
                    <a:pt x="812932" y="7937803"/>
                    <a:pt x="449110" y="7916572"/>
                    <a:pt x="282371" y="7858395"/>
                  </a:cubicBezTo>
                  <a:cubicBezTo>
                    <a:pt x="4469" y="7761432"/>
                    <a:pt x="0" y="7588153"/>
                    <a:pt x="0" y="6196936"/>
                  </a:cubicBezTo>
                  <a:lnTo>
                    <a:pt x="0" y="6196867"/>
                  </a:lnTo>
                  <a:cubicBezTo>
                    <a:pt x="8536" y="491230"/>
                    <a:pt x="0" y="345608"/>
                    <a:pt x="77597" y="223930"/>
                  </a:cubicBezTo>
                  <a:cubicBezTo>
                    <a:pt x="217372" y="4759"/>
                    <a:pt x="519255" y="4073"/>
                    <a:pt x="937909" y="4073"/>
                  </a:cubicBezTo>
                  <a:cubicBezTo>
                    <a:pt x="937909" y="4073"/>
                    <a:pt x="2720757" y="15681"/>
                    <a:pt x="8539805" y="7673"/>
                  </a:cubicBezTo>
                  <a:cubicBezTo>
                    <a:pt x="12247616" y="0"/>
                    <a:pt x="12964350" y="6979"/>
                    <a:pt x="12964350" y="6979"/>
                  </a:cubicBezTo>
                  <a:cubicBezTo>
                    <a:pt x="13332658" y="14458"/>
                    <a:pt x="13470917" y="42638"/>
                    <a:pt x="13668657" y="165219"/>
                  </a:cubicBezTo>
                  <a:cubicBezTo>
                    <a:pt x="13819674" y="258836"/>
                    <a:pt x="13825196" y="476157"/>
                    <a:pt x="13816056" y="6196866"/>
                  </a:cubicBezTo>
                  <a:lnTo>
                    <a:pt x="13816056" y="6196935"/>
                  </a:lnTo>
                  <a:cubicBezTo>
                    <a:pt x="13816054" y="7706118"/>
                    <a:pt x="13773271" y="7854705"/>
                    <a:pt x="13197419" y="7904767"/>
                  </a:cubicBezTo>
                  <a:close/>
                </a:path>
              </a:pathLst>
            </a:custGeom>
            <a:solidFill>
              <a:srgbClr val="FFE2A3"/>
            </a:solidFill>
          </p:spPr>
        </p:sp>
      </p:grpSp>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16674" y="2019300"/>
            <a:ext cx="2108921" cy="706489"/>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54510" y="417963"/>
            <a:ext cx="1221473" cy="1221473"/>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339425" y="2549426"/>
            <a:ext cx="2262744" cy="1176627"/>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490" y="2067449"/>
            <a:ext cx="1969019" cy="1023890"/>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54510" y="3930219"/>
            <a:ext cx="342445" cy="360468"/>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89628" y="1028700"/>
            <a:ext cx="459389" cy="483568"/>
          </a:xfrm>
          <a:prstGeom prst="rect">
            <a:avLst/>
          </a:prstGeom>
        </p:spPr>
      </p:pic>
      <p:pic>
        <p:nvPicPr>
          <p:cNvPr id="27" name="Picture 2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100000" flipH="1" flipV="1">
            <a:off x="15676135" y="4651824"/>
            <a:ext cx="570286" cy="1206955"/>
          </a:xfrm>
          <a:prstGeom prst="rect">
            <a:avLst/>
          </a:prstGeom>
        </p:spPr>
      </p:pic>
      <p:pic>
        <p:nvPicPr>
          <p:cNvPr id="28" name="Picture 2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961278" y="5558896"/>
            <a:ext cx="2797324" cy="4454338"/>
          </a:xfrm>
          <a:prstGeom prst="rect">
            <a:avLst/>
          </a:prstGeom>
        </p:spPr>
      </p:pic>
      <p:pic>
        <p:nvPicPr>
          <p:cNvPr id="29" name="Picture 2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41885" y="4626952"/>
            <a:ext cx="2968546" cy="4726985"/>
          </a:xfrm>
          <a:prstGeom prst="rect">
            <a:avLst/>
          </a:prstGeom>
        </p:spPr>
      </p:pic>
      <p:sp>
        <p:nvSpPr>
          <p:cNvPr id="33" name="TextBox 32">
            <a:extLst>
              <a:ext uri="{FF2B5EF4-FFF2-40B4-BE49-F238E27FC236}">
                <a16:creationId xmlns:a16="http://schemas.microsoft.com/office/drawing/2014/main" id="{384C86E9-FA88-4E38-AD6B-A0247205B334}"/>
              </a:ext>
            </a:extLst>
          </p:cNvPr>
          <p:cNvSpPr txBox="1"/>
          <p:nvPr/>
        </p:nvSpPr>
        <p:spPr>
          <a:xfrm>
            <a:off x="6318915" y="3241583"/>
            <a:ext cx="6594013" cy="150855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III</a:t>
            </a:r>
            <a:r>
              <a:rPr kumimoji="0" lang="en-US" sz="7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7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TỔNG KẾT</a:t>
            </a:r>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329971" y="8667713"/>
            <a:ext cx="22653739" cy="784385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30271" y="9648453"/>
            <a:ext cx="830146" cy="52610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64593" y="9253956"/>
            <a:ext cx="657858" cy="41691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30529" y="9784116"/>
            <a:ext cx="949664" cy="60185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55729" y="6096111"/>
            <a:ext cx="2100260" cy="3398479"/>
          </a:xfrm>
          <a:prstGeom prst="rect">
            <a:avLst/>
          </a:prstGeom>
        </p:spPr>
      </p:pic>
      <p:grpSp>
        <p:nvGrpSpPr>
          <p:cNvPr id="7" name="Group 7"/>
          <p:cNvGrpSpPr/>
          <p:nvPr/>
        </p:nvGrpSpPr>
        <p:grpSpPr>
          <a:xfrm>
            <a:off x="2756611" y="1034153"/>
            <a:ext cx="13046931" cy="6874801"/>
            <a:chOff x="0" y="0"/>
            <a:chExt cx="15607370" cy="8223969"/>
          </a:xfrm>
        </p:grpSpPr>
        <p:sp>
          <p:nvSpPr>
            <p:cNvPr id="8" name="Freeform 8"/>
            <p:cNvSpPr/>
            <p:nvPr/>
          </p:nvSpPr>
          <p:spPr>
            <a:xfrm>
              <a:off x="-1" y="0"/>
              <a:ext cx="15615029" cy="8223969"/>
            </a:xfrm>
            <a:custGeom>
              <a:avLst/>
              <a:gdLst/>
              <a:ahLst/>
              <a:cxnLst/>
              <a:rect l="l" t="t" r="r" b="b"/>
              <a:pathLst>
                <a:path w="15615029" h="8223969">
                  <a:moveTo>
                    <a:pt x="15108590" y="8207050"/>
                  </a:moveTo>
                  <a:cubicBezTo>
                    <a:pt x="15108590" y="8207050"/>
                    <a:pt x="14871594" y="8197081"/>
                    <a:pt x="14509455" y="8210525"/>
                  </a:cubicBezTo>
                  <a:cubicBezTo>
                    <a:pt x="14147317" y="8223969"/>
                    <a:pt x="490924" y="8223969"/>
                    <a:pt x="490924" y="8223969"/>
                  </a:cubicBezTo>
                  <a:cubicBezTo>
                    <a:pt x="245502" y="8223969"/>
                    <a:pt x="32509" y="8126702"/>
                    <a:pt x="31032" y="7966587"/>
                  </a:cubicBezTo>
                  <a:cubicBezTo>
                    <a:pt x="31032" y="7966587"/>
                    <a:pt x="0" y="560159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157196"/>
                    <a:pt x="15606273" y="7267001"/>
                  </a:cubicBezTo>
                  <a:cubicBezTo>
                    <a:pt x="15615029" y="7560302"/>
                    <a:pt x="15568482" y="7893373"/>
                    <a:pt x="15568482" y="7893373"/>
                  </a:cubicBezTo>
                  <a:cubicBezTo>
                    <a:pt x="15565516" y="8073398"/>
                    <a:pt x="15354013" y="8207050"/>
                    <a:pt x="15108590" y="8207050"/>
                  </a:cubicBezTo>
                  <a:close/>
                </a:path>
              </a:pathLst>
            </a:custGeom>
            <a:solidFill>
              <a:srgbClr val="98C8BB"/>
            </a:solidFill>
          </p:spPr>
        </p:sp>
      </p:grpSp>
      <p:grpSp>
        <p:nvGrpSpPr>
          <p:cNvPr id="9" name="Group 9"/>
          <p:cNvGrpSpPr/>
          <p:nvPr/>
        </p:nvGrpSpPr>
        <p:grpSpPr>
          <a:xfrm>
            <a:off x="2620534" y="800100"/>
            <a:ext cx="13046931" cy="6975109"/>
            <a:chOff x="0" y="0"/>
            <a:chExt cx="15607370" cy="8343963"/>
          </a:xfrm>
        </p:grpSpPr>
        <p:sp>
          <p:nvSpPr>
            <p:cNvPr id="10" name="Freeform 10"/>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50915" y="496983"/>
            <a:ext cx="1309669" cy="1309669"/>
          </a:xfrm>
          <a:prstGeom prst="rect">
            <a:avLst/>
          </a:prstGeom>
        </p:spPr>
      </p:pic>
      <p:pic>
        <p:nvPicPr>
          <p:cNvPr id="29" name="Picture 2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539111" y="2537373"/>
            <a:ext cx="2262744" cy="1176627"/>
          </a:xfrm>
          <a:prstGeom prst="rect">
            <a:avLst/>
          </a:prstGeom>
        </p:spPr>
      </p:pic>
      <p:pic>
        <p:nvPicPr>
          <p:cNvPr id="30" name="Picture 3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43747" y="537808"/>
            <a:ext cx="2361572" cy="1228017"/>
          </a:xfrm>
          <a:prstGeom prst="rect">
            <a:avLst/>
          </a:prstGeom>
        </p:spPr>
      </p:pic>
      <p:pic>
        <p:nvPicPr>
          <p:cNvPr id="31" name="Picture 3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905859" y="4734235"/>
            <a:ext cx="342445" cy="360468"/>
          </a:xfrm>
          <a:prstGeom prst="rect">
            <a:avLst/>
          </a:prstGeom>
        </p:spPr>
      </p:pic>
      <p:pic>
        <p:nvPicPr>
          <p:cNvPr id="32" name="Picture 3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3970" y="5094703"/>
            <a:ext cx="459389" cy="483568"/>
          </a:xfrm>
          <a:prstGeom prst="rect">
            <a:avLst/>
          </a:prstGeom>
        </p:spPr>
      </p:pic>
      <p:sp>
        <p:nvSpPr>
          <p:cNvPr id="35" name="TextBox 34">
            <a:extLst>
              <a:ext uri="{FF2B5EF4-FFF2-40B4-BE49-F238E27FC236}">
                <a16:creationId xmlns:a16="http://schemas.microsoft.com/office/drawing/2014/main" id="{D6280164-546D-4232-A5AB-22C81D7AC27D}"/>
              </a:ext>
            </a:extLst>
          </p:cNvPr>
          <p:cNvSpPr txBox="1"/>
          <p:nvPr/>
        </p:nvSpPr>
        <p:spPr>
          <a:xfrm>
            <a:off x="2924035" y="2837258"/>
            <a:ext cx="12475403" cy="4433842"/>
          </a:xfrm>
          <a:prstGeom prst="rect">
            <a:avLst/>
          </a:prstGeom>
          <a:noFill/>
        </p:spPr>
        <p:txBody>
          <a:bodyPr wrap="square">
            <a:spAutoFit/>
          </a:bodyPr>
          <a:lstStyle/>
          <a:p>
            <a:pPr algn="ctr">
              <a:lnSpc>
                <a:spcPct val="150000"/>
              </a:lnSpc>
              <a:spcBef>
                <a:spcPts val="200"/>
              </a:spcBef>
            </a:pPr>
            <a:r>
              <a:rPr lang="en-US" sz="65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NHỮNG CÁI NHÌN HẠN HẸP:</a:t>
            </a:r>
          </a:p>
          <a:p>
            <a:pPr algn="ctr">
              <a:lnSpc>
                <a:spcPct val="150000"/>
              </a:lnSpc>
              <a:spcBef>
                <a:spcPts val="200"/>
              </a:spcBef>
            </a:pPr>
            <a:r>
              <a:rPr lang="en-US" sz="65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en-US" sz="65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ẾCH NGỒI ĐÁY GIẾNG,    THẦY BÓI XEM VOI</a:t>
            </a:r>
          </a:p>
        </p:txBody>
      </p:sp>
      <p:grpSp>
        <p:nvGrpSpPr>
          <p:cNvPr id="36" name="Group 11">
            <a:extLst>
              <a:ext uri="{FF2B5EF4-FFF2-40B4-BE49-F238E27FC236}">
                <a16:creationId xmlns:a16="http://schemas.microsoft.com/office/drawing/2014/main" id="{25F0610B-9793-441E-BFA4-7D56869DAFD6}"/>
              </a:ext>
            </a:extLst>
          </p:cNvPr>
          <p:cNvGrpSpPr/>
          <p:nvPr/>
        </p:nvGrpSpPr>
        <p:grpSpPr>
          <a:xfrm>
            <a:off x="5162027" y="1333500"/>
            <a:ext cx="8229600" cy="1267191"/>
            <a:chOff x="0" y="0"/>
            <a:chExt cx="16210352" cy="2651668"/>
          </a:xfrm>
        </p:grpSpPr>
        <p:sp>
          <p:nvSpPr>
            <p:cNvPr id="37" name="Freeform 12">
              <a:extLst>
                <a:ext uri="{FF2B5EF4-FFF2-40B4-BE49-F238E27FC236}">
                  <a16:creationId xmlns:a16="http://schemas.microsoft.com/office/drawing/2014/main" id="{3A242C4B-9C4A-4E7B-A79E-5949C11803EC}"/>
                </a:ext>
              </a:extLst>
            </p:cNvPr>
            <p:cNvSpPr/>
            <p:nvPr/>
          </p:nvSpPr>
          <p:spPr>
            <a:xfrm>
              <a:off x="-1" y="0"/>
              <a:ext cx="16218011" cy="2651668"/>
            </a:xfrm>
            <a:custGeom>
              <a:avLst/>
              <a:gdLst/>
              <a:ahLst/>
              <a:cxnLst/>
              <a:rect l="l" t="t" r="r" b="b"/>
              <a:pathLst>
                <a:path w="16218011" h="2651668">
                  <a:moveTo>
                    <a:pt x="15711572" y="2634749"/>
                  </a:moveTo>
                  <a:cubicBezTo>
                    <a:pt x="15711572" y="2634749"/>
                    <a:pt x="15474576" y="2624779"/>
                    <a:pt x="15112437" y="2638223"/>
                  </a:cubicBezTo>
                  <a:cubicBezTo>
                    <a:pt x="14750299" y="2651668"/>
                    <a:pt x="490924" y="2651668"/>
                    <a:pt x="490924" y="2651668"/>
                  </a:cubicBezTo>
                  <a:cubicBezTo>
                    <a:pt x="245502" y="2651668"/>
                    <a:pt x="32509" y="2554400"/>
                    <a:pt x="31032" y="2394286"/>
                  </a:cubicBezTo>
                  <a:cubicBezTo>
                    <a:pt x="31032" y="2394286"/>
                    <a:pt x="0" y="128530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665025" y="0"/>
                    <a:pt x="15665025" y="0"/>
                  </a:cubicBezTo>
                  <a:cubicBezTo>
                    <a:pt x="15976925" y="0"/>
                    <a:pt x="16210353" y="101069"/>
                    <a:pt x="16202496" y="303616"/>
                  </a:cubicBezTo>
                  <a:cubicBezTo>
                    <a:pt x="16202496" y="303616"/>
                    <a:pt x="16200501" y="1225020"/>
                    <a:pt x="16209257" y="1694698"/>
                  </a:cubicBezTo>
                  <a:cubicBezTo>
                    <a:pt x="16218011" y="1988000"/>
                    <a:pt x="16171464" y="2321071"/>
                    <a:pt x="16171464" y="2321071"/>
                  </a:cubicBezTo>
                  <a:cubicBezTo>
                    <a:pt x="16168498" y="2501096"/>
                    <a:pt x="15956994" y="2634749"/>
                    <a:pt x="15711572" y="2634749"/>
                  </a:cubicBezTo>
                  <a:close/>
                </a:path>
              </a:pathLst>
            </a:custGeom>
            <a:solidFill>
              <a:srgbClr val="98C8BB"/>
            </a:solidFill>
          </p:spPr>
        </p:sp>
      </p:grpSp>
      <p:sp>
        <p:nvSpPr>
          <p:cNvPr id="39" name="TextBox 38">
            <a:extLst>
              <a:ext uri="{FF2B5EF4-FFF2-40B4-BE49-F238E27FC236}">
                <a16:creationId xmlns:a16="http://schemas.microsoft.com/office/drawing/2014/main" id="{8A17D097-AC14-4C25-8C72-50A11C5913F4}"/>
              </a:ext>
            </a:extLst>
          </p:cNvPr>
          <p:cNvSpPr txBox="1"/>
          <p:nvPr/>
        </p:nvSpPr>
        <p:spPr>
          <a:xfrm>
            <a:off x="5486400" y="1489472"/>
            <a:ext cx="7924800" cy="938719"/>
          </a:xfrm>
          <a:prstGeom prst="rect">
            <a:avLst/>
          </a:prstGeom>
          <a:noFill/>
        </p:spPr>
        <p:txBody>
          <a:bodyPr wrap="square">
            <a:spAutoFit/>
          </a:bodyPr>
          <a:lstStyle/>
          <a:p>
            <a:r>
              <a:rPr kumimoji="0" lang="en-US" sz="55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TIẾT… -  VĂN BẢN 1,2 </a:t>
            </a:r>
            <a:endParaRPr lang="en-US" sz="5500" dirty="0">
              <a:solidFill>
                <a:schemeClr val="bg1"/>
              </a:solidFill>
            </a:endParaRPr>
          </a:p>
        </p:txBody>
      </p:sp>
      <p:pic>
        <p:nvPicPr>
          <p:cNvPr id="43" name="Picture 42">
            <a:extLst>
              <a:ext uri="{FF2B5EF4-FFF2-40B4-BE49-F238E27FC236}">
                <a16:creationId xmlns:a16="http://schemas.microsoft.com/office/drawing/2014/main" id="{DE93B517-4992-45E4-BB82-137ACA17C1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063008" y="6086101"/>
            <a:ext cx="4205147" cy="4230480"/>
          </a:xfrm>
          <a:prstGeom prst="rect">
            <a:avLst/>
          </a:prstGeom>
        </p:spPr>
      </p:pic>
      <p:pic>
        <p:nvPicPr>
          <p:cNvPr id="44" name="Picture 13">
            <a:extLst>
              <a:ext uri="{FF2B5EF4-FFF2-40B4-BE49-F238E27FC236}">
                <a16:creationId xmlns:a16="http://schemas.microsoft.com/office/drawing/2014/main" id="{378951C0-CC0D-4BD3-A2D6-14B7DFFA9E5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501949" y="8318021"/>
            <a:ext cx="2104756" cy="1718254"/>
          </a:xfrm>
          <a:prstGeom prst="rect">
            <a:avLst/>
          </a:prstGeom>
        </p:spPr>
      </p:pic>
      <p:pic>
        <p:nvPicPr>
          <p:cNvPr id="45" name="Picture 6">
            <a:extLst>
              <a:ext uri="{FF2B5EF4-FFF2-40B4-BE49-F238E27FC236}">
                <a16:creationId xmlns:a16="http://schemas.microsoft.com/office/drawing/2014/main" id="{24FD137E-B12A-49D2-A3AE-57CE7F3F8C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40936" y="8133612"/>
            <a:ext cx="1061881" cy="1718254"/>
          </a:xfrm>
          <a:prstGeom prst="rect">
            <a:avLst/>
          </a:prstGeom>
        </p:spPr>
      </p:pic>
      <p:pic>
        <p:nvPicPr>
          <p:cNvPr id="47" name="Picture 46">
            <a:extLst>
              <a:ext uri="{FF2B5EF4-FFF2-40B4-BE49-F238E27FC236}">
                <a16:creationId xmlns:a16="http://schemas.microsoft.com/office/drawing/2014/main" id="{80400965-5607-4F5C-B626-0EEF23974C9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9010" y="6276689"/>
            <a:ext cx="3746366" cy="3746366"/>
          </a:xfrm>
          <a:prstGeom prst="rect">
            <a:avLst/>
          </a:prstGeom>
        </p:spPr>
      </p:pic>
    </p:spTree>
    <p:extLst>
      <p:ext uri="{BB962C8B-B14F-4D97-AF65-F5344CB8AC3E}">
        <p14:creationId xmlns:p14="http://schemas.microsoft.com/office/powerpoint/2010/main" val="2773977111"/>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416F90B-9EEB-4A12-95AA-EA48C871E8D7}"/>
              </a:ext>
            </a:extLst>
          </p:cNvPr>
          <p:cNvPicPr>
            <a:picLocks noChangeAspect="1"/>
          </p:cNvPicPr>
          <p:nvPr/>
        </p:nvPicPr>
        <p:blipFill>
          <a:blip r:embed="rId2"/>
          <a:stretch>
            <a:fillRect/>
          </a:stretch>
        </p:blipFill>
        <p:spPr>
          <a:xfrm>
            <a:off x="-457200" y="9811958"/>
            <a:ext cx="20609722" cy="2934609"/>
          </a:xfrm>
          <a:prstGeom prst="rect">
            <a:avLst/>
          </a:prstGeom>
        </p:spPr>
      </p:pic>
      <p:pic>
        <p:nvPicPr>
          <p:cNvPr id="12" name="Picture 3">
            <a:extLst>
              <a:ext uri="{FF2B5EF4-FFF2-40B4-BE49-F238E27FC236}">
                <a16:creationId xmlns:a16="http://schemas.microsoft.com/office/drawing/2014/main" id="{244539F4-BA21-487E-98C8-070288CECD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069" y="9694347"/>
            <a:ext cx="830146" cy="526105"/>
          </a:xfrm>
          <a:prstGeom prst="rect">
            <a:avLst/>
          </a:prstGeom>
        </p:spPr>
      </p:pic>
      <p:pic>
        <p:nvPicPr>
          <p:cNvPr id="13" name="Picture 4">
            <a:extLst>
              <a:ext uri="{FF2B5EF4-FFF2-40B4-BE49-F238E27FC236}">
                <a16:creationId xmlns:a16="http://schemas.microsoft.com/office/drawing/2014/main" id="{189F7C3C-0278-4FF2-8FDF-0EFB0D2A8B4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1938" y="9728802"/>
            <a:ext cx="657858" cy="416917"/>
          </a:xfrm>
          <a:prstGeom prst="rect">
            <a:avLst/>
          </a:prstGeom>
        </p:spPr>
      </p:pic>
      <p:pic>
        <p:nvPicPr>
          <p:cNvPr id="14" name="Picture 5">
            <a:extLst>
              <a:ext uri="{FF2B5EF4-FFF2-40B4-BE49-F238E27FC236}">
                <a16:creationId xmlns:a16="http://schemas.microsoft.com/office/drawing/2014/main" id="{D5D8D61F-6BF5-4671-8A4A-67D083628A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03026" y="9469455"/>
            <a:ext cx="949664" cy="601850"/>
          </a:xfrm>
          <a:prstGeom prst="rect">
            <a:avLst/>
          </a:prstGeom>
        </p:spPr>
      </p:pic>
      <p:pic>
        <p:nvPicPr>
          <p:cNvPr id="24" name="Picture 4">
            <a:extLst>
              <a:ext uri="{FF2B5EF4-FFF2-40B4-BE49-F238E27FC236}">
                <a16:creationId xmlns:a16="http://schemas.microsoft.com/office/drawing/2014/main" id="{0A7A564E-841A-48D3-A9D9-31E81743DD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29892" y="9683196"/>
            <a:ext cx="657858" cy="416917"/>
          </a:xfrm>
          <a:prstGeom prst="rect">
            <a:avLst/>
          </a:prstGeom>
        </p:spPr>
      </p:pic>
      <p:pic>
        <p:nvPicPr>
          <p:cNvPr id="25" name="Picture 4">
            <a:extLst>
              <a:ext uri="{FF2B5EF4-FFF2-40B4-BE49-F238E27FC236}">
                <a16:creationId xmlns:a16="http://schemas.microsoft.com/office/drawing/2014/main" id="{DA474290-86AF-4966-94A8-0D0E911C25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16055" y="9682057"/>
            <a:ext cx="657858" cy="416917"/>
          </a:xfrm>
          <a:prstGeom prst="rect">
            <a:avLst/>
          </a:prstGeom>
        </p:spPr>
      </p:pic>
      <p:pic>
        <p:nvPicPr>
          <p:cNvPr id="18" name="Picture 17">
            <a:extLst>
              <a:ext uri="{FF2B5EF4-FFF2-40B4-BE49-F238E27FC236}">
                <a16:creationId xmlns:a16="http://schemas.microsoft.com/office/drawing/2014/main" id="{E9124FB1-F705-4011-A8EE-0BE324B56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94234" y="7581900"/>
            <a:ext cx="2325902" cy="2277919"/>
          </a:xfrm>
          <a:prstGeom prst="rect">
            <a:avLst/>
          </a:prstGeom>
        </p:spPr>
      </p:pic>
      <p:pic>
        <p:nvPicPr>
          <p:cNvPr id="20" name="Picture 3">
            <a:extLst>
              <a:ext uri="{FF2B5EF4-FFF2-40B4-BE49-F238E27FC236}">
                <a16:creationId xmlns:a16="http://schemas.microsoft.com/office/drawing/2014/main" id="{109B813B-4745-41AB-90C0-C653F62DBA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157">
            <a:off x="1026878" y="1064748"/>
            <a:ext cx="2220232" cy="1154521"/>
          </a:xfrm>
          <a:prstGeom prst="rect">
            <a:avLst/>
          </a:prstGeom>
        </p:spPr>
      </p:pic>
      <p:grpSp>
        <p:nvGrpSpPr>
          <p:cNvPr id="2" name="Group 1">
            <a:extLst>
              <a:ext uri="{FF2B5EF4-FFF2-40B4-BE49-F238E27FC236}">
                <a16:creationId xmlns:a16="http://schemas.microsoft.com/office/drawing/2014/main" id="{677FFEC5-3C91-498C-BAF1-8A5648058608}"/>
              </a:ext>
            </a:extLst>
          </p:cNvPr>
          <p:cNvGrpSpPr/>
          <p:nvPr/>
        </p:nvGrpSpPr>
        <p:grpSpPr>
          <a:xfrm>
            <a:off x="5298796" y="624952"/>
            <a:ext cx="8256513" cy="2100556"/>
            <a:chOff x="2600481" y="794647"/>
            <a:chExt cx="8256513" cy="2100556"/>
          </a:xfrm>
        </p:grpSpPr>
        <p:grpSp>
          <p:nvGrpSpPr>
            <p:cNvPr id="21" name="Group 7">
              <a:extLst>
                <a:ext uri="{FF2B5EF4-FFF2-40B4-BE49-F238E27FC236}">
                  <a16:creationId xmlns:a16="http://schemas.microsoft.com/office/drawing/2014/main" id="{BD1EEA1C-1E9C-4B48-890C-57E023840E41}"/>
                </a:ext>
              </a:extLst>
            </p:cNvPr>
            <p:cNvGrpSpPr/>
            <p:nvPr/>
          </p:nvGrpSpPr>
          <p:grpSpPr>
            <a:xfrm>
              <a:off x="2756612" y="1028700"/>
              <a:ext cx="8100382" cy="1866503"/>
              <a:chOff x="0" y="0"/>
              <a:chExt cx="15607370" cy="8223969"/>
            </a:xfrm>
          </p:grpSpPr>
          <p:sp>
            <p:nvSpPr>
              <p:cNvPr id="22" name="Freeform 8">
                <a:extLst>
                  <a:ext uri="{FF2B5EF4-FFF2-40B4-BE49-F238E27FC236}">
                    <a16:creationId xmlns:a16="http://schemas.microsoft.com/office/drawing/2014/main" id="{B939D5DD-ABDF-486E-B21A-BD665328F5FA}"/>
                  </a:ext>
                </a:extLst>
              </p:cNvPr>
              <p:cNvSpPr/>
              <p:nvPr/>
            </p:nvSpPr>
            <p:spPr>
              <a:xfrm>
                <a:off x="-1" y="0"/>
                <a:ext cx="15615029" cy="8223969"/>
              </a:xfrm>
              <a:custGeom>
                <a:avLst/>
                <a:gdLst/>
                <a:ahLst/>
                <a:cxnLst/>
                <a:rect l="l" t="t" r="r" b="b"/>
                <a:pathLst>
                  <a:path w="15615029" h="8223969">
                    <a:moveTo>
                      <a:pt x="15108590" y="8207050"/>
                    </a:moveTo>
                    <a:cubicBezTo>
                      <a:pt x="15108590" y="8207050"/>
                      <a:pt x="14871594" y="8197081"/>
                      <a:pt x="14509455" y="8210525"/>
                    </a:cubicBezTo>
                    <a:cubicBezTo>
                      <a:pt x="14147317" y="8223969"/>
                      <a:pt x="490924" y="8223969"/>
                      <a:pt x="490924" y="8223969"/>
                    </a:cubicBezTo>
                    <a:cubicBezTo>
                      <a:pt x="245502" y="8223969"/>
                      <a:pt x="32509" y="8126702"/>
                      <a:pt x="31032" y="7966587"/>
                    </a:cubicBezTo>
                    <a:cubicBezTo>
                      <a:pt x="31032" y="7966587"/>
                      <a:pt x="0" y="560159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157196"/>
                      <a:pt x="15606273" y="7267001"/>
                    </a:cubicBezTo>
                    <a:cubicBezTo>
                      <a:pt x="15615029" y="7560302"/>
                      <a:pt x="15568482" y="7893373"/>
                      <a:pt x="15568482" y="7893373"/>
                    </a:cubicBezTo>
                    <a:cubicBezTo>
                      <a:pt x="15565516" y="8073398"/>
                      <a:pt x="15354013" y="8207050"/>
                      <a:pt x="15108590" y="8207050"/>
                    </a:cubicBezTo>
                    <a:close/>
                  </a:path>
                </a:pathLst>
              </a:custGeom>
              <a:solidFill>
                <a:srgbClr val="98C8BB"/>
              </a:solidFill>
            </p:spPr>
          </p:sp>
        </p:grpSp>
        <p:grpSp>
          <p:nvGrpSpPr>
            <p:cNvPr id="23" name="Group 9">
              <a:extLst>
                <a:ext uri="{FF2B5EF4-FFF2-40B4-BE49-F238E27FC236}">
                  <a16:creationId xmlns:a16="http://schemas.microsoft.com/office/drawing/2014/main" id="{E68894D3-F4A1-46CF-8563-FA0DFECD2A35}"/>
                </a:ext>
              </a:extLst>
            </p:cNvPr>
            <p:cNvGrpSpPr/>
            <p:nvPr/>
          </p:nvGrpSpPr>
          <p:grpSpPr>
            <a:xfrm>
              <a:off x="2620535" y="794647"/>
              <a:ext cx="7859804" cy="1758053"/>
              <a:chOff x="0" y="0"/>
              <a:chExt cx="15607370" cy="8343963"/>
            </a:xfrm>
          </p:grpSpPr>
          <p:sp>
            <p:nvSpPr>
              <p:cNvPr id="26" name="Freeform 10">
                <a:extLst>
                  <a:ext uri="{FF2B5EF4-FFF2-40B4-BE49-F238E27FC236}">
                    <a16:creationId xmlns:a16="http://schemas.microsoft.com/office/drawing/2014/main" id="{1FB03FC8-B9E1-481C-B9E6-6B8405027CB5}"/>
                  </a:ext>
                </a:extLst>
              </p:cNvPr>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sp>
          <p:nvSpPr>
            <p:cNvPr id="27" name="TextBox 25">
              <a:extLst>
                <a:ext uri="{FF2B5EF4-FFF2-40B4-BE49-F238E27FC236}">
                  <a16:creationId xmlns:a16="http://schemas.microsoft.com/office/drawing/2014/main" id="{CCD78B10-AC54-45E1-B9F2-2B7D36E8BD14}"/>
                </a:ext>
              </a:extLst>
            </p:cNvPr>
            <p:cNvSpPr txBox="1"/>
            <p:nvPr/>
          </p:nvSpPr>
          <p:spPr>
            <a:xfrm>
              <a:off x="2600481" y="1485900"/>
              <a:ext cx="7859804" cy="665695"/>
            </a:xfrm>
            <a:prstGeom prst="rect">
              <a:avLst/>
            </a:prstGeom>
          </p:spPr>
          <p:txBody>
            <a:bodyPr wrap="square" lIns="0" tIns="0" rIns="0" bIns="0" rtlCol="0" anchor="t">
              <a:spAutoFit/>
            </a:bodyPr>
            <a:lstStyle/>
            <a:p>
              <a:pPr algn="ctr">
                <a:lnSpc>
                  <a:spcPts val="5092"/>
                </a:lnSpc>
              </a:pPr>
              <a:r>
                <a:rPr lang="en-US" sz="6000" b="1" dirty="0">
                  <a:latin typeface="Arial" panose="020B0604020202020204" pitchFamily="34" charset="0"/>
                  <a:cs typeface="Arial" panose="020B0604020202020204" pitchFamily="34" charset="0"/>
                </a:rPr>
                <a:t>NGHỆ THUẬT</a:t>
              </a:r>
            </a:p>
          </p:txBody>
        </p:sp>
      </p:grpSp>
      <p:pic>
        <p:nvPicPr>
          <p:cNvPr id="28" name="Picture 37">
            <a:extLst>
              <a:ext uri="{FF2B5EF4-FFF2-40B4-BE49-F238E27FC236}">
                <a16:creationId xmlns:a16="http://schemas.microsoft.com/office/drawing/2014/main" id="{5D749109-94AE-4FBC-BEB1-88C2AD33D84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70667" y="1029563"/>
            <a:ext cx="1326505" cy="1326505"/>
          </a:xfrm>
          <a:prstGeom prst="rect">
            <a:avLst/>
          </a:prstGeom>
        </p:spPr>
      </p:pic>
      <p:pic>
        <p:nvPicPr>
          <p:cNvPr id="29" name="Picture 41">
            <a:extLst>
              <a:ext uri="{FF2B5EF4-FFF2-40B4-BE49-F238E27FC236}">
                <a16:creationId xmlns:a16="http://schemas.microsoft.com/office/drawing/2014/main" id="{817F8FA5-D9E6-4DE8-A2C0-1B5F5BA43A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4970631" y="1425030"/>
            <a:ext cx="2607227" cy="1355758"/>
          </a:xfrm>
          <a:prstGeom prst="rect">
            <a:avLst/>
          </a:prstGeom>
        </p:spPr>
      </p:pic>
      <p:sp>
        <p:nvSpPr>
          <p:cNvPr id="32" name="TextBox 31">
            <a:extLst>
              <a:ext uri="{FF2B5EF4-FFF2-40B4-BE49-F238E27FC236}">
                <a16:creationId xmlns:a16="http://schemas.microsoft.com/office/drawing/2014/main" id="{5CD2DDDA-4796-46B8-B274-FD07D0F93DD7}"/>
              </a:ext>
            </a:extLst>
          </p:cNvPr>
          <p:cNvSpPr txBox="1"/>
          <p:nvPr/>
        </p:nvSpPr>
        <p:spPr>
          <a:xfrm>
            <a:off x="762000" y="4905373"/>
            <a:ext cx="17065204" cy="2482667"/>
          </a:xfrm>
          <a:prstGeom prst="rect">
            <a:avLst/>
          </a:prstGeom>
          <a:noFill/>
        </p:spPr>
        <p:txBody>
          <a:bodyPr wrap="square">
            <a:spAutoFit/>
          </a:bodyPr>
          <a:lstStyle/>
          <a:p>
            <a:pPr>
              <a:lnSpc>
                <a:spcPct val="150000"/>
              </a:lnSpc>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(SGK/36):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ấn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ngồi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giếng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33" name="Picture 20">
            <a:extLst>
              <a:ext uri="{FF2B5EF4-FFF2-40B4-BE49-F238E27FC236}">
                <a16:creationId xmlns:a16="http://schemas.microsoft.com/office/drawing/2014/main" id="{E7D00C19-58F4-4B32-BFF6-D1E89B3208E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31537" y="2987744"/>
            <a:ext cx="2561806" cy="1876523"/>
          </a:xfrm>
          <a:prstGeom prst="rect">
            <a:avLst/>
          </a:prstGeom>
        </p:spPr>
      </p:pic>
      <p:sp>
        <p:nvSpPr>
          <p:cNvPr id="34" name="TextBox 33">
            <a:extLst>
              <a:ext uri="{FF2B5EF4-FFF2-40B4-BE49-F238E27FC236}">
                <a16:creationId xmlns:a16="http://schemas.microsoft.com/office/drawing/2014/main" id="{D610B60F-8D4B-4128-B3B9-201A244393D1}"/>
              </a:ext>
            </a:extLst>
          </p:cNvPr>
          <p:cNvSpPr txBox="1"/>
          <p:nvPr/>
        </p:nvSpPr>
        <p:spPr>
          <a:xfrm>
            <a:off x="6324600" y="8267188"/>
            <a:ext cx="5867400" cy="820674"/>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THẢO LUẬN THEO BÀN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5" name="Picture 34">
            <a:extLst>
              <a:ext uri="{FF2B5EF4-FFF2-40B4-BE49-F238E27FC236}">
                <a16:creationId xmlns:a16="http://schemas.microsoft.com/office/drawing/2014/main" id="{9DD28784-29E4-4616-8FE3-02CC30C16A4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0387" y="7602380"/>
            <a:ext cx="2328642" cy="2277919"/>
          </a:xfrm>
          <a:prstGeom prst="rect">
            <a:avLst/>
          </a:prstGeom>
        </p:spPr>
      </p:pic>
    </p:spTree>
    <p:extLst>
      <p:ext uri="{BB962C8B-B14F-4D97-AF65-F5344CB8AC3E}">
        <p14:creationId xmlns:p14="http://schemas.microsoft.com/office/powerpoint/2010/main" val="201109583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9">
            <a:extLst>
              <a:ext uri="{FF2B5EF4-FFF2-40B4-BE49-F238E27FC236}">
                <a16:creationId xmlns:a16="http://schemas.microsoft.com/office/drawing/2014/main" id="{720BB3CC-71F3-455B-A456-A6AC9927F619}"/>
              </a:ext>
            </a:extLst>
          </p:cNvPr>
          <p:cNvGrpSpPr/>
          <p:nvPr/>
        </p:nvGrpSpPr>
        <p:grpSpPr>
          <a:xfrm>
            <a:off x="2286000" y="342900"/>
            <a:ext cx="13537807" cy="2014431"/>
            <a:chOff x="-2" y="0"/>
            <a:chExt cx="15615030" cy="6847217"/>
          </a:xfrm>
          <a:solidFill>
            <a:schemeClr val="accent5">
              <a:lumMod val="20000"/>
              <a:lumOff val="80000"/>
            </a:schemeClr>
          </a:solidFill>
        </p:grpSpPr>
        <p:sp>
          <p:nvSpPr>
            <p:cNvPr id="23" name="Freeform 10">
              <a:extLst>
                <a:ext uri="{FF2B5EF4-FFF2-40B4-BE49-F238E27FC236}">
                  <a16:creationId xmlns:a16="http://schemas.microsoft.com/office/drawing/2014/main" id="{E473F611-AD03-4E0D-AA04-F453D6F255BD}"/>
                </a:ext>
              </a:extLst>
            </p:cNvPr>
            <p:cNvSpPr/>
            <p:nvPr/>
          </p:nvSpPr>
          <p:spPr>
            <a:xfrm>
              <a:off x="-2" y="0"/>
              <a:ext cx="15615030" cy="6847217"/>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grpFill/>
          </p:spPr>
        </p:sp>
      </p:grpSp>
      <p:pic>
        <p:nvPicPr>
          <p:cNvPr id="19" name="Picture 18">
            <a:extLst>
              <a:ext uri="{FF2B5EF4-FFF2-40B4-BE49-F238E27FC236}">
                <a16:creationId xmlns:a16="http://schemas.microsoft.com/office/drawing/2014/main" id="{D416F90B-9EEB-4A12-95AA-EA48C871E8D7}"/>
              </a:ext>
            </a:extLst>
          </p:cNvPr>
          <p:cNvPicPr>
            <a:picLocks noChangeAspect="1"/>
          </p:cNvPicPr>
          <p:nvPr/>
        </p:nvPicPr>
        <p:blipFill>
          <a:blip r:embed="rId2"/>
          <a:stretch>
            <a:fillRect/>
          </a:stretch>
        </p:blipFill>
        <p:spPr>
          <a:xfrm>
            <a:off x="-457200" y="9753203"/>
            <a:ext cx="20609722" cy="2934609"/>
          </a:xfrm>
          <a:prstGeom prst="rect">
            <a:avLst/>
          </a:prstGeom>
        </p:spPr>
      </p:pic>
      <p:pic>
        <p:nvPicPr>
          <p:cNvPr id="12" name="Picture 3">
            <a:extLst>
              <a:ext uri="{FF2B5EF4-FFF2-40B4-BE49-F238E27FC236}">
                <a16:creationId xmlns:a16="http://schemas.microsoft.com/office/drawing/2014/main" id="{244539F4-BA21-487E-98C8-070288CECD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069" y="9635592"/>
            <a:ext cx="830146" cy="526105"/>
          </a:xfrm>
          <a:prstGeom prst="rect">
            <a:avLst/>
          </a:prstGeom>
        </p:spPr>
      </p:pic>
      <p:pic>
        <p:nvPicPr>
          <p:cNvPr id="13" name="Picture 4">
            <a:extLst>
              <a:ext uri="{FF2B5EF4-FFF2-40B4-BE49-F238E27FC236}">
                <a16:creationId xmlns:a16="http://schemas.microsoft.com/office/drawing/2014/main" id="{189F7C3C-0278-4FF2-8FDF-0EFB0D2A8B4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1938" y="9670047"/>
            <a:ext cx="657858" cy="416917"/>
          </a:xfrm>
          <a:prstGeom prst="rect">
            <a:avLst/>
          </a:prstGeom>
        </p:spPr>
      </p:pic>
      <p:pic>
        <p:nvPicPr>
          <p:cNvPr id="14" name="Picture 5">
            <a:extLst>
              <a:ext uri="{FF2B5EF4-FFF2-40B4-BE49-F238E27FC236}">
                <a16:creationId xmlns:a16="http://schemas.microsoft.com/office/drawing/2014/main" id="{D5D8D61F-6BF5-4671-8A4A-67D083628A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03026" y="9410700"/>
            <a:ext cx="949664" cy="601850"/>
          </a:xfrm>
          <a:prstGeom prst="rect">
            <a:avLst/>
          </a:prstGeom>
        </p:spPr>
      </p:pic>
      <p:pic>
        <p:nvPicPr>
          <p:cNvPr id="24" name="Picture 4">
            <a:extLst>
              <a:ext uri="{FF2B5EF4-FFF2-40B4-BE49-F238E27FC236}">
                <a16:creationId xmlns:a16="http://schemas.microsoft.com/office/drawing/2014/main" id="{0A7A564E-841A-48D3-A9D9-31E81743DD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29892" y="9624441"/>
            <a:ext cx="657858" cy="416917"/>
          </a:xfrm>
          <a:prstGeom prst="rect">
            <a:avLst/>
          </a:prstGeom>
        </p:spPr>
      </p:pic>
      <p:pic>
        <p:nvPicPr>
          <p:cNvPr id="25" name="Picture 4">
            <a:extLst>
              <a:ext uri="{FF2B5EF4-FFF2-40B4-BE49-F238E27FC236}">
                <a16:creationId xmlns:a16="http://schemas.microsoft.com/office/drawing/2014/main" id="{DA474290-86AF-4966-94A8-0D0E911C25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16055" y="9623302"/>
            <a:ext cx="657858" cy="416917"/>
          </a:xfrm>
          <a:prstGeom prst="rect">
            <a:avLst/>
          </a:prstGeom>
        </p:spPr>
      </p:pic>
      <p:pic>
        <p:nvPicPr>
          <p:cNvPr id="30" name="Picture 12">
            <a:extLst>
              <a:ext uri="{FF2B5EF4-FFF2-40B4-BE49-F238E27FC236}">
                <a16:creationId xmlns:a16="http://schemas.microsoft.com/office/drawing/2014/main" id="{73C8EC79-B78B-4F1D-B78E-9D3F7674A76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94412">
            <a:off x="16635464" y="392059"/>
            <a:ext cx="1240681" cy="1287260"/>
          </a:xfrm>
          <a:prstGeom prst="rect">
            <a:avLst/>
          </a:prstGeom>
        </p:spPr>
      </p:pic>
      <p:pic>
        <p:nvPicPr>
          <p:cNvPr id="20" name="Picture 3">
            <a:extLst>
              <a:ext uri="{FF2B5EF4-FFF2-40B4-BE49-F238E27FC236}">
                <a16:creationId xmlns:a16="http://schemas.microsoft.com/office/drawing/2014/main" id="{109B813B-4745-41AB-90C0-C653F62DBA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1157">
            <a:off x="-1196780" y="562609"/>
            <a:ext cx="2220232" cy="1154521"/>
          </a:xfrm>
          <a:prstGeom prst="rect">
            <a:avLst/>
          </a:prstGeom>
        </p:spPr>
      </p:pic>
      <p:graphicFrame>
        <p:nvGraphicFramePr>
          <p:cNvPr id="2" name="Table 1">
            <a:extLst>
              <a:ext uri="{FF2B5EF4-FFF2-40B4-BE49-F238E27FC236}">
                <a16:creationId xmlns:a16="http://schemas.microsoft.com/office/drawing/2014/main" id="{7DDD74D3-E446-4538-A4CE-2A5F87E80BC3}"/>
              </a:ext>
            </a:extLst>
          </p:cNvPr>
          <p:cNvGraphicFramePr>
            <a:graphicFrameLocks noGrp="1"/>
          </p:cNvGraphicFramePr>
          <p:nvPr>
            <p:extLst>
              <p:ext uri="{D42A27DB-BD31-4B8C-83A1-F6EECF244321}">
                <p14:modId xmlns:p14="http://schemas.microsoft.com/office/powerpoint/2010/main" val="3418441204"/>
              </p:ext>
            </p:extLst>
          </p:nvPr>
        </p:nvGraphicFramePr>
        <p:xfrm>
          <a:off x="1648326" y="2697504"/>
          <a:ext cx="14935201" cy="6424438"/>
        </p:xfrm>
        <a:graphic>
          <a:graphicData uri="http://schemas.openxmlformats.org/drawingml/2006/table">
            <a:tbl>
              <a:tblPr bandRow="1"/>
              <a:tblGrid>
                <a:gridCol w="4977299">
                  <a:extLst>
                    <a:ext uri="{9D8B030D-6E8A-4147-A177-3AD203B41FA5}">
                      <a16:colId xmlns:a16="http://schemas.microsoft.com/office/drawing/2014/main" val="3403899591"/>
                    </a:ext>
                  </a:extLst>
                </a:gridCol>
                <a:gridCol w="4978951">
                  <a:extLst>
                    <a:ext uri="{9D8B030D-6E8A-4147-A177-3AD203B41FA5}">
                      <a16:colId xmlns:a16="http://schemas.microsoft.com/office/drawing/2014/main" val="4201722763"/>
                    </a:ext>
                  </a:extLst>
                </a:gridCol>
                <a:gridCol w="4978951">
                  <a:extLst>
                    <a:ext uri="{9D8B030D-6E8A-4147-A177-3AD203B41FA5}">
                      <a16:colId xmlns:a16="http://schemas.microsoft.com/office/drawing/2014/main" val="1696558883"/>
                    </a:ext>
                  </a:extLst>
                </a:gridCol>
              </a:tblGrid>
              <a:tr h="1985581">
                <a:tc>
                  <a:txBody>
                    <a:bodyPr/>
                    <a:lstStyle/>
                    <a:p>
                      <a:pPr algn="ctr">
                        <a:lnSpc>
                          <a:spcPct val="150000"/>
                        </a:lnSpc>
                        <a:tabLst>
                          <a:tab pos="90170" algn="l"/>
                          <a:tab pos="180340" algn="l"/>
                          <a:tab pos="270510" algn="l"/>
                        </a:tabLst>
                      </a:pP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ngồi</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đáy</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giếng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6085208"/>
                  </a:ext>
                </a:extLst>
              </a:tr>
              <a:tr h="1752469">
                <a:tc>
                  <a:txBody>
                    <a:bodyPr/>
                    <a:lstStyle/>
                    <a:p>
                      <a:pPr algn="ctr">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559489"/>
                  </a:ext>
                </a:extLst>
              </a:tr>
              <a:tr h="2686388">
                <a:tc>
                  <a:txBody>
                    <a:bodyPr/>
                    <a:lstStyle/>
                    <a:p>
                      <a:pPr algn="ctr">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 pos="270510" algn="l"/>
                        </a:tabLs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5294176"/>
                  </a:ext>
                </a:extLst>
              </a:tr>
            </a:tbl>
          </a:graphicData>
        </a:graphic>
      </p:graphicFrame>
      <p:sp>
        <p:nvSpPr>
          <p:cNvPr id="21" name="TextBox 20">
            <a:extLst>
              <a:ext uri="{FF2B5EF4-FFF2-40B4-BE49-F238E27FC236}">
                <a16:creationId xmlns:a16="http://schemas.microsoft.com/office/drawing/2014/main" id="{90150D9B-85C4-44B0-B1E1-76B7275EBAFF}"/>
              </a:ext>
            </a:extLst>
          </p:cNvPr>
          <p:cNvSpPr txBox="1"/>
          <p:nvPr/>
        </p:nvSpPr>
        <p:spPr>
          <a:xfrm>
            <a:off x="2737111" y="401320"/>
            <a:ext cx="12663331" cy="17382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truyện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ngụ</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ngôn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Ếch</a:t>
            </a:r>
            <a:r>
              <a:rPr kumimoji="0" lang="en-US" sz="3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ngồi</a:t>
            </a:r>
            <a:r>
              <a:rPr kumimoji="0" lang="en-US" sz="3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đáy</a:t>
            </a:r>
            <a:r>
              <a:rPr kumimoji="0" lang="en-US" sz="3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giếng</a:t>
            </a:r>
            <a:r>
              <a:rPr kumimoji="0" lang="en-US" sz="3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3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3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3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3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6" name="Picture 25">
            <a:extLst>
              <a:ext uri="{FF2B5EF4-FFF2-40B4-BE49-F238E27FC236}">
                <a16:creationId xmlns:a16="http://schemas.microsoft.com/office/drawing/2014/main" id="{8CAC0A14-91C0-457C-B01A-F129BDD26B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63" y="7754410"/>
            <a:ext cx="2258140" cy="2258140"/>
          </a:xfrm>
          <a:prstGeom prst="rect">
            <a:avLst/>
          </a:prstGeom>
        </p:spPr>
      </p:pic>
      <p:pic>
        <p:nvPicPr>
          <p:cNvPr id="27" name="Picture 26">
            <a:extLst>
              <a:ext uri="{FF2B5EF4-FFF2-40B4-BE49-F238E27FC236}">
                <a16:creationId xmlns:a16="http://schemas.microsoft.com/office/drawing/2014/main" id="{18822599-8F6B-438E-ADF4-40198D9445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189151" y="8058273"/>
            <a:ext cx="2090828" cy="2103424"/>
          </a:xfrm>
          <a:prstGeom prst="rect">
            <a:avLst/>
          </a:prstGeom>
        </p:spPr>
      </p:pic>
      <p:sp>
        <p:nvSpPr>
          <p:cNvPr id="17" name="TextBox 16">
            <a:extLst>
              <a:ext uri="{FF2B5EF4-FFF2-40B4-BE49-F238E27FC236}">
                <a16:creationId xmlns:a16="http://schemas.microsoft.com/office/drawing/2014/main" id="{E7FA2A5C-BE5D-44FD-BDC4-858C3672DB8A}"/>
              </a:ext>
            </a:extLst>
          </p:cNvPr>
          <p:cNvSpPr txBox="1"/>
          <p:nvPr/>
        </p:nvSpPr>
        <p:spPr>
          <a:xfrm>
            <a:off x="2380023" y="5128942"/>
            <a:ext cx="3372852"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Loài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8" name="TextBox 27">
            <a:extLst>
              <a:ext uri="{FF2B5EF4-FFF2-40B4-BE49-F238E27FC236}">
                <a16:creationId xmlns:a16="http://schemas.microsoft.com/office/drawing/2014/main" id="{9776090E-9035-4DD7-A4A5-020E4BE01391}"/>
              </a:ext>
            </a:extLst>
          </p:cNvPr>
          <p:cNvSpPr txBox="1"/>
          <p:nvPr/>
        </p:nvSpPr>
        <p:spPr>
          <a:xfrm>
            <a:off x="7056591" y="5110152"/>
            <a:ext cx="396641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9" name="TextBox 28">
            <a:extLst>
              <a:ext uri="{FF2B5EF4-FFF2-40B4-BE49-F238E27FC236}">
                <a16:creationId xmlns:a16="http://schemas.microsoft.com/office/drawing/2014/main" id="{FB25595D-ACC0-4E28-9E7D-403E50FA288F}"/>
              </a:ext>
            </a:extLst>
          </p:cNvPr>
          <p:cNvSpPr txBox="1"/>
          <p:nvPr/>
        </p:nvSpPr>
        <p:spPr>
          <a:xfrm>
            <a:off x="11732608" y="4694653"/>
            <a:ext cx="4726592" cy="1651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loài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TextBox 30">
            <a:extLst>
              <a:ext uri="{FF2B5EF4-FFF2-40B4-BE49-F238E27FC236}">
                <a16:creationId xmlns:a16="http://schemas.microsoft.com/office/drawing/2014/main" id="{EE96510D-5DB6-4B00-A05A-E1A68CF80262}"/>
              </a:ext>
            </a:extLst>
          </p:cNvPr>
          <p:cNvSpPr txBox="1"/>
          <p:nvPr/>
        </p:nvSpPr>
        <p:spPr>
          <a:xfrm>
            <a:off x="1311442" y="6522514"/>
            <a:ext cx="5610950" cy="24958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ếch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nhỏ</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bé</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endPar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đáy</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giếng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dirty="0"/>
          </a:p>
        </p:txBody>
      </p:sp>
      <p:sp>
        <p:nvSpPr>
          <p:cNvPr id="32" name="TextBox 31">
            <a:extLst>
              <a:ext uri="{FF2B5EF4-FFF2-40B4-BE49-F238E27FC236}">
                <a16:creationId xmlns:a16="http://schemas.microsoft.com/office/drawing/2014/main" id="{ADBCDED7-57C2-49D6-A9C1-2896CA780768}"/>
              </a:ext>
            </a:extLst>
          </p:cNvPr>
          <p:cNvSpPr txBox="1"/>
          <p:nvPr/>
        </p:nvSpPr>
        <p:spPr>
          <a:xfrm>
            <a:off x="6354494" y="7231703"/>
            <a:ext cx="5522863"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Năm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ông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thầy</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bói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mù</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3" name="TextBox 32">
            <a:extLst>
              <a:ext uri="{FF2B5EF4-FFF2-40B4-BE49-F238E27FC236}">
                <a16:creationId xmlns:a16="http://schemas.microsoft.com/office/drawing/2014/main" id="{A0A5A7E5-241F-4A39-961D-F33D87EC1F23}"/>
              </a:ext>
            </a:extLst>
          </p:cNvPr>
          <p:cNvSpPr txBox="1"/>
          <p:nvPr/>
        </p:nvSpPr>
        <p:spPr>
          <a:xfrm>
            <a:off x="11536716" y="6515100"/>
            <a:ext cx="5151084" cy="24826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tên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riêng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gọi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bằng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chung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74993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arn(inVertic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28" grpId="0"/>
      <p:bldP spid="29" grpId="0"/>
      <p:bldP spid="31"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416F90B-9EEB-4A12-95AA-EA48C871E8D7}"/>
              </a:ext>
            </a:extLst>
          </p:cNvPr>
          <p:cNvPicPr>
            <a:picLocks noChangeAspect="1"/>
          </p:cNvPicPr>
          <p:nvPr/>
        </p:nvPicPr>
        <p:blipFill>
          <a:blip r:embed="rId2"/>
          <a:stretch>
            <a:fillRect/>
          </a:stretch>
        </p:blipFill>
        <p:spPr>
          <a:xfrm>
            <a:off x="-457200" y="9964019"/>
            <a:ext cx="20609722" cy="2934609"/>
          </a:xfrm>
          <a:prstGeom prst="rect">
            <a:avLst/>
          </a:prstGeom>
        </p:spPr>
      </p:pic>
      <p:pic>
        <p:nvPicPr>
          <p:cNvPr id="12" name="Picture 3">
            <a:extLst>
              <a:ext uri="{FF2B5EF4-FFF2-40B4-BE49-F238E27FC236}">
                <a16:creationId xmlns:a16="http://schemas.microsoft.com/office/drawing/2014/main" id="{244539F4-BA21-487E-98C8-070288CECD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069" y="9798995"/>
            <a:ext cx="830146" cy="526105"/>
          </a:xfrm>
          <a:prstGeom prst="rect">
            <a:avLst/>
          </a:prstGeom>
        </p:spPr>
      </p:pic>
      <p:pic>
        <p:nvPicPr>
          <p:cNvPr id="13" name="Picture 4">
            <a:extLst>
              <a:ext uri="{FF2B5EF4-FFF2-40B4-BE49-F238E27FC236}">
                <a16:creationId xmlns:a16="http://schemas.microsoft.com/office/drawing/2014/main" id="{189F7C3C-0278-4FF2-8FDF-0EFB0D2A8B4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1938" y="9984383"/>
            <a:ext cx="657858" cy="416917"/>
          </a:xfrm>
          <a:prstGeom prst="rect">
            <a:avLst/>
          </a:prstGeom>
        </p:spPr>
      </p:pic>
      <p:pic>
        <p:nvPicPr>
          <p:cNvPr id="14" name="Picture 5">
            <a:extLst>
              <a:ext uri="{FF2B5EF4-FFF2-40B4-BE49-F238E27FC236}">
                <a16:creationId xmlns:a16="http://schemas.microsoft.com/office/drawing/2014/main" id="{D5D8D61F-6BF5-4671-8A4A-67D083628A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03026" y="9799450"/>
            <a:ext cx="949664" cy="601850"/>
          </a:xfrm>
          <a:prstGeom prst="rect">
            <a:avLst/>
          </a:prstGeom>
        </p:spPr>
      </p:pic>
      <p:pic>
        <p:nvPicPr>
          <p:cNvPr id="24" name="Picture 4">
            <a:extLst>
              <a:ext uri="{FF2B5EF4-FFF2-40B4-BE49-F238E27FC236}">
                <a16:creationId xmlns:a16="http://schemas.microsoft.com/office/drawing/2014/main" id="{0A7A564E-841A-48D3-A9D9-31E81743DD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29892" y="9908183"/>
            <a:ext cx="657858" cy="416917"/>
          </a:xfrm>
          <a:prstGeom prst="rect">
            <a:avLst/>
          </a:prstGeom>
        </p:spPr>
      </p:pic>
      <p:pic>
        <p:nvPicPr>
          <p:cNvPr id="25" name="Picture 4">
            <a:extLst>
              <a:ext uri="{FF2B5EF4-FFF2-40B4-BE49-F238E27FC236}">
                <a16:creationId xmlns:a16="http://schemas.microsoft.com/office/drawing/2014/main" id="{DA474290-86AF-4966-94A8-0D0E911C25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16055" y="9908183"/>
            <a:ext cx="657858" cy="416917"/>
          </a:xfrm>
          <a:prstGeom prst="rect">
            <a:avLst/>
          </a:prstGeom>
        </p:spPr>
      </p:pic>
      <p:graphicFrame>
        <p:nvGraphicFramePr>
          <p:cNvPr id="2" name="Table 1">
            <a:extLst>
              <a:ext uri="{FF2B5EF4-FFF2-40B4-BE49-F238E27FC236}">
                <a16:creationId xmlns:a16="http://schemas.microsoft.com/office/drawing/2014/main" id="{7DDD74D3-E446-4538-A4CE-2A5F87E80BC3}"/>
              </a:ext>
            </a:extLst>
          </p:cNvPr>
          <p:cNvGraphicFramePr>
            <a:graphicFrameLocks noGrp="1"/>
          </p:cNvGraphicFramePr>
          <p:nvPr>
            <p:extLst>
              <p:ext uri="{D42A27DB-BD31-4B8C-83A1-F6EECF244321}">
                <p14:modId xmlns:p14="http://schemas.microsoft.com/office/powerpoint/2010/main" val="1793064469"/>
              </p:ext>
            </p:extLst>
          </p:nvPr>
        </p:nvGraphicFramePr>
        <p:xfrm>
          <a:off x="892214" y="495300"/>
          <a:ext cx="16557586" cy="9144000"/>
        </p:xfrm>
        <a:graphic>
          <a:graphicData uri="http://schemas.openxmlformats.org/drawingml/2006/table">
            <a:tbl>
              <a:tblPr bandRow="1"/>
              <a:tblGrid>
                <a:gridCol w="6041986">
                  <a:extLst>
                    <a:ext uri="{9D8B030D-6E8A-4147-A177-3AD203B41FA5}">
                      <a16:colId xmlns:a16="http://schemas.microsoft.com/office/drawing/2014/main" val="3403899591"/>
                    </a:ext>
                  </a:extLst>
                </a:gridCol>
                <a:gridCol w="6026654">
                  <a:extLst>
                    <a:ext uri="{9D8B030D-6E8A-4147-A177-3AD203B41FA5}">
                      <a16:colId xmlns:a16="http://schemas.microsoft.com/office/drawing/2014/main" val="4201722763"/>
                    </a:ext>
                  </a:extLst>
                </a:gridCol>
                <a:gridCol w="4488946">
                  <a:extLst>
                    <a:ext uri="{9D8B030D-6E8A-4147-A177-3AD203B41FA5}">
                      <a16:colId xmlns:a16="http://schemas.microsoft.com/office/drawing/2014/main" val="1696558883"/>
                    </a:ext>
                  </a:extLst>
                </a:gridCol>
              </a:tblGrid>
              <a:tr h="1954258">
                <a:tc>
                  <a:txBody>
                    <a:bodyPr/>
                    <a:lstStyle/>
                    <a:p>
                      <a:pPr algn="ctr">
                        <a:lnSpc>
                          <a:spcPct val="150000"/>
                        </a:lnSpc>
                        <a:tabLst>
                          <a:tab pos="90170" algn="l"/>
                          <a:tab pos="180340" algn="l"/>
                          <a:tab pos="270510" algn="l"/>
                        </a:tabLst>
                      </a:pP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ngồi</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đáy</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giếng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 pos="27051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6085208"/>
                  </a:ext>
                </a:extLst>
              </a:tr>
              <a:tr h="7189742">
                <a:tc>
                  <a:txBody>
                    <a:bodyPr/>
                    <a:lstStyle/>
                    <a:p>
                      <a:pPr algn="just">
                        <a:lnSpc>
                          <a:spcPct val="150000"/>
                        </a:lnSpc>
                        <a:tabLst>
                          <a:tab pos="90170" algn="l"/>
                          <a:tab pos="180340" algn="l"/>
                          <a:tab pos="270510" algn="l"/>
                        </a:tabLs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 pos="270510" algn="l"/>
                        </a:tabLs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 pos="270510" algn="l"/>
                        </a:tabLs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35238" marR="35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559489"/>
                  </a:ext>
                </a:extLst>
              </a:tr>
            </a:tbl>
          </a:graphicData>
        </a:graphic>
      </p:graphicFrame>
      <p:pic>
        <p:nvPicPr>
          <p:cNvPr id="26" name="Picture 25">
            <a:extLst>
              <a:ext uri="{FF2B5EF4-FFF2-40B4-BE49-F238E27FC236}">
                <a16:creationId xmlns:a16="http://schemas.microsoft.com/office/drawing/2014/main" id="{8CAC0A14-91C0-457C-B01A-F129BDD26B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646" y="0"/>
            <a:ext cx="2101585" cy="2101585"/>
          </a:xfrm>
          <a:prstGeom prst="rect">
            <a:avLst/>
          </a:prstGeom>
        </p:spPr>
      </p:pic>
      <p:pic>
        <p:nvPicPr>
          <p:cNvPr id="27" name="Picture 26">
            <a:extLst>
              <a:ext uri="{FF2B5EF4-FFF2-40B4-BE49-F238E27FC236}">
                <a16:creationId xmlns:a16="http://schemas.microsoft.com/office/drawing/2014/main" id="{18822599-8F6B-438E-ADF4-40198D9445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96493" y="7589192"/>
            <a:ext cx="2454569" cy="2469356"/>
          </a:xfrm>
          <a:prstGeom prst="rect">
            <a:avLst/>
          </a:prstGeom>
        </p:spPr>
      </p:pic>
      <p:pic>
        <p:nvPicPr>
          <p:cNvPr id="28" name="Picture 12">
            <a:extLst>
              <a:ext uri="{FF2B5EF4-FFF2-40B4-BE49-F238E27FC236}">
                <a16:creationId xmlns:a16="http://schemas.microsoft.com/office/drawing/2014/main" id="{93CF46D8-9D41-42D9-BB28-177437E40A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394412">
            <a:off x="17253819" y="-42023"/>
            <a:ext cx="981946" cy="1018811"/>
          </a:xfrm>
          <a:prstGeom prst="rect">
            <a:avLst/>
          </a:prstGeom>
        </p:spPr>
      </p:pic>
      <p:sp>
        <p:nvSpPr>
          <p:cNvPr id="29" name="TextBox 28">
            <a:extLst>
              <a:ext uri="{FF2B5EF4-FFF2-40B4-BE49-F238E27FC236}">
                <a16:creationId xmlns:a16="http://schemas.microsoft.com/office/drawing/2014/main" id="{D53B11D8-BD56-43C6-9DBF-288827D612ED}"/>
              </a:ext>
            </a:extLst>
          </p:cNvPr>
          <p:cNvSpPr txBox="1"/>
          <p:nvPr/>
        </p:nvSpPr>
        <p:spPr>
          <a:xfrm>
            <a:off x="818147" y="2562700"/>
            <a:ext cx="5999920" cy="6444136"/>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90170" algn="l"/>
                <a:tab pos="180340" algn="l"/>
                <a:tab pos="270510" algn="l"/>
              </a:tabLst>
              <a:defRPr/>
            </a:pPr>
            <a:r>
              <a:rPr kumimoji="0" lang="en-US" sz="31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Hành</a:t>
            </a:r>
            <a:r>
              <a:rPr kumimoji="0" lang="en-US" sz="31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động</a:t>
            </a:r>
            <a:r>
              <a:rPr kumimoji="0" lang="en-US" sz="31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1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tiếng</a:t>
            </a:r>
            <a:r>
              <a:rPr kumimoji="0" lang="en-US" sz="31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kêu</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hàng</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loạt</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biểu</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hiện</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hàm</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chứa</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lời</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nhắc</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nhở</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đối</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đọc</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nghe</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100" b="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90170" algn="l"/>
                <a:tab pos="180340" algn="l"/>
                <a:tab pos="270510" algn="l"/>
              </a:tabLst>
              <a:defRPr/>
            </a:pP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nên</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ngộ</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thân</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mang</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lối</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sống</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nhìn</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hành</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xử</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vào</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hoàn</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cảnh</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môi</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mới</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thì</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tự</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chuốc</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lấy</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tai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họa</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100" b="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2" name="TextBox 31">
            <a:extLst>
              <a:ext uri="{FF2B5EF4-FFF2-40B4-BE49-F238E27FC236}">
                <a16:creationId xmlns:a16="http://schemas.microsoft.com/office/drawing/2014/main" id="{663F0819-58E1-4B8C-A0C4-EBC32383DF3A}"/>
              </a:ext>
            </a:extLst>
          </p:cNvPr>
          <p:cNvSpPr txBox="1"/>
          <p:nvPr/>
        </p:nvSpPr>
        <p:spPr>
          <a:xfrm>
            <a:off x="6905754" y="2383019"/>
            <a:ext cx="5883814" cy="7159717"/>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90170" algn="l"/>
                <a:tab pos="180340" algn="l"/>
                <a:tab pos="270510" algn="l"/>
              </a:tabLst>
              <a:defRPr/>
            </a:pPr>
            <a:r>
              <a:rPr kumimoji="0" lang="en-US" sz="31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Hành</a:t>
            </a:r>
            <a:r>
              <a:rPr kumimoji="0" lang="en-US" sz="31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động</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voi</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lời</a:t>
            </a:r>
            <a:r>
              <a:rPr kumimoji="0" lang="en-US" sz="31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cãi</a:t>
            </a:r>
            <a:r>
              <a:rPr kumimoji="0" lang="en-US" sz="31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vã</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gàn</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dở</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ẩn</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chứa</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90170" algn="l"/>
                <a:tab pos="180340" algn="l"/>
                <a:tab pos="270510" algn="l"/>
              </a:tabLst>
              <a:defRPr/>
            </a:pP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Cần</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xét</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toàn</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diện</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cần</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thái</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hợp</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tác</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bổ</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sung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góc</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nhìn</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nhìn</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tìm</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hiểu</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chân</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lí</a:t>
            </a:r>
            <a:r>
              <a:rPr kumimoji="0" lang="en-US" sz="3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3" name="TextBox 32">
            <a:extLst>
              <a:ext uri="{FF2B5EF4-FFF2-40B4-BE49-F238E27FC236}">
                <a16:creationId xmlns:a16="http://schemas.microsoft.com/office/drawing/2014/main" id="{C069BBB2-FDEC-417D-9DD2-1C6AB81D7E19}"/>
              </a:ext>
            </a:extLst>
          </p:cNvPr>
          <p:cNvSpPr txBox="1"/>
          <p:nvPr/>
        </p:nvSpPr>
        <p:spPr>
          <a:xfrm>
            <a:off x="13229892" y="4131841"/>
            <a:ext cx="3924999" cy="28662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Suy</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nghĩ</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lời</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nói</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hành</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động</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ẩn</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chứa</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lang="en-US" sz="31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lang="en-US" sz="31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sâu</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1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sắc</a:t>
            </a:r>
            <a:r>
              <a:rPr kumimoji="0" lang="en-US" sz="31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100" b="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4" name="Picture 29">
            <a:extLst>
              <a:ext uri="{FF2B5EF4-FFF2-40B4-BE49-F238E27FC236}">
                <a16:creationId xmlns:a16="http://schemas.microsoft.com/office/drawing/2014/main" id="{6974824F-CF9D-42EC-B1D3-45C9C3BCB9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5041" y="7972934"/>
            <a:ext cx="1144548" cy="2179476"/>
          </a:xfrm>
          <a:prstGeom prst="rect">
            <a:avLst/>
          </a:prstGeom>
        </p:spPr>
      </p:pic>
    </p:spTree>
    <p:extLst>
      <p:ext uri="{BB962C8B-B14F-4D97-AF65-F5344CB8AC3E}">
        <p14:creationId xmlns:p14="http://schemas.microsoft.com/office/powerpoint/2010/main" val="1243477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fade">
                                      <p:cBhvr>
                                        <p:cTn id="17" dur="500"/>
                                        <p:tgtEl>
                                          <p:spTgt spid="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fade">
                                      <p:cBhvr>
                                        <p:cTn id="22" dur="500"/>
                                        <p:tgtEl>
                                          <p:spTgt spid="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416F90B-9EEB-4A12-95AA-EA48C871E8D7}"/>
              </a:ext>
            </a:extLst>
          </p:cNvPr>
          <p:cNvPicPr>
            <a:picLocks noChangeAspect="1"/>
          </p:cNvPicPr>
          <p:nvPr/>
        </p:nvPicPr>
        <p:blipFill>
          <a:blip r:embed="rId2"/>
          <a:stretch>
            <a:fillRect/>
          </a:stretch>
        </p:blipFill>
        <p:spPr>
          <a:xfrm>
            <a:off x="-457200" y="9811958"/>
            <a:ext cx="20609722" cy="2934609"/>
          </a:xfrm>
          <a:prstGeom prst="rect">
            <a:avLst/>
          </a:prstGeom>
        </p:spPr>
      </p:pic>
      <p:pic>
        <p:nvPicPr>
          <p:cNvPr id="12" name="Picture 3">
            <a:extLst>
              <a:ext uri="{FF2B5EF4-FFF2-40B4-BE49-F238E27FC236}">
                <a16:creationId xmlns:a16="http://schemas.microsoft.com/office/drawing/2014/main" id="{244539F4-BA21-487E-98C8-070288CECD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069" y="9694347"/>
            <a:ext cx="830146" cy="526105"/>
          </a:xfrm>
          <a:prstGeom prst="rect">
            <a:avLst/>
          </a:prstGeom>
        </p:spPr>
      </p:pic>
      <p:pic>
        <p:nvPicPr>
          <p:cNvPr id="13" name="Picture 4">
            <a:extLst>
              <a:ext uri="{FF2B5EF4-FFF2-40B4-BE49-F238E27FC236}">
                <a16:creationId xmlns:a16="http://schemas.microsoft.com/office/drawing/2014/main" id="{189F7C3C-0278-4FF2-8FDF-0EFB0D2A8B4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1938" y="9728802"/>
            <a:ext cx="657858" cy="416917"/>
          </a:xfrm>
          <a:prstGeom prst="rect">
            <a:avLst/>
          </a:prstGeom>
        </p:spPr>
      </p:pic>
      <p:pic>
        <p:nvPicPr>
          <p:cNvPr id="14" name="Picture 5">
            <a:extLst>
              <a:ext uri="{FF2B5EF4-FFF2-40B4-BE49-F238E27FC236}">
                <a16:creationId xmlns:a16="http://schemas.microsoft.com/office/drawing/2014/main" id="{D5D8D61F-6BF5-4671-8A4A-67D083628A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03026" y="9469455"/>
            <a:ext cx="949664" cy="601850"/>
          </a:xfrm>
          <a:prstGeom prst="rect">
            <a:avLst/>
          </a:prstGeom>
        </p:spPr>
      </p:pic>
      <p:pic>
        <p:nvPicPr>
          <p:cNvPr id="24" name="Picture 4">
            <a:extLst>
              <a:ext uri="{FF2B5EF4-FFF2-40B4-BE49-F238E27FC236}">
                <a16:creationId xmlns:a16="http://schemas.microsoft.com/office/drawing/2014/main" id="{0A7A564E-841A-48D3-A9D9-31E81743DD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29892" y="9683196"/>
            <a:ext cx="657858" cy="416917"/>
          </a:xfrm>
          <a:prstGeom prst="rect">
            <a:avLst/>
          </a:prstGeom>
        </p:spPr>
      </p:pic>
      <p:pic>
        <p:nvPicPr>
          <p:cNvPr id="25" name="Picture 4">
            <a:extLst>
              <a:ext uri="{FF2B5EF4-FFF2-40B4-BE49-F238E27FC236}">
                <a16:creationId xmlns:a16="http://schemas.microsoft.com/office/drawing/2014/main" id="{DA474290-86AF-4966-94A8-0D0E911C25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16055" y="9682057"/>
            <a:ext cx="657858" cy="416917"/>
          </a:xfrm>
          <a:prstGeom prst="rect">
            <a:avLst/>
          </a:prstGeom>
        </p:spPr>
      </p:pic>
      <p:pic>
        <p:nvPicPr>
          <p:cNvPr id="20" name="Picture 3">
            <a:extLst>
              <a:ext uri="{FF2B5EF4-FFF2-40B4-BE49-F238E27FC236}">
                <a16:creationId xmlns:a16="http://schemas.microsoft.com/office/drawing/2014/main" id="{109B813B-4745-41AB-90C0-C653F62DBA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1157">
            <a:off x="1026878" y="1064748"/>
            <a:ext cx="2220232" cy="1154521"/>
          </a:xfrm>
          <a:prstGeom prst="rect">
            <a:avLst/>
          </a:prstGeom>
        </p:spPr>
      </p:pic>
      <p:grpSp>
        <p:nvGrpSpPr>
          <p:cNvPr id="2" name="Group 1">
            <a:extLst>
              <a:ext uri="{FF2B5EF4-FFF2-40B4-BE49-F238E27FC236}">
                <a16:creationId xmlns:a16="http://schemas.microsoft.com/office/drawing/2014/main" id="{677FFEC5-3C91-498C-BAF1-8A5648058608}"/>
              </a:ext>
            </a:extLst>
          </p:cNvPr>
          <p:cNvGrpSpPr/>
          <p:nvPr/>
        </p:nvGrpSpPr>
        <p:grpSpPr>
          <a:xfrm>
            <a:off x="5298796" y="624952"/>
            <a:ext cx="8256513" cy="2100556"/>
            <a:chOff x="2600481" y="794647"/>
            <a:chExt cx="8256513" cy="2100556"/>
          </a:xfrm>
        </p:grpSpPr>
        <p:grpSp>
          <p:nvGrpSpPr>
            <p:cNvPr id="21" name="Group 7">
              <a:extLst>
                <a:ext uri="{FF2B5EF4-FFF2-40B4-BE49-F238E27FC236}">
                  <a16:creationId xmlns:a16="http://schemas.microsoft.com/office/drawing/2014/main" id="{BD1EEA1C-1E9C-4B48-890C-57E023840E41}"/>
                </a:ext>
              </a:extLst>
            </p:cNvPr>
            <p:cNvGrpSpPr/>
            <p:nvPr/>
          </p:nvGrpSpPr>
          <p:grpSpPr>
            <a:xfrm>
              <a:off x="2756612" y="1028700"/>
              <a:ext cx="8100382" cy="1866503"/>
              <a:chOff x="0" y="0"/>
              <a:chExt cx="15607370" cy="8223969"/>
            </a:xfrm>
          </p:grpSpPr>
          <p:sp>
            <p:nvSpPr>
              <p:cNvPr id="22" name="Freeform 8">
                <a:extLst>
                  <a:ext uri="{FF2B5EF4-FFF2-40B4-BE49-F238E27FC236}">
                    <a16:creationId xmlns:a16="http://schemas.microsoft.com/office/drawing/2014/main" id="{B939D5DD-ABDF-486E-B21A-BD665328F5FA}"/>
                  </a:ext>
                </a:extLst>
              </p:cNvPr>
              <p:cNvSpPr/>
              <p:nvPr/>
            </p:nvSpPr>
            <p:spPr>
              <a:xfrm>
                <a:off x="-1" y="0"/>
                <a:ext cx="15615029" cy="8223969"/>
              </a:xfrm>
              <a:custGeom>
                <a:avLst/>
                <a:gdLst/>
                <a:ahLst/>
                <a:cxnLst/>
                <a:rect l="l" t="t" r="r" b="b"/>
                <a:pathLst>
                  <a:path w="15615029" h="8223969">
                    <a:moveTo>
                      <a:pt x="15108590" y="8207050"/>
                    </a:moveTo>
                    <a:cubicBezTo>
                      <a:pt x="15108590" y="8207050"/>
                      <a:pt x="14871594" y="8197081"/>
                      <a:pt x="14509455" y="8210525"/>
                    </a:cubicBezTo>
                    <a:cubicBezTo>
                      <a:pt x="14147317" y="8223969"/>
                      <a:pt x="490924" y="8223969"/>
                      <a:pt x="490924" y="8223969"/>
                    </a:cubicBezTo>
                    <a:cubicBezTo>
                      <a:pt x="245502" y="8223969"/>
                      <a:pt x="32509" y="8126702"/>
                      <a:pt x="31032" y="7966587"/>
                    </a:cubicBezTo>
                    <a:cubicBezTo>
                      <a:pt x="31032" y="7966587"/>
                      <a:pt x="0" y="560159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157196"/>
                      <a:pt x="15606273" y="7267001"/>
                    </a:cubicBezTo>
                    <a:cubicBezTo>
                      <a:pt x="15615029" y="7560302"/>
                      <a:pt x="15568482" y="7893373"/>
                      <a:pt x="15568482" y="7893373"/>
                    </a:cubicBezTo>
                    <a:cubicBezTo>
                      <a:pt x="15565516" y="8073398"/>
                      <a:pt x="15354013" y="8207050"/>
                      <a:pt x="15108590" y="8207050"/>
                    </a:cubicBezTo>
                    <a:close/>
                  </a:path>
                </a:pathLst>
              </a:custGeom>
              <a:solidFill>
                <a:srgbClr val="98C8BB"/>
              </a:solidFill>
            </p:spPr>
          </p:sp>
        </p:grpSp>
        <p:grpSp>
          <p:nvGrpSpPr>
            <p:cNvPr id="23" name="Group 9">
              <a:extLst>
                <a:ext uri="{FF2B5EF4-FFF2-40B4-BE49-F238E27FC236}">
                  <a16:creationId xmlns:a16="http://schemas.microsoft.com/office/drawing/2014/main" id="{E68894D3-F4A1-46CF-8563-FA0DFECD2A35}"/>
                </a:ext>
              </a:extLst>
            </p:cNvPr>
            <p:cNvGrpSpPr/>
            <p:nvPr/>
          </p:nvGrpSpPr>
          <p:grpSpPr>
            <a:xfrm>
              <a:off x="2620535" y="794647"/>
              <a:ext cx="7859804" cy="1758053"/>
              <a:chOff x="0" y="0"/>
              <a:chExt cx="15607370" cy="8343963"/>
            </a:xfrm>
          </p:grpSpPr>
          <p:sp>
            <p:nvSpPr>
              <p:cNvPr id="26" name="Freeform 10">
                <a:extLst>
                  <a:ext uri="{FF2B5EF4-FFF2-40B4-BE49-F238E27FC236}">
                    <a16:creationId xmlns:a16="http://schemas.microsoft.com/office/drawing/2014/main" id="{1FB03FC8-B9E1-481C-B9E6-6B8405027CB5}"/>
                  </a:ext>
                </a:extLst>
              </p:cNvPr>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sp>
          <p:nvSpPr>
            <p:cNvPr id="27" name="TextBox 25">
              <a:extLst>
                <a:ext uri="{FF2B5EF4-FFF2-40B4-BE49-F238E27FC236}">
                  <a16:creationId xmlns:a16="http://schemas.microsoft.com/office/drawing/2014/main" id="{CCD78B10-AC54-45E1-B9F2-2B7D36E8BD14}"/>
                </a:ext>
              </a:extLst>
            </p:cNvPr>
            <p:cNvSpPr txBox="1"/>
            <p:nvPr/>
          </p:nvSpPr>
          <p:spPr>
            <a:xfrm>
              <a:off x="2600481" y="1485900"/>
              <a:ext cx="7859804" cy="665695"/>
            </a:xfrm>
            <a:prstGeom prst="rect">
              <a:avLst/>
            </a:prstGeom>
          </p:spPr>
          <p:txBody>
            <a:bodyPr wrap="square" lIns="0" tIns="0" rIns="0" bIns="0" rtlCol="0" anchor="t">
              <a:spAutoFit/>
            </a:bodyPr>
            <a:lstStyle/>
            <a:p>
              <a:pPr marL="0" marR="0" lvl="0" indent="0" algn="ctr" defTabSz="914400" rtl="0" eaLnBrk="1" fontAlgn="auto" latinLnBrk="0" hangingPunct="1">
                <a:lnSpc>
                  <a:spcPts val="5092"/>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NGHỆ THUẬT</a:t>
              </a:r>
            </a:p>
          </p:txBody>
        </p:sp>
      </p:grpSp>
      <p:pic>
        <p:nvPicPr>
          <p:cNvPr id="28" name="Picture 37">
            <a:extLst>
              <a:ext uri="{FF2B5EF4-FFF2-40B4-BE49-F238E27FC236}">
                <a16:creationId xmlns:a16="http://schemas.microsoft.com/office/drawing/2014/main" id="{5D749109-94AE-4FBC-BEB1-88C2AD33D84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70667" y="1029563"/>
            <a:ext cx="1326505" cy="1326505"/>
          </a:xfrm>
          <a:prstGeom prst="rect">
            <a:avLst/>
          </a:prstGeom>
        </p:spPr>
      </p:pic>
      <p:pic>
        <p:nvPicPr>
          <p:cNvPr id="29" name="Picture 41">
            <a:extLst>
              <a:ext uri="{FF2B5EF4-FFF2-40B4-BE49-F238E27FC236}">
                <a16:creationId xmlns:a16="http://schemas.microsoft.com/office/drawing/2014/main" id="{817F8FA5-D9E6-4DE8-A2C0-1B5F5BA43A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970631" y="1425030"/>
            <a:ext cx="2607227" cy="1355758"/>
          </a:xfrm>
          <a:prstGeom prst="rect">
            <a:avLst/>
          </a:prstGeom>
        </p:spPr>
      </p:pic>
      <p:pic>
        <p:nvPicPr>
          <p:cNvPr id="31" name="Picture 18">
            <a:extLst>
              <a:ext uri="{FF2B5EF4-FFF2-40B4-BE49-F238E27FC236}">
                <a16:creationId xmlns:a16="http://schemas.microsoft.com/office/drawing/2014/main" id="{37B7A3E7-28B1-4085-8662-55BA73448C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78888" y="3182708"/>
            <a:ext cx="7699066" cy="5862905"/>
          </a:xfrm>
          <a:prstGeom prst="rect">
            <a:avLst/>
          </a:prstGeom>
        </p:spPr>
      </p:pic>
      <p:pic>
        <p:nvPicPr>
          <p:cNvPr id="36" name="Picture 35">
            <a:extLst>
              <a:ext uri="{FF2B5EF4-FFF2-40B4-BE49-F238E27FC236}">
                <a16:creationId xmlns:a16="http://schemas.microsoft.com/office/drawing/2014/main" id="{6F85AAA9-D7E4-461D-BE04-6A5B0F4702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400" y="7714889"/>
            <a:ext cx="2328642" cy="2277919"/>
          </a:xfrm>
          <a:prstGeom prst="rect">
            <a:avLst/>
          </a:prstGeom>
        </p:spPr>
      </p:pic>
      <p:sp>
        <p:nvSpPr>
          <p:cNvPr id="37" name="TextBox 36">
            <a:extLst>
              <a:ext uri="{FF2B5EF4-FFF2-40B4-BE49-F238E27FC236}">
                <a16:creationId xmlns:a16="http://schemas.microsoft.com/office/drawing/2014/main" id="{1B358EF0-5DBA-40BC-A2FB-B8491FDBC42F}"/>
              </a:ext>
            </a:extLst>
          </p:cNvPr>
          <p:cNvSpPr txBox="1"/>
          <p:nvPr/>
        </p:nvSpPr>
        <p:spPr>
          <a:xfrm>
            <a:off x="1382021" y="4051014"/>
            <a:ext cx="7010400" cy="349262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90170" algn="l"/>
                <a:tab pos="180340" algn="l"/>
                <a:tab pos="270510" algn="l"/>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kumimoji="0" lang="en-US" sz="3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Ếch</a:t>
            </a:r>
            <a:r>
              <a:rPr kumimoji="0" lang="en-US" sz="3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ngồi</a:t>
            </a:r>
            <a:r>
              <a:rPr kumimoji="0" lang="en-US" sz="3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đáy</a:t>
            </a:r>
            <a:r>
              <a:rPr kumimoji="0" lang="en-US" sz="3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giếng</a:t>
            </a:r>
            <a:r>
              <a:rPr lang="en-US" sz="3800"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Ngắn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gọn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mượn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chuyện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loài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nói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khuyên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răn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bổ</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ích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8" name="Picture 18">
            <a:extLst>
              <a:ext uri="{FF2B5EF4-FFF2-40B4-BE49-F238E27FC236}">
                <a16:creationId xmlns:a16="http://schemas.microsoft.com/office/drawing/2014/main" id="{5B37DE9A-EBE0-475B-9D6D-BDA8D193D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390842" y="3182708"/>
            <a:ext cx="7699066" cy="5862905"/>
          </a:xfrm>
          <a:prstGeom prst="rect">
            <a:avLst/>
          </a:prstGeom>
        </p:spPr>
      </p:pic>
      <p:pic>
        <p:nvPicPr>
          <p:cNvPr id="40" name="Picture 39">
            <a:extLst>
              <a:ext uri="{FF2B5EF4-FFF2-40B4-BE49-F238E27FC236}">
                <a16:creationId xmlns:a16="http://schemas.microsoft.com/office/drawing/2014/main" id="{7B276ADF-4541-4473-868F-CF71DC39CC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65798" y="7394057"/>
            <a:ext cx="2603758" cy="2550043"/>
          </a:xfrm>
          <a:prstGeom prst="rect">
            <a:avLst/>
          </a:prstGeom>
        </p:spPr>
      </p:pic>
      <p:sp>
        <p:nvSpPr>
          <p:cNvPr id="41" name="TextBox 40">
            <a:extLst>
              <a:ext uri="{FF2B5EF4-FFF2-40B4-BE49-F238E27FC236}">
                <a16:creationId xmlns:a16="http://schemas.microsoft.com/office/drawing/2014/main" id="{651605DB-C1D3-47A0-AB0F-64DFAE434665}"/>
              </a:ext>
            </a:extLst>
          </p:cNvPr>
          <p:cNvSpPr txBox="1"/>
          <p:nvPr/>
        </p:nvSpPr>
        <p:spPr>
          <a:xfrm>
            <a:off x="9598926" y="3934308"/>
            <a:ext cx="6770428" cy="4369786"/>
          </a:xfrm>
          <a:prstGeom prst="rect">
            <a:avLst/>
          </a:prstGeom>
          <a:noFill/>
        </p:spPr>
        <p:txBody>
          <a:bodyPr wrap="square">
            <a:spAutoFit/>
          </a:bodyPr>
          <a:lstStyle/>
          <a:p>
            <a:pPr marL="571500" indent="-571500" algn="just">
              <a:lnSpc>
                <a:spcPct val="150000"/>
              </a:lnSpc>
              <a:buFont typeface="Arial" panose="020B0604020202020204" pitchFamily="34" charset="0"/>
              <a:buChar char="•"/>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Mượn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bình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khuyên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răn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đời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sâu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2" name="Picture 11">
            <a:extLst>
              <a:ext uri="{FF2B5EF4-FFF2-40B4-BE49-F238E27FC236}">
                <a16:creationId xmlns:a16="http://schemas.microsoft.com/office/drawing/2014/main" id="{3065DAC7-EE2B-426C-AB1E-C2175315EE7A}"/>
              </a:ext>
            </a:extLst>
          </p:cNvPr>
          <p:cNvPicPr>
            <a:picLocks noChangeAspect="1"/>
          </p:cNvPicPr>
          <p:nvPr/>
        </p:nvPicPr>
        <p:blipFill>
          <a:blip r:embed="rId13"/>
          <a:srcRect/>
          <a:stretch>
            <a:fillRect/>
          </a:stretch>
        </p:blipFill>
        <p:spPr>
          <a:xfrm rot="1504902">
            <a:off x="8466810" y="8239984"/>
            <a:ext cx="1686474" cy="1490421"/>
          </a:xfrm>
          <a:prstGeom prst="rect">
            <a:avLst/>
          </a:prstGeom>
        </p:spPr>
      </p:pic>
    </p:spTree>
    <p:extLst>
      <p:ext uri="{BB962C8B-B14F-4D97-AF65-F5344CB8AC3E}">
        <p14:creationId xmlns:p14="http://schemas.microsoft.com/office/powerpoint/2010/main" val="8029808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grpSp>
        <p:nvGrpSpPr>
          <p:cNvPr id="40" name="Group 11">
            <a:extLst>
              <a:ext uri="{FF2B5EF4-FFF2-40B4-BE49-F238E27FC236}">
                <a16:creationId xmlns:a16="http://schemas.microsoft.com/office/drawing/2014/main" id="{5C9AC445-E474-4B9C-ADA8-C8DCA4CCF210}"/>
              </a:ext>
            </a:extLst>
          </p:cNvPr>
          <p:cNvGrpSpPr/>
          <p:nvPr/>
        </p:nvGrpSpPr>
        <p:grpSpPr>
          <a:xfrm>
            <a:off x="4572000" y="647700"/>
            <a:ext cx="9448800" cy="1627269"/>
            <a:chOff x="0" y="0"/>
            <a:chExt cx="16718711" cy="8691802"/>
          </a:xfrm>
        </p:grpSpPr>
        <p:sp>
          <p:nvSpPr>
            <p:cNvPr id="41" name="Freeform 12">
              <a:extLst>
                <a:ext uri="{FF2B5EF4-FFF2-40B4-BE49-F238E27FC236}">
                  <a16:creationId xmlns:a16="http://schemas.microsoft.com/office/drawing/2014/main" id="{33183E04-4C3C-4D7E-8B98-597EF82B0E17}"/>
                </a:ext>
              </a:extLst>
            </p:cNvPr>
            <p:cNvSpPr/>
            <p:nvPr/>
          </p:nvSpPr>
          <p:spPr>
            <a:xfrm>
              <a:off x="0" y="-4073"/>
              <a:ext cx="16725102" cy="8698405"/>
            </a:xfrm>
            <a:custGeom>
              <a:avLst/>
              <a:gdLst/>
              <a:ahLst/>
              <a:cxnLst/>
              <a:rect l="l" t="t" r="r" b="b"/>
              <a:pathLst>
                <a:path w="16725102" h="8698405">
                  <a:moveTo>
                    <a:pt x="16097324" y="8643927"/>
                  </a:moveTo>
                  <a:cubicBezTo>
                    <a:pt x="16097324" y="8643927"/>
                    <a:pt x="15366450" y="8698405"/>
                    <a:pt x="13065359" y="8695784"/>
                  </a:cubicBezTo>
                  <a:cubicBezTo>
                    <a:pt x="6019295" y="8693621"/>
                    <a:pt x="1057074" y="8685797"/>
                    <a:pt x="1057074" y="8685797"/>
                  </a:cubicBezTo>
                  <a:cubicBezTo>
                    <a:pt x="812932" y="8676962"/>
                    <a:pt x="449110" y="8655732"/>
                    <a:pt x="282371" y="8597554"/>
                  </a:cubicBezTo>
                  <a:cubicBezTo>
                    <a:pt x="4469" y="8500591"/>
                    <a:pt x="0" y="8327312"/>
                    <a:pt x="0" y="6805540"/>
                  </a:cubicBezTo>
                  <a:lnTo>
                    <a:pt x="0" y="6805464"/>
                  </a:lnTo>
                  <a:cubicBezTo>
                    <a:pt x="8536" y="491230"/>
                    <a:pt x="0" y="345608"/>
                    <a:pt x="77597" y="223930"/>
                  </a:cubicBezTo>
                  <a:cubicBezTo>
                    <a:pt x="217372" y="4759"/>
                    <a:pt x="519255" y="4073"/>
                    <a:pt x="937909" y="4073"/>
                  </a:cubicBezTo>
                  <a:cubicBezTo>
                    <a:pt x="937909" y="4073"/>
                    <a:pt x="3062836" y="15681"/>
                    <a:pt x="10467239" y="7673"/>
                  </a:cubicBezTo>
                  <a:cubicBezTo>
                    <a:pt x="15147522" y="0"/>
                    <a:pt x="15864255" y="6979"/>
                    <a:pt x="15864255" y="6979"/>
                  </a:cubicBezTo>
                  <a:cubicBezTo>
                    <a:pt x="16232563" y="14458"/>
                    <a:pt x="16370822" y="42638"/>
                    <a:pt x="16568562" y="165219"/>
                  </a:cubicBezTo>
                  <a:cubicBezTo>
                    <a:pt x="16719579" y="258836"/>
                    <a:pt x="16725102" y="476157"/>
                    <a:pt x="16715961" y="6805463"/>
                  </a:cubicBezTo>
                  <a:lnTo>
                    <a:pt x="16715961" y="6805539"/>
                  </a:lnTo>
                  <a:cubicBezTo>
                    <a:pt x="16715961" y="8445277"/>
                    <a:pt x="16673176" y="8593865"/>
                    <a:pt x="16097324" y="8643927"/>
                  </a:cubicBezTo>
                  <a:close/>
                </a:path>
              </a:pathLst>
            </a:custGeom>
            <a:solidFill>
              <a:srgbClr val="FFD4CF"/>
            </a:solidFill>
          </p:spPr>
        </p:sp>
      </p:grpSp>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24983" y="239716"/>
            <a:ext cx="1221473" cy="1221473"/>
          </a:xfrm>
          <a:prstGeom prst="rect">
            <a:avLst/>
          </a:prstGeom>
        </p:spPr>
      </p:pic>
      <p:pic>
        <p:nvPicPr>
          <p:cNvPr id="29" name="Picture 2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400" y="697054"/>
            <a:ext cx="2262744" cy="1176627"/>
          </a:xfrm>
          <a:prstGeom prst="rect">
            <a:avLst/>
          </a:prstGeom>
        </p:spPr>
      </p:pic>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3447" y="699804"/>
            <a:ext cx="2361572" cy="1228017"/>
          </a:xfrm>
          <a:prstGeom prst="rect">
            <a:avLst/>
          </a:prstGeom>
        </p:spPr>
      </p:pic>
      <p:sp>
        <p:nvSpPr>
          <p:cNvPr id="39" name="TextBox 25">
            <a:extLst>
              <a:ext uri="{FF2B5EF4-FFF2-40B4-BE49-F238E27FC236}">
                <a16:creationId xmlns:a16="http://schemas.microsoft.com/office/drawing/2014/main" id="{83AC6F62-38FB-438A-80E7-A73F59EBC1C0}"/>
              </a:ext>
            </a:extLst>
          </p:cNvPr>
          <p:cNvSpPr txBox="1"/>
          <p:nvPr/>
        </p:nvSpPr>
        <p:spPr>
          <a:xfrm>
            <a:off x="5322796" y="1207946"/>
            <a:ext cx="7859804" cy="665695"/>
          </a:xfrm>
          <a:prstGeom prst="rect">
            <a:avLst/>
          </a:prstGeom>
        </p:spPr>
        <p:txBody>
          <a:bodyPr wrap="square" lIns="0" tIns="0" rIns="0" bIns="0" rtlCol="0" anchor="t">
            <a:spAutoFit/>
          </a:bodyPr>
          <a:lstStyle/>
          <a:p>
            <a:pPr algn="ctr">
              <a:lnSpc>
                <a:spcPts val="5092"/>
              </a:lnSpc>
            </a:pPr>
            <a:r>
              <a:rPr lang="en-US" sz="6000" b="1" dirty="0">
                <a:latin typeface="Arial" panose="020B0604020202020204" pitchFamily="34" charset="0"/>
                <a:cs typeface="Arial" panose="020B0604020202020204" pitchFamily="34" charset="0"/>
              </a:rPr>
              <a:t>NỘI DUNG – Ý NGHĨA</a:t>
            </a:r>
          </a:p>
        </p:txBody>
      </p:sp>
      <p:pic>
        <p:nvPicPr>
          <p:cNvPr id="42" name="Picture 3">
            <a:extLst>
              <a:ext uri="{FF2B5EF4-FFF2-40B4-BE49-F238E27FC236}">
                <a16:creationId xmlns:a16="http://schemas.microsoft.com/office/drawing/2014/main" id="{8EC81CD1-4119-4936-998B-7C704E858F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02432" y="2628900"/>
            <a:ext cx="2558558" cy="2190765"/>
          </a:xfrm>
          <a:prstGeom prst="rect">
            <a:avLst/>
          </a:prstGeom>
        </p:spPr>
      </p:pic>
      <p:pic>
        <p:nvPicPr>
          <p:cNvPr id="43" name="Picture 6">
            <a:extLst>
              <a:ext uri="{FF2B5EF4-FFF2-40B4-BE49-F238E27FC236}">
                <a16:creationId xmlns:a16="http://schemas.microsoft.com/office/drawing/2014/main" id="{A60303B6-E971-4B57-B9EF-AE72A16854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35519" y="8238837"/>
            <a:ext cx="4037061" cy="1801539"/>
          </a:xfrm>
          <a:prstGeom prst="rect">
            <a:avLst/>
          </a:prstGeom>
        </p:spPr>
      </p:pic>
      <p:pic>
        <p:nvPicPr>
          <p:cNvPr id="44" name="Picture 10">
            <a:extLst>
              <a:ext uri="{FF2B5EF4-FFF2-40B4-BE49-F238E27FC236}">
                <a16:creationId xmlns:a16="http://schemas.microsoft.com/office/drawing/2014/main" id="{4A2B4BAD-D3E9-43C6-9620-8AF1C36B8B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62441" y="2643331"/>
            <a:ext cx="2558559" cy="2190765"/>
          </a:xfrm>
          <a:prstGeom prst="rect">
            <a:avLst/>
          </a:prstGeom>
        </p:spPr>
      </p:pic>
      <p:pic>
        <p:nvPicPr>
          <p:cNvPr id="45" name="Picture 15">
            <a:extLst>
              <a:ext uri="{FF2B5EF4-FFF2-40B4-BE49-F238E27FC236}">
                <a16:creationId xmlns:a16="http://schemas.microsoft.com/office/drawing/2014/main" id="{7EA5CF70-D43D-4C55-844F-EE73654874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874019" y="8397472"/>
            <a:ext cx="4549490" cy="1484271"/>
          </a:xfrm>
          <a:prstGeom prst="rect">
            <a:avLst/>
          </a:prstGeom>
        </p:spPr>
      </p:pic>
      <p:sp>
        <p:nvSpPr>
          <p:cNvPr id="47" name="TextBox 46">
            <a:extLst>
              <a:ext uri="{FF2B5EF4-FFF2-40B4-BE49-F238E27FC236}">
                <a16:creationId xmlns:a16="http://schemas.microsoft.com/office/drawing/2014/main" id="{FB176B4F-4D44-47A5-8D3D-4B0241E31659}"/>
              </a:ext>
            </a:extLst>
          </p:cNvPr>
          <p:cNvSpPr txBox="1"/>
          <p:nvPr/>
        </p:nvSpPr>
        <p:spPr>
          <a:xfrm>
            <a:off x="6379324" y="3667613"/>
            <a:ext cx="5554524" cy="1738296"/>
          </a:xfrm>
          <a:prstGeom prst="rect">
            <a:avLst/>
          </a:prstGeom>
          <a:solidFill>
            <a:schemeClr val="accent1">
              <a:lumMod val="20000"/>
              <a:lumOff val="80000"/>
            </a:schemeClr>
          </a:solidFill>
        </p:spPr>
        <p:style>
          <a:lnRef idx="3">
            <a:schemeClr val="lt1"/>
          </a:lnRef>
          <a:fillRef idx="1">
            <a:schemeClr val="accent6"/>
          </a:fillRef>
          <a:effectRef idx="1">
            <a:schemeClr val="accent6"/>
          </a:effectRef>
          <a:fontRef idx="minor">
            <a:schemeClr val="lt1"/>
          </a:fontRef>
        </p:style>
        <p:txBody>
          <a:bodyPr wrap="square">
            <a:spAutoFit/>
          </a:bodyPr>
          <a:lstStyle/>
          <a:p>
            <a:pPr algn="ctr">
              <a:lnSpc>
                <a:spcPct val="150000"/>
              </a:lnSpc>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endPar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tabLst>
                <a:tab pos="90170" algn="l"/>
                <a:tab pos="180340" algn="l"/>
                <a:tab pos="270510" algn="l"/>
              </a:tabLs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ngồi</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đáy</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giếng</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8" name="Rectangle: Rounded Corners 47">
            <a:extLst>
              <a:ext uri="{FF2B5EF4-FFF2-40B4-BE49-F238E27FC236}">
                <a16:creationId xmlns:a16="http://schemas.microsoft.com/office/drawing/2014/main" id="{7AF1E64B-0BAD-49AE-B305-89D9D79DC964}"/>
              </a:ext>
            </a:extLst>
          </p:cNvPr>
          <p:cNvSpPr/>
          <p:nvPr/>
        </p:nvSpPr>
        <p:spPr>
          <a:xfrm>
            <a:off x="2987250" y="5023578"/>
            <a:ext cx="2133600" cy="8611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latin typeface="Arial" panose="020B0604020202020204" pitchFamily="34" charset="0"/>
                <a:cs typeface="Arial" panose="020B0604020202020204" pitchFamily="34" charset="0"/>
              </a:rPr>
              <a:t>NHÓM 1</a:t>
            </a:r>
          </a:p>
        </p:txBody>
      </p:sp>
      <p:sp>
        <p:nvSpPr>
          <p:cNvPr id="49" name="Rectangle: Rounded Corners 48">
            <a:extLst>
              <a:ext uri="{FF2B5EF4-FFF2-40B4-BE49-F238E27FC236}">
                <a16:creationId xmlns:a16="http://schemas.microsoft.com/office/drawing/2014/main" id="{1FEFAEC2-451D-49B2-AA15-48B4B922EC57}"/>
              </a:ext>
            </a:extLst>
          </p:cNvPr>
          <p:cNvSpPr/>
          <p:nvPr/>
        </p:nvSpPr>
        <p:spPr>
          <a:xfrm>
            <a:off x="13302916" y="5018190"/>
            <a:ext cx="2133600" cy="8611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latin typeface="Arial" panose="020B0604020202020204" pitchFamily="34" charset="0"/>
                <a:cs typeface="Arial" panose="020B0604020202020204" pitchFamily="34" charset="0"/>
              </a:rPr>
              <a:t>NHÓM 3</a:t>
            </a:r>
          </a:p>
        </p:txBody>
      </p:sp>
      <p:pic>
        <p:nvPicPr>
          <p:cNvPr id="50" name="Picture 11">
            <a:extLst>
              <a:ext uri="{FF2B5EF4-FFF2-40B4-BE49-F238E27FC236}">
                <a16:creationId xmlns:a16="http://schemas.microsoft.com/office/drawing/2014/main" id="{2F69F6A0-417A-46FA-8473-BD7F173CD5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966554" flipH="1">
            <a:off x="4793787" y="4477732"/>
            <a:ext cx="1586898" cy="765465"/>
          </a:xfrm>
          <a:prstGeom prst="rect">
            <a:avLst/>
          </a:prstGeom>
        </p:spPr>
      </p:pic>
      <p:pic>
        <p:nvPicPr>
          <p:cNvPr id="51" name="Picture 11">
            <a:extLst>
              <a:ext uri="{FF2B5EF4-FFF2-40B4-BE49-F238E27FC236}">
                <a16:creationId xmlns:a16="http://schemas.microsoft.com/office/drawing/2014/main" id="{613EF098-FEB9-42C8-9C17-DB326D6109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07052" flipH="1" flipV="1">
            <a:off x="11924827" y="4328039"/>
            <a:ext cx="1579773" cy="819202"/>
          </a:xfrm>
          <a:prstGeom prst="rect">
            <a:avLst/>
          </a:prstGeom>
        </p:spPr>
      </p:pic>
      <p:sp>
        <p:nvSpPr>
          <p:cNvPr id="52" name="Rectangle: Rounded Corners 51">
            <a:extLst>
              <a:ext uri="{FF2B5EF4-FFF2-40B4-BE49-F238E27FC236}">
                <a16:creationId xmlns:a16="http://schemas.microsoft.com/office/drawing/2014/main" id="{88B296C1-616A-4ED0-9E91-832D1A68717D}"/>
              </a:ext>
            </a:extLst>
          </p:cNvPr>
          <p:cNvSpPr/>
          <p:nvPr/>
        </p:nvSpPr>
        <p:spPr>
          <a:xfrm>
            <a:off x="3009958" y="7152889"/>
            <a:ext cx="2133600" cy="861133"/>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latin typeface="Arial" panose="020B0604020202020204" pitchFamily="34" charset="0"/>
                <a:cs typeface="Arial" panose="020B0604020202020204" pitchFamily="34" charset="0"/>
              </a:rPr>
              <a:t>NHÓM 2</a:t>
            </a:r>
          </a:p>
        </p:txBody>
      </p:sp>
      <p:sp>
        <p:nvSpPr>
          <p:cNvPr id="54" name="Rectangle: Rounded Corners 53">
            <a:extLst>
              <a:ext uri="{FF2B5EF4-FFF2-40B4-BE49-F238E27FC236}">
                <a16:creationId xmlns:a16="http://schemas.microsoft.com/office/drawing/2014/main" id="{819C2C06-B361-4B5F-B5D0-08664421532D}"/>
              </a:ext>
            </a:extLst>
          </p:cNvPr>
          <p:cNvSpPr/>
          <p:nvPr/>
        </p:nvSpPr>
        <p:spPr>
          <a:xfrm>
            <a:off x="13302916" y="7152889"/>
            <a:ext cx="2133600" cy="861133"/>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latin typeface="Arial" panose="020B0604020202020204" pitchFamily="34" charset="0"/>
                <a:cs typeface="Arial" panose="020B0604020202020204" pitchFamily="34" charset="0"/>
              </a:rPr>
              <a:t>NHÓM 4</a:t>
            </a:r>
          </a:p>
        </p:txBody>
      </p:sp>
      <p:sp>
        <p:nvSpPr>
          <p:cNvPr id="55" name="TextBox 54">
            <a:extLst>
              <a:ext uri="{FF2B5EF4-FFF2-40B4-BE49-F238E27FC236}">
                <a16:creationId xmlns:a16="http://schemas.microsoft.com/office/drawing/2014/main" id="{2D7228E7-2E34-4CC8-9EAA-7A1B5C87564E}"/>
              </a:ext>
            </a:extLst>
          </p:cNvPr>
          <p:cNvSpPr txBox="1"/>
          <p:nvPr/>
        </p:nvSpPr>
        <p:spPr>
          <a:xfrm>
            <a:off x="6324459" y="7490436"/>
            <a:ext cx="5554524" cy="1738296"/>
          </a:xfrm>
          <a:prstGeom prst="rect">
            <a:avLst/>
          </a:prstGeom>
          <a:solidFill>
            <a:schemeClr val="accent3">
              <a:lumMod val="20000"/>
              <a:lumOff val="80000"/>
            </a:schemeClr>
          </a:solidFill>
        </p:spPr>
        <p:style>
          <a:lnRef idx="3">
            <a:schemeClr val="lt1"/>
          </a:lnRef>
          <a:fillRef idx="1">
            <a:schemeClr val="accent6"/>
          </a:fillRef>
          <a:effectRef idx="1">
            <a:schemeClr val="accent6"/>
          </a:effectRef>
          <a:fontRef idx="minor">
            <a:schemeClr val="lt1"/>
          </a:fontRef>
        </p:style>
        <p:txBody>
          <a:bodyPr wrap="square">
            <a:spAutoFit/>
          </a:bodyPr>
          <a:lstStyle/>
          <a:p>
            <a:pPr algn="ctr">
              <a:lnSpc>
                <a:spcPct val="150000"/>
              </a:lnSpc>
              <a:tabLst>
                <a:tab pos="90170" algn="l"/>
                <a:tab pos="180340" algn="l"/>
                <a:tab pos="27051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endPar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tabLst>
                <a:tab pos="90170" algn="l"/>
                <a:tab pos="180340" algn="l"/>
                <a:tab pos="270510" algn="l"/>
              </a:tabLs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7" name="Picture 11">
            <a:extLst>
              <a:ext uri="{FF2B5EF4-FFF2-40B4-BE49-F238E27FC236}">
                <a16:creationId xmlns:a16="http://schemas.microsoft.com/office/drawing/2014/main" id="{731E06E7-7D7D-4289-B94B-79B00B6D2F6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23297" flipH="1">
            <a:off x="5015755" y="7613090"/>
            <a:ext cx="1294014" cy="704840"/>
          </a:xfrm>
          <a:prstGeom prst="rect">
            <a:avLst/>
          </a:prstGeom>
        </p:spPr>
      </p:pic>
      <p:pic>
        <p:nvPicPr>
          <p:cNvPr id="58" name="Picture 11">
            <a:extLst>
              <a:ext uri="{FF2B5EF4-FFF2-40B4-BE49-F238E27FC236}">
                <a16:creationId xmlns:a16="http://schemas.microsoft.com/office/drawing/2014/main" id="{15353532-0949-4DEC-801E-B1DEC63B932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56579" flipH="1" flipV="1">
            <a:off x="11879663" y="7598409"/>
            <a:ext cx="1512274" cy="666974"/>
          </a:xfrm>
          <a:prstGeom prst="rect">
            <a:avLst/>
          </a:prstGeom>
        </p:spPr>
      </p:pic>
      <p:pic>
        <p:nvPicPr>
          <p:cNvPr id="59" name="Picture 58">
            <a:extLst>
              <a:ext uri="{FF2B5EF4-FFF2-40B4-BE49-F238E27FC236}">
                <a16:creationId xmlns:a16="http://schemas.microsoft.com/office/drawing/2014/main" id="{F4A80143-996D-44AE-BEA0-B75E99BDE31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98117" y="5091578"/>
            <a:ext cx="953825" cy="933049"/>
          </a:xfrm>
          <a:prstGeom prst="rect">
            <a:avLst/>
          </a:prstGeom>
        </p:spPr>
      </p:pic>
      <p:pic>
        <p:nvPicPr>
          <p:cNvPr id="60" name="Picture 59">
            <a:extLst>
              <a:ext uri="{FF2B5EF4-FFF2-40B4-BE49-F238E27FC236}">
                <a16:creationId xmlns:a16="http://schemas.microsoft.com/office/drawing/2014/main" id="{046DAC7A-6AA9-44A5-BB9D-FA9D4B25F08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16837" y="6917967"/>
            <a:ext cx="837064" cy="90402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10"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par>
                                <p:cTn id="30" presetID="10"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barn(inVertical)">
                                      <p:cBhvr>
                                        <p:cTn id="43" dur="500"/>
                                        <p:tgtEl>
                                          <p:spTgt spid="52"/>
                                        </p:tgtEl>
                                      </p:cBhvr>
                                    </p:animEffect>
                                  </p:childTnLst>
                                </p:cTn>
                              </p:par>
                              <p:par>
                                <p:cTn id="44" presetID="16" presetClass="entr" presetSubtype="21"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barn(inVertical)">
                                      <p:cBhvr>
                                        <p:cTn id="46" dur="500"/>
                                        <p:tgtEl>
                                          <p:spTgt spid="4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barn(inVertical)">
                                      <p:cBhvr>
                                        <p:cTn id="49" dur="500"/>
                                        <p:tgtEl>
                                          <p:spTgt spid="54"/>
                                        </p:tgtEl>
                                      </p:cBhvr>
                                    </p:animEffect>
                                  </p:childTnLst>
                                </p:cTn>
                              </p:par>
                              <p:par>
                                <p:cTn id="50" presetID="16" presetClass="entr" presetSubtype="21"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barn(inVertical)">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10"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7" grpId="0" animBg="1"/>
      <p:bldP spid="48" grpId="0" animBg="1"/>
      <p:bldP spid="49" grpId="0" animBg="1"/>
      <p:bldP spid="52" grpId="0" animBg="1"/>
      <p:bldP spid="54" grpId="0" animBg="1"/>
      <p:bldP spid="5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299896" y="9563101"/>
            <a:ext cx="22653739" cy="784385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3652" y="9494195"/>
            <a:ext cx="830146" cy="52610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9961" y="9900584"/>
            <a:ext cx="1030558" cy="65311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19900" y="9603383"/>
            <a:ext cx="657858" cy="41691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07539" y="9494650"/>
            <a:ext cx="949664" cy="601850"/>
          </a:xfrm>
          <a:prstGeom prst="rect">
            <a:avLst/>
          </a:prstGeom>
        </p:spPr>
      </p:pic>
      <p:grpSp>
        <p:nvGrpSpPr>
          <p:cNvPr id="9" name="Group 9"/>
          <p:cNvGrpSpPr/>
          <p:nvPr/>
        </p:nvGrpSpPr>
        <p:grpSpPr>
          <a:xfrm>
            <a:off x="1066800" y="1442743"/>
            <a:ext cx="16672627" cy="8160640"/>
            <a:chOff x="0" y="0"/>
            <a:chExt cx="16554834" cy="8381725"/>
          </a:xfrm>
        </p:grpSpPr>
        <p:sp>
          <p:nvSpPr>
            <p:cNvPr id="10" name="Freeform 10"/>
            <p:cNvSpPr/>
            <p:nvPr/>
          </p:nvSpPr>
          <p:spPr>
            <a:xfrm>
              <a:off x="0" y="-4073"/>
              <a:ext cx="16561225" cy="8388328"/>
            </a:xfrm>
            <a:custGeom>
              <a:avLst/>
              <a:gdLst/>
              <a:ahLst/>
              <a:cxnLst/>
              <a:rect l="l" t="t" r="r" b="b"/>
              <a:pathLst>
                <a:path w="16561225" h="8388328">
                  <a:moveTo>
                    <a:pt x="15933448" y="8333851"/>
                  </a:moveTo>
                  <a:cubicBezTo>
                    <a:pt x="15933448" y="8333851"/>
                    <a:pt x="15202573" y="8388328"/>
                    <a:pt x="12925001" y="8385707"/>
                  </a:cubicBezTo>
                  <a:cubicBezTo>
                    <a:pt x="5964191" y="8383544"/>
                    <a:pt x="1057074" y="8375719"/>
                    <a:pt x="1057074" y="8375719"/>
                  </a:cubicBezTo>
                  <a:cubicBezTo>
                    <a:pt x="812932" y="8366886"/>
                    <a:pt x="449110" y="8345655"/>
                    <a:pt x="282371" y="8287477"/>
                  </a:cubicBezTo>
                  <a:cubicBezTo>
                    <a:pt x="4469" y="8190514"/>
                    <a:pt x="0" y="8017235"/>
                    <a:pt x="0" y="6550231"/>
                  </a:cubicBezTo>
                  <a:lnTo>
                    <a:pt x="0" y="6550158"/>
                  </a:lnTo>
                  <a:cubicBezTo>
                    <a:pt x="8536" y="491230"/>
                    <a:pt x="0" y="345608"/>
                    <a:pt x="77597" y="223930"/>
                  </a:cubicBezTo>
                  <a:cubicBezTo>
                    <a:pt x="217372" y="4759"/>
                    <a:pt x="519255" y="4073"/>
                    <a:pt x="937909" y="4073"/>
                  </a:cubicBezTo>
                  <a:cubicBezTo>
                    <a:pt x="937909" y="4073"/>
                    <a:pt x="3043505" y="15681"/>
                    <a:pt x="10358317" y="7673"/>
                  </a:cubicBezTo>
                  <a:cubicBezTo>
                    <a:pt x="14983645" y="0"/>
                    <a:pt x="15700378" y="6979"/>
                    <a:pt x="15700378" y="6979"/>
                  </a:cubicBezTo>
                  <a:cubicBezTo>
                    <a:pt x="16068686" y="14458"/>
                    <a:pt x="16206946" y="42638"/>
                    <a:pt x="16404685" y="165219"/>
                  </a:cubicBezTo>
                  <a:cubicBezTo>
                    <a:pt x="16555703" y="258836"/>
                    <a:pt x="16561225" y="476157"/>
                    <a:pt x="16552084" y="6550157"/>
                  </a:cubicBezTo>
                  <a:lnTo>
                    <a:pt x="16552084" y="6550230"/>
                  </a:lnTo>
                  <a:cubicBezTo>
                    <a:pt x="16552084" y="8135201"/>
                    <a:pt x="16509299" y="8283788"/>
                    <a:pt x="15933448" y="8333851"/>
                  </a:cubicBezTo>
                  <a:close/>
                </a:path>
              </a:pathLst>
            </a:custGeom>
            <a:solidFill>
              <a:srgbClr val="F1BCB6"/>
            </a:solidFill>
          </p:spPr>
        </p:sp>
      </p:grpSp>
      <p:grpSp>
        <p:nvGrpSpPr>
          <p:cNvPr id="11" name="Group 11"/>
          <p:cNvGrpSpPr/>
          <p:nvPr/>
        </p:nvGrpSpPr>
        <p:grpSpPr>
          <a:xfrm>
            <a:off x="542367" y="1028700"/>
            <a:ext cx="16831233" cy="8297700"/>
            <a:chOff x="0" y="0"/>
            <a:chExt cx="16718711" cy="8691802"/>
          </a:xfrm>
        </p:grpSpPr>
        <p:sp>
          <p:nvSpPr>
            <p:cNvPr id="12" name="Freeform 12"/>
            <p:cNvSpPr/>
            <p:nvPr/>
          </p:nvSpPr>
          <p:spPr>
            <a:xfrm>
              <a:off x="0" y="-4073"/>
              <a:ext cx="16725102" cy="8698405"/>
            </a:xfrm>
            <a:custGeom>
              <a:avLst/>
              <a:gdLst/>
              <a:ahLst/>
              <a:cxnLst/>
              <a:rect l="l" t="t" r="r" b="b"/>
              <a:pathLst>
                <a:path w="16725102" h="8698405">
                  <a:moveTo>
                    <a:pt x="16097324" y="8643927"/>
                  </a:moveTo>
                  <a:cubicBezTo>
                    <a:pt x="16097324" y="8643927"/>
                    <a:pt x="15366450" y="8698405"/>
                    <a:pt x="13065359" y="8695784"/>
                  </a:cubicBezTo>
                  <a:cubicBezTo>
                    <a:pt x="6019295" y="8693621"/>
                    <a:pt x="1057074" y="8685797"/>
                    <a:pt x="1057074" y="8685797"/>
                  </a:cubicBezTo>
                  <a:cubicBezTo>
                    <a:pt x="812932" y="8676962"/>
                    <a:pt x="449110" y="8655732"/>
                    <a:pt x="282371" y="8597554"/>
                  </a:cubicBezTo>
                  <a:cubicBezTo>
                    <a:pt x="4469" y="8500591"/>
                    <a:pt x="0" y="8327312"/>
                    <a:pt x="0" y="6805540"/>
                  </a:cubicBezTo>
                  <a:lnTo>
                    <a:pt x="0" y="6805464"/>
                  </a:lnTo>
                  <a:cubicBezTo>
                    <a:pt x="8536" y="491230"/>
                    <a:pt x="0" y="345608"/>
                    <a:pt x="77597" y="223930"/>
                  </a:cubicBezTo>
                  <a:cubicBezTo>
                    <a:pt x="217372" y="4759"/>
                    <a:pt x="519255" y="4073"/>
                    <a:pt x="937909" y="4073"/>
                  </a:cubicBezTo>
                  <a:cubicBezTo>
                    <a:pt x="937909" y="4073"/>
                    <a:pt x="3062836" y="15681"/>
                    <a:pt x="10467239" y="7673"/>
                  </a:cubicBezTo>
                  <a:cubicBezTo>
                    <a:pt x="15147522" y="0"/>
                    <a:pt x="15864255" y="6979"/>
                    <a:pt x="15864255" y="6979"/>
                  </a:cubicBezTo>
                  <a:cubicBezTo>
                    <a:pt x="16232563" y="14458"/>
                    <a:pt x="16370822" y="42638"/>
                    <a:pt x="16568562" y="165219"/>
                  </a:cubicBezTo>
                  <a:cubicBezTo>
                    <a:pt x="16719579" y="258836"/>
                    <a:pt x="16725102" y="476157"/>
                    <a:pt x="16715961" y="6805463"/>
                  </a:cubicBezTo>
                  <a:lnTo>
                    <a:pt x="16715961" y="6805539"/>
                  </a:lnTo>
                  <a:cubicBezTo>
                    <a:pt x="16715961" y="8445277"/>
                    <a:pt x="16673176" y="8593865"/>
                    <a:pt x="16097324" y="8643927"/>
                  </a:cubicBezTo>
                  <a:close/>
                </a:path>
              </a:pathLst>
            </a:custGeom>
            <a:solidFill>
              <a:srgbClr val="FFD4CF"/>
            </a:solidFill>
          </p:spPr>
        </p:sp>
      </p:grpSp>
      <p:grpSp>
        <p:nvGrpSpPr>
          <p:cNvPr id="13" name="Group 13"/>
          <p:cNvGrpSpPr/>
          <p:nvPr/>
        </p:nvGrpSpPr>
        <p:grpSpPr>
          <a:xfrm>
            <a:off x="762000" y="2425849"/>
            <a:ext cx="16154400" cy="6680051"/>
            <a:chOff x="0" y="0"/>
            <a:chExt cx="15693843" cy="6260153"/>
          </a:xfrm>
        </p:grpSpPr>
        <p:sp>
          <p:nvSpPr>
            <p:cNvPr id="14" name="Freeform 14"/>
            <p:cNvSpPr/>
            <p:nvPr/>
          </p:nvSpPr>
          <p:spPr>
            <a:xfrm>
              <a:off x="0" y="-4073"/>
              <a:ext cx="15700234" cy="6266756"/>
            </a:xfrm>
            <a:custGeom>
              <a:avLst/>
              <a:gdLst/>
              <a:ahLst/>
              <a:cxnLst/>
              <a:rect l="l" t="t" r="r" b="b"/>
              <a:pathLst>
                <a:path w="15700234" h="6266756">
                  <a:moveTo>
                    <a:pt x="15072457" y="6212278"/>
                  </a:moveTo>
                  <a:cubicBezTo>
                    <a:pt x="15072457" y="6212278"/>
                    <a:pt x="14341582" y="6266756"/>
                    <a:pt x="12187579" y="6264135"/>
                  </a:cubicBezTo>
                  <a:cubicBezTo>
                    <a:pt x="5674686" y="6261972"/>
                    <a:pt x="1057074" y="6254147"/>
                    <a:pt x="1057074" y="6254147"/>
                  </a:cubicBezTo>
                  <a:cubicBezTo>
                    <a:pt x="812932" y="6245313"/>
                    <a:pt x="449110" y="6224082"/>
                    <a:pt x="282371" y="6165905"/>
                  </a:cubicBezTo>
                  <a:cubicBezTo>
                    <a:pt x="4469" y="6068942"/>
                    <a:pt x="0" y="5895663"/>
                    <a:pt x="0" y="4803384"/>
                  </a:cubicBezTo>
                  <a:lnTo>
                    <a:pt x="0" y="4803332"/>
                  </a:lnTo>
                  <a:cubicBezTo>
                    <a:pt x="8536" y="491230"/>
                    <a:pt x="0" y="345608"/>
                    <a:pt x="77597" y="223930"/>
                  </a:cubicBezTo>
                  <a:cubicBezTo>
                    <a:pt x="217372" y="4759"/>
                    <a:pt x="519255" y="4073"/>
                    <a:pt x="937909" y="4073"/>
                  </a:cubicBezTo>
                  <a:cubicBezTo>
                    <a:pt x="937909" y="4073"/>
                    <a:pt x="2941940" y="15681"/>
                    <a:pt x="9786056" y="7673"/>
                  </a:cubicBezTo>
                  <a:cubicBezTo>
                    <a:pt x="14122654" y="0"/>
                    <a:pt x="14839387" y="6979"/>
                    <a:pt x="14839387" y="6979"/>
                  </a:cubicBezTo>
                  <a:cubicBezTo>
                    <a:pt x="15207695" y="14458"/>
                    <a:pt x="15345955" y="42638"/>
                    <a:pt x="15543695" y="165219"/>
                  </a:cubicBezTo>
                  <a:cubicBezTo>
                    <a:pt x="15694712" y="258836"/>
                    <a:pt x="15700234" y="476157"/>
                    <a:pt x="15691093" y="4803332"/>
                  </a:cubicBezTo>
                  <a:lnTo>
                    <a:pt x="15691093" y="4803384"/>
                  </a:lnTo>
                  <a:cubicBezTo>
                    <a:pt x="15691093" y="6013628"/>
                    <a:pt x="15648308" y="6162216"/>
                    <a:pt x="15072457" y="6212278"/>
                  </a:cubicBezTo>
                  <a:close/>
                </a:path>
              </a:pathLst>
            </a:custGeom>
            <a:solidFill>
              <a:srgbClr val="FAFAF7"/>
            </a:solid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640776">
            <a:off x="-16152" y="1202308"/>
            <a:ext cx="2311049" cy="646837"/>
          </a:xfrm>
          <a:prstGeom prst="rect">
            <a:avLst/>
          </a:prstGeom>
        </p:spPr>
      </p:pic>
      <p:sp>
        <p:nvSpPr>
          <p:cNvPr id="25" name="TextBox 25"/>
          <p:cNvSpPr txBox="1"/>
          <p:nvPr/>
        </p:nvSpPr>
        <p:spPr>
          <a:xfrm>
            <a:off x="4876800" y="1585964"/>
            <a:ext cx="7859804" cy="665695"/>
          </a:xfrm>
          <a:prstGeom prst="rect">
            <a:avLst/>
          </a:prstGeom>
        </p:spPr>
        <p:txBody>
          <a:bodyPr wrap="square" lIns="0" tIns="0" rIns="0" bIns="0" rtlCol="0" anchor="t">
            <a:spAutoFit/>
          </a:bodyPr>
          <a:lstStyle/>
          <a:p>
            <a:pPr algn="ctr">
              <a:lnSpc>
                <a:spcPts val="5092"/>
              </a:lnSpc>
            </a:pPr>
            <a:r>
              <a:rPr lang="en-US" sz="6000" b="1" dirty="0">
                <a:latin typeface="Arial" panose="020B0604020202020204" pitchFamily="34" charset="0"/>
                <a:cs typeface="Arial" panose="020B0604020202020204" pitchFamily="34" charset="0"/>
              </a:rPr>
              <a:t>NỘI DUNG – Ý NGHĨA</a:t>
            </a:r>
          </a:p>
        </p:txBody>
      </p:sp>
      <p:sp>
        <p:nvSpPr>
          <p:cNvPr id="32" name="TextBox 31">
            <a:extLst>
              <a:ext uri="{FF2B5EF4-FFF2-40B4-BE49-F238E27FC236}">
                <a16:creationId xmlns:a16="http://schemas.microsoft.com/office/drawing/2014/main" id="{19B1DD59-8A73-437E-80D7-29C795C56463}"/>
              </a:ext>
            </a:extLst>
          </p:cNvPr>
          <p:cNvSpPr txBox="1"/>
          <p:nvPr/>
        </p:nvSpPr>
        <p:spPr>
          <a:xfrm>
            <a:off x="979361" y="2914104"/>
            <a:ext cx="15682085"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tabLst>
                <a:tab pos="90170" algn="l"/>
                <a:tab pos="180340" algn="l"/>
                <a:tab pos="270510" algn="l"/>
              </a:tabLst>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nhìn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giới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ngoài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miệng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giếng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hẹp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ngồi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đáy</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giếng</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phê</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kẻ</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hẹp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huênh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hoang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khuyên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nhủ</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gắng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mở</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tầm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kiêu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ngạo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giễu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khuyên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toàn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33" name="Picture 28">
            <a:extLst>
              <a:ext uri="{FF2B5EF4-FFF2-40B4-BE49-F238E27FC236}">
                <a16:creationId xmlns:a16="http://schemas.microsoft.com/office/drawing/2014/main" id="{E99070C3-B339-4890-B4FC-C8338000B87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707508" y="89272"/>
            <a:ext cx="1221473" cy="1221473"/>
          </a:xfrm>
          <a:prstGeom prst="rect">
            <a:avLst/>
          </a:prstGeom>
        </p:spPr>
      </p:pic>
      <p:pic>
        <p:nvPicPr>
          <p:cNvPr id="34" name="Picture 29">
            <a:extLst>
              <a:ext uri="{FF2B5EF4-FFF2-40B4-BE49-F238E27FC236}">
                <a16:creationId xmlns:a16="http://schemas.microsoft.com/office/drawing/2014/main" id="{348D7CC4-665C-46AF-AB1A-FD6A1B0CA4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451630" y="700010"/>
            <a:ext cx="2262744" cy="1176627"/>
          </a:xfrm>
          <a:prstGeom prst="rect">
            <a:avLst/>
          </a:prstGeom>
        </p:spPr>
      </p:pic>
      <p:pic>
        <p:nvPicPr>
          <p:cNvPr id="35" name="Picture 34">
            <a:extLst>
              <a:ext uri="{FF2B5EF4-FFF2-40B4-BE49-F238E27FC236}">
                <a16:creationId xmlns:a16="http://schemas.microsoft.com/office/drawing/2014/main" id="{0EA4BA7E-7639-49D6-8C11-CA4DFC4CEE7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156" y="4530504"/>
            <a:ext cx="1791556" cy="1791556"/>
          </a:xfrm>
          <a:prstGeom prst="rect">
            <a:avLst/>
          </a:prstGeom>
        </p:spPr>
      </p:pic>
      <p:pic>
        <p:nvPicPr>
          <p:cNvPr id="36" name="Picture 35">
            <a:extLst>
              <a:ext uri="{FF2B5EF4-FFF2-40B4-BE49-F238E27FC236}">
                <a16:creationId xmlns:a16="http://schemas.microsoft.com/office/drawing/2014/main" id="{4639CABC-145A-4BDF-8D96-A57AF0A4E8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29355" y="7762561"/>
            <a:ext cx="2521308" cy="2469294"/>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fade">
                                      <p:cBhvr>
                                        <p:cTn id="1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grpSp>
        <p:nvGrpSpPr>
          <p:cNvPr id="33" name="Group 11">
            <a:extLst>
              <a:ext uri="{FF2B5EF4-FFF2-40B4-BE49-F238E27FC236}">
                <a16:creationId xmlns:a16="http://schemas.microsoft.com/office/drawing/2014/main" id="{10C0EF0D-21DF-4EBF-931E-47104BB5D308}"/>
              </a:ext>
            </a:extLst>
          </p:cNvPr>
          <p:cNvGrpSpPr/>
          <p:nvPr/>
        </p:nvGrpSpPr>
        <p:grpSpPr>
          <a:xfrm>
            <a:off x="5825189" y="518283"/>
            <a:ext cx="7069013" cy="1561123"/>
            <a:chOff x="0" y="0"/>
            <a:chExt cx="33529669" cy="7404705"/>
          </a:xfrm>
          <a:solidFill>
            <a:schemeClr val="accent3">
              <a:lumMod val="20000"/>
              <a:lumOff val="80000"/>
            </a:schemeClr>
          </a:solidFill>
        </p:grpSpPr>
        <p:sp>
          <p:nvSpPr>
            <p:cNvPr id="34" name="Freeform 12">
              <a:extLst>
                <a:ext uri="{FF2B5EF4-FFF2-40B4-BE49-F238E27FC236}">
                  <a16:creationId xmlns:a16="http://schemas.microsoft.com/office/drawing/2014/main" id="{3BB36627-6ED4-472B-B925-C9B486071007}"/>
                </a:ext>
              </a:extLst>
            </p:cNvPr>
            <p:cNvSpPr/>
            <p:nvPr/>
          </p:nvSpPr>
          <p:spPr>
            <a:xfrm>
              <a:off x="0" y="-4073"/>
              <a:ext cx="33536062" cy="7411308"/>
            </a:xfrm>
            <a:custGeom>
              <a:avLst/>
              <a:gdLst/>
              <a:ahLst/>
              <a:cxnLst/>
              <a:rect l="l" t="t" r="r" b="b"/>
              <a:pathLst>
                <a:path w="33536062" h="7411308">
                  <a:moveTo>
                    <a:pt x="32908283" y="7356830"/>
                  </a:moveTo>
                  <a:cubicBezTo>
                    <a:pt x="32908283" y="7356830"/>
                    <a:pt x="32177406" y="7411308"/>
                    <a:pt x="27463638" y="7408686"/>
                  </a:cubicBezTo>
                  <a:cubicBezTo>
                    <a:pt x="11671934" y="7406523"/>
                    <a:pt x="1057074" y="7398699"/>
                    <a:pt x="1057074" y="7398699"/>
                  </a:cubicBezTo>
                  <a:cubicBezTo>
                    <a:pt x="812932" y="7389865"/>
                    <a:pt x="449110" y="7368634"/>
                    <a:pt x="282371" y="7310457"/>
                  </a:cubicBezTo>
                  <a:cubicBezTo>
                    <a:pt x="4469" y="7213494"/>
                    <a:pt x="0" y="7040215"/>
                    <a:pt x="0" y="5745778"/>
                  </a:cubicBezTo>
                  <a:lnTo>
                    <a:pt x="0" y="5745714"/>
                  </a:lnTo>
                  <a:cubicBezTo>
                    <a:pt x="8536" y="491230"/>
                    <a:pt x="0" y="345608"/>
                    <a:pt x="77597" y="223930"/>
                  </a:cubicBezTo>
                  <a:cubicBezTo>
                    <a:pt x="217372" y="4759"/>
                    <a:pt x="519255" y="4073"/>
                    <a:pt x="937909" y="4073"/>
                  </a:cubicBezTo>
                  <a:cubicBezTo>
                    <a:pt x="937909" y="4073"/>
                    <a:pt x="5045891" y="15681"/>
                    <a:pt x="21640707" y="7673"/>
                  </a:cubicBezTo>
                  <a:cubicBezTo>
                    <a:pt x="31958480" y="0"/>
                    <a:pt x="32675215" y="6979"/>
                    <a:pt x="32675215" y="6979"/>
                  </a:cubicBezTo>
                  <a:cubicBezTo>
                    <a:pt x="33043521" y="14458"/>
                    <a:pt x="33181782" y="42638"/>
                    <a:pt x="33379522" y="165219"/>
                  </a:cubicBezTo>
                  <a:cubicBezTo>
                    <a:pt x="33530539" y="258836"/>
                    <a:pt x="33536062" y="476157"/>
                    <a:pt x="33526921" y="5745714"/>
                  </a:cubicBezTo>
                  <a:lnTo>
                    <a:pt x="33526921" y="5745777"/>
                  </a:lnTo>
                  <a:cubicBezTo>
                    <a:pt x="33526918" y="7158181"/>
                    <a:pt x="33484136" y="7306768"/>
                    <a:pt x="32908283" y="7356830"/>
                  </a:cubicBezTo>
                  <a:close/>
                </a:path>
              </a:pathLst>
            </a:custGeom>
            <a:grp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76890" y="7152908"/>
            <a:ext cx="1820691" cy="294610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3869" y="7348171"/>
            <a:ext cx="1579346" cy="2555576"/>
          </a:xfrm>
          <a:prstGeom prst="rect">
            <a:avLst/>
          </a:prstGeom>
        </p:spPr>
      </p:pic>
      <p:sp>
        <p:nvSpPr>
          <p:cNvPr id="9" name="TextBox 9"/>
          <p:cNvSpPr txBox="1"/>
          <p:nvPr/>
        </p:nvSpPr>
        <p:spPr>
          <a:xfrm>
            <a:off x="5867400" y="854501"/>
            <a:ext cx="6959110" cy="91576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lIns="0" tIns="0" rIns="0" bIns="0" rtlCol="0" anchor="t">
            <a:spAutoFit/>
          </a:bodyPr>
          <a:lstStyle/>
          <a:p>
            <a:pPr algn="ctr">
              <a:lnSpc>
                <a:spcPts val="7699"/>
              </a:lnSpc>
              <a:spcBef>
                <a:spcPct val="0"/>
              </a:spcBef>
            </a:pPr>
            <a:r>
              <a:rPr lang="en-US" sz="6000" b="1" dirty="0">
                <a:solidFill>
                  <a:schemeClr val="tx1"/>
                </a:solidFill>
                <a:latin typeface="Arial" panose="020B0604020202020204" pitchFamily="34" charset="0"/>
                <a:cs typeface="Arial" panose="020B0604020202020204" pitchFamily="34" charset="0"/>
              </a:rPr>
              <a:t>LUYỆN TẬP</a:t>
            </a:r>
          </a:p>
        </p:txBody>
      </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0578" y="179212"/>
            <a:ext cx="1506784" cy="1506784"/>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1186" flipH="1">
            <a:off x="16037276" y="408643"/>
            <a:ext cx="3372250" cy="1753570"/>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761877">
            <a:off x="16999465" y="5170000"/>
            <a:ext cx="743600" cy="1573757"/>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015" y="448481"/>
            <a:ext cx="3306531" cy="1719396"/>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670778" y="483577"/>
            <a:ext cx="1228266" cy="1234438"/>
          </a:xfrm>
          <a:prstGeom prst="rect">
            <a:avLst/>
          </a:prstGeom>
        </p:spPr>
      </p:pic>
      <p:sp>
        <p:nvSpPr>
          <p:cNvPr id="28" name="TextBox 27">
            <a:extLst>
              <a:ext uri="{FF2B5EF4-FFF2-40B4-BE49-F238E27FC236}">
                <a16:creationId xmlns:a16="http://schemas.microsoft.com/office/drawing/2014/main" id="{F3EFABA7-961B-4465-82CD-49AF9F94F186}"/>
              </a:ext>
            </a:extLst>
          </p:cNvPr>
          <p:cNvSpPr txBox="1"/>
          <p:nvPr/>
        </p:nvSpPr>
        <p:spPr>
          <a:xfrm>
            <a:off x="3966347" y="2262204"/>
            <a:ext cx="10896600" cy="1738296"/>
          </a:xfrm>
          <a:prstGeom prst="rect">
            <a:avLst/>
          </a:prstGeom>
          <a:noFill/>
        </p:spPr>
        <p:txBody>
          <a:bodyPr wrap="square">
            <a:spAutoFit/>
          </a:bodyPr>
          <a:lstStyle/>
          <a:p>
            <a:pPr marL="180340" algn="ctr">
              <a:lnSpc>
                <a:spcPct val="150000"/>
              </a:lnSpc>
              <a:tabLst>
                <a:tab pos="90170" algn="l"/>
                <a:tab pos="180340" algn="l"/>
              </a:tabLs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30" name="Table 29">
            <a:extLst>
              <a:ext uri="{FF2B5EF4-FFF2-40B4-BE49-F238E27FC236}">
                <a16:creationId xmlns:a16="http://schemas.microsoft.com/office/drawing/2014/main" id="{1373591B-44CF-4E8C-B5EF-42956866A0AE}"/>
              </a:ext>
            </a:extLst>
          </p:cNvPr>
          <p:cNvGraphicFramePr>
            <a:graphicFrameLocks noGrp="1"/>
          </p:cNvGraphicFramePr>
          <p:nvPr>
            <p:extLst>
              <p:ext uri="{D42A27DB-BD31-4B8C-83A1-F6EECF244321}">
                <p14:modId xmlns:p14="http://schemas.microsoft.com/office/powerpoint/2010/main" val="2216944638"/>
              </p:ext>
            </p:extLst>
          </p:nvPr>
        </p:nvGraphicFramePr>
        <p:xfrm>
          <a:off x="2841447" y="4465769"/>
          <a:ext cx="12846538" cy="5249731"/>
        </p:xfrm>
        <a:graphic>
          <a:graphicData uri="http://schemas.openxmlformats.org/drawingml/2006/table">
            <a:tbl>
              <a:tblPr bandRow="1">
                <a:tableStyleId>{5C22544A-7EE6-4342-B048-85BDC9FD1C3A}</a:tableStyleId>
              </a:tblPr>
              <a:tblGrid>
                <a:gridCol w="2378508">
                  <a:extLst>
                    <a:ext uri="{9D8B030D-6E8A-4147-A177-3AD203B41FA5}">
                      <a16:colId xmlns:a16="http://schemas.microsoft.com/office/drawing/2014/main" val="449265866"/>
                    </a:ext>
                  </a:extLst>
                </a:gridCol>
                <a:gridCol w="5290193">
                  <a:extLst>
                    <a:ext uri="{9D8B030D-6E8A-4147-A177-3AD203B41FA5}">
                      <a16:colId xmlns:a16="http://schemas.microsoft.com/office/drawing/2014/main" val="3074297510"/>
                    </a:ext>
                  </a:extLst>
                </a:gridCol>
                <a:gridCol w="5177837">
                  <a:extLst>
                    <a:ext uri="{9D8B030D-6E8A-4147-A177-3AD203B41FA5}">
                      <a16:colId xmlns:a16="http://schemas.microsoft.com/office/drawing/2014/main" val="1293903839"/>
                    </a:ext>
                  </a:extLst>
                </a:gridCol>
              </a:tblGrid>
              <a:tr h="940042">
                <a:tc>
                  <a:txBody>
                    <a:bodyPr/>
                    <a:lstStyle/>
                    <a:p>
                      <a:pPr algn="ctr">
                        <a:lnSpc>
                          <a:spcPct val="150000"/>
                        </a:lnSpc>
                        <a:tabLst>
                          <a:tab pos="90170" algn="l"/>
                          <a:tab pos="180340" algn="l"/>
                        </a:tabLst>
                      </a:pPr>
                      <a:r>
                        <a:rPr lang="en-US" sz="3400" b="1" dirty="0" err="1">
                          <a:effectLst/>
                          <a:latin typeface="Arial" panose="020B0604020202020204" pitchFamily="34" charset="0"/>
                          <a:cs typeface="Arial" panose="020B0604020202020204" pitchFamily="34" charset="0"/>
                        </a:rPr>
                        <a:t>Yếu</a:t>
                      </a:r>
                      <a:r>
                        <a:rPr lang="en-US" sz="3400" b="1" dirty="0">
                          <a:effectLst/>
                          <a:latin typeface="Arial" panose="020B0604020202020204" pitchFamily="34" charset="0"/>
                          <a:cs typeface="Arial" panose="020B0604020202020204" pitchFamily="34" charset="0"/>
                        </a:rPr>
                        <a:t> </a:t>
                      </a:r>
                      <a:r>
                        <a:rPr lang="en-US" sz="3400" b="1" dirty="0" err="1">
                          <a:effectLst/>
                          <a:latin typeface="Arial" panose="020B0604020202020204" pitchFamily="34" charset="0"/>
                          <a:cs typeface="Arial" panose="020B0604020202020204" pitchFamily="34" charset="0"/>
                        </a:rPr>
                        <a:t>tố</a:t>
                      </a:r>
                      <a:endParaRPr lang="en-US" sz="3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Lst>
                      </a:pPr>
                      <a:r>
                        <a:rPr lang="en-US" sz="3400" b="1" dirty="0" err="1">
                          <a:effectLst/>
                          <a:latin typeface="Arial" panose="020B0604020202020204" pitchFamily="34" charset="0"/>
                          <a:cs typeface="Arial" panose="020B0604020202020204" pitchFamily="34" charset="0"/>
                        </a:rPr>
                        <a:t>Đọc</a:t>
                      </a:r>
                      <a:r>
                        <a:rPr lang="en-US" sz="3400" b="1" dirty="0">
                          <a:effectLst/>
                          <a:latin typeface="Arial" panose="020B0604020202020204" pitchFamily="34" charset="0"/>
                          <a:cs typeface="Arial" panose="020B0604020202020204" pitchFamily="34" charset="0"/>
                        </a:rPr>
                        <a:t> </a:t>
                      </a:r>
                      <a:r>
                        <a:rPr lang="en-US" sz="3400" b="1" dirty="0" err="1">
                          <a:effectLst/>
                          <a:latin typeface="Arial" panose="020B0604020202020204" pitchFamily="34" charset="0"/>
                          <a:cs typeface="Arial" panose="020B0604020202020204" pitchFamily="34" charset="0"/>
                        </a:rPr>
                        <a:t>truyện</a:t>
                      </a:r>
                      <a:r>
                        <a:rPr lang="en-US" sz="3400" b="1" dirty="0">
                          <a:effectLst/>
                          <a:latin typeface="Arial" panose="020B0604020202020204" pitchFamily="34" charset="0"/>
                          <a:cs typeface="Arial" panose="020B0604020202020204" pitchFamily="34" charset="0"/>
                        </a:rPr>
                        <a:t> </a:t>
                      </a:r>
                      <a:r>
                        <a:rPr lang="en-US" sz="3400" b="1" dirty="0" err="1">
                          <a:effectLst/>
                          <a:latin typeface="Arial" panose="020B0604020202020204" pitchFamily="34" charset="0"/>
                          <a:cs typeface="Arial" panose="020B0604020202020204" pitchFamily="34" charset="0"/>
                        </a:rPr>
                        <a:t>ngụ</a:t>
                      </a:r>
                      <a:r>
                        <a:rPr lang="en-US" sz="3400" b="1" dirty="0">
                          <a:effectLst/>
                          <a:latin typeface="Arial" panose="020B0604020202020204" pitchFamily="34" charset="0"/>
                          <a:cs typeface="Arial" panose="020B0604020202020204" pitchFamily="34" charset="0"/>
                        </a:rPr>
                        <a:t> </a:t>
                      </a:r>
                      <a:r>
                        <a:rPr lang="en-US" sz="3400" b="1" dirty="0" err="1">
                          <a:effectLst/>
                          <a:latin typeface="Arial" panose="020B0604020202020204" pitchFamily="34" charset="0"/>
                          <a:cs typeface="Arial" panose="020B0604020202020204" pitchFamily="34" charset="0"/>
                        </a:rPr>
                        <a:t>ngôn</a:t>
                      </a:r>
                      <a:endParaRPr lang="en-US" sz="3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Lst>
                      </a:pPr>
                      <a:r>
                        <a:rPr lang="en-US" sz="3400" b="1" dirty="0" err="1">
                          <a:effectLst/>
                          <a:latin typeface="Arial" panose="020B0604020202020204" pitchFamily="34" charset="0"/>
                          <a:cs typeface="Arial" panose="020B0604020202020204" pitchFamily="34" charset="0"/>
                        </a:rPr>
                        <a:t>Đọc</a:t>
                      </a:r>
                      <a:r>
                        <a:rPr lang="en-US" sz="3400" b="1" dirty="0">
                          <a:effectLst/>
                          <a:latin typeface="Arial" panose="020B0604020202020204" pitchFamily="34" charset="0"/>
                          <a:cs typeface="Arial" panose="020B0604020202020204" pitchFamily="34" charset="0"/>
                        </a:rPr>
                        <a:t> </a:t>
                      </a:r>
                      <a:r>
                        <a:rPr lang="en-US" sz="3400" b="1" dirty="0" err="1">
                          <a:effectLst/>
                          <a:latin typeface="Arial" panose="020B0604020202020204" pitchFamily="34" charset="0"/>
                          <a:cs typeface="Arial" panose="020B0604020202020204" pitchFamily="34" charset="0"/>
                        </a:rPr>
                        <a:t>truyện</a:t>
                      </a:r>
                      <a:r>
                        <a:rPr lang="en-US" sz="3400" b="1" dirty="0">
                          <a:effectLst/>
                          <a:latin typeface="Arial" panose="020B0604020202020204" pitchFamily="34" charset="0"/>
                          <a:cs typeface="Arial" panose="020B0604020202020204" pitchFamily="34" charset="0"/>
                        </a:rPr>
                        <a:t> </a:t>
                      </a:r>
                      <a:r>
                        <a:rPr lang="en-US" sz="3400" b="1" dirty="0" err="1">
                          <a:effectLst/>
                          <a:latin typeface="Arial" panose="020B0604020202020204" pitchFamily="34" charset="0"/>
                          <a:cs typeface="Arial" panose="020B0604020202020204" pitchFamily="34" charset="0"/>
                        </a:rPr>
                        <a:t>cổ</a:t>
                      </a:r>
                      <a:r>
                        <a:rPr lang="en-US" sz="3400" b="1" dirty="0">
                          <a:effectLst/>
                          <a:latin typeface="Arial" panose="020B0604020202020204" pitchFamily="34" charset="0"/>
                          <a:cs typeface="Arial" panose="020B0604020202020204" pitchFamily="34" charset="0"/>
                        </a:rPr>
                        <a:t> </a:t>
                      </a:r>
                      <a:r>
                        <a:rPr lang="en-US" sz="3400" b="1" dirty="0" err="1">
                          <a:effectLst/>
                          <a:latin typeface="Arial" panose="020B0604020202020204" pitchFamily="34" charset="0"/>
                          <a:cs typeface="Arial" panose="020B0604020202020204" pitchFamily="34" charset="0"/>
                        </a:rPr>
                        <a:t>tích</a:t>
                      </a:r>
                      <a:endParaRPr lang="en-US" sz="3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72737931"/>
                  </a:ext>
                </a:extLst>
              </a:tr>
              <a:tr h="1436563">
                <a:tc>
                  <a:txBody>
                    <a:bodyPr/>
                    <a:lstStyle/>
                    <a:p>
                      <a:pPr algn="ctr">
                        <a:lnSpc>
                          <a:spcPct val="150000"/>
                        </a:lnSpc>
                        <a:tabLst>
                          <a:tab pos="90170" algn="l"/>
                          <a:tab pos="180340" algn="l"/>
                        </a:tabLst>
                      </a:pPr>
                      <a:r>
                        <a:rPr lang="en-US" sz="3400" b="1" dirty="0" err="1">
                          <a:effectLst/>
                          <a:latin typeface="Arial" panose="020B0604020202020204" pitchFamily="34" charset="0"/>
                          <a:cs typeface="Arial" panose="020B0604020202020204" pitchFamily="34" charset="0"/>
                        </a:rPr>
                        <a:t>Cốt</a:t>
                      </a:r>
                      <a:r>
                        <a:rPr lang="en-US" sz="3400" b="1" dirty="0">
                          <a:effectLst/>
                          <a:latin typeface="Arial" panose="020B0604020202020204" pitchFamily="34" charset="0"/>
                          <a:cs typeface="Arial" panose="020B0604020202020204" pitchFamily="34" charset="0"/>
                        </a:rPr>
                        <a:t> </a:t>
                      </a:r>
                      <a:r>
                        <a:rPr lang="en-US" sz="3400" b="1" dirty="0" err="1">
                          <a:effectLst/>
                          <a:latin typeface="Arial" panose="020B0604020202020204" pitchFamily="34" charset="0"/>
                          <a:cs typeface="Arial" panose="020B0604020202020204" pitchFamily="34" charset="0"/>
                        </a:rPr>
                        <a:t>truyện</a:t>
                      </a:r>
                      <a:endParaRPr lang="en-US" sz="3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Lst>
                      </a:pPr>
                      <a:r>
                        <a:rPr lang="en-US" sz="3400">
                          <a:effectLst/>
                          <a:latin typeface="Arial" panose="020B0604020202020204" pitchFamily="34" charset="0"/>
                          <a:cs typeface="Arial" panose="020B0604020202020204" pitchFamily="34" charset="0"/>
                        </a:rPr>
                        <a:t> </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tabLst>
                          <a:tab pos="90170" algn="l"/>
                          <a:tab pos="180340" algn="l"/>
                        </a:tabLst>
                      </a:pPr>
                      <a:r>
                        <a:rPr lang="en-US" sz="3400" dirty="0">
                          <a:effectLst/>
                          <a:latin typeface="Arial" panose="020B0604020202020204" pitchFamily="34" charset="0"/>
                          <a:cs typeface="Arial" panose="020B0604020202020204" pitchFamily="34" charset="0"/>
                        </a:rPr>
                        <a:t> </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516235"/>
                  </a:ext>
                </a:extLst>
              </a:tr>
              <a:tr h="940042">
                <a:tc>
                  <a:txBody>
                    <a:bodyPr/>
                    <a:lstStyle/>
                    <a:p>
                      <a:pPr algn="ctr">
                        <a:lnSpc>
                          <a:spcPct val="150000"/>
                        </a:lnSpc>
                        <a:tabLst>
                          <a:tab pos="90170" algn="l"/>
                          <a:tab pos="180340" algn="l"/>
                        </a:tabLst>
                      </a:pPr>
                      <a:r>
                        <a:rPr lang="en-US" sz="3400" b="1" dirty="0" err="1">
                          <a:effectLst/>
                          <a:latin typeface="Arial" panose="020B0604020202020204" pitchFamily="34" charset="0"/>
                          <a:cs typeface="Arial" panose="020B0604020202020204" pitchFamily="34" charset="0"/>
                        </a:rPr>
                        <a:t>Nhân</a:t>
                      </a:r>
                      <a:r>
                        <a:rPr lang="en-US" sz="3400" b="1" dirty="0">
                          <a:effectLst/>
                          <a:latin typeface="Arial" panose="020B0604020202020204" pitchFamily="34" charset="0"/>
                          <a:cs typeface="Arial" panose="020B0604020202020204" pitchFamily="34" charset="0"/>
                        </a:rPr>
                        <a:t> </a:t>
                      </a:r>
                      <a:r>
                        <a:rPr lang="en-US" sz="3400" b="1" dirty="0" err="1">
                          <a:effectLst/>
                          <a:latin typeface="Arial" panose="020B0604020202020204" pitchFamily="34" charset="0"/>
                          <a:cs typeface="Arial" panose="020B0604020202020204" pitchFamily="34" charset="0"/>
                        </a:rPr>
                        <a:t>vật</a:t>
                      </a:r>
                      <a:endParaRPr lang="en-US" sz="3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Lst>
                      </a:pPr>
                      <a:r>
                        <a:rPr lang="en-US" sz="3400">
                          <a:effectLst/>
                          <a:latin typeface="Arial" panose="020B0604020202020204" pitchFamily="34" charset="0"/>
                          <a:cs typeface="Arial" panose="020B0604020202020204" pitchFamily="34" charset="0"/>
                        </a:rPr>
                        <a:t> </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tabLst>
                          <a:tab pos="90170" algn="l"/>
                          <a:tab pos="180340" algn="l"/>
                        </a:tabLst>
                      </a:pPr>
                      <a:r>
                        <a:rPr lang="en-US" sz="3400">
                          <a:effectLst/>
                          <a:latin typeface="Arial" panose="020B0604020202020204" pitchFamily="34" charset="0"/>
                          <a:cs typeface="Arial" panose="020B0604020202020204" pitchFamily="34" charset="0"/>
                        </a:rPr>
                        <a:t> </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656507"/>
                  </a:ext>
                </a:extLst>
              </a:tr>
              <a:tr h="1933084">
                <a:tc>
                  <a:txBody>
                    <a:bodyPr/>
                    <a:lstStyle/>
                    <a:p>
                      <a:pPr algn="ctr">
                        <a:lnSpc>
                          <a:spcPct val="150000"/>
                        </a:lnSpc>
                        <a:tabLst>
                          <a:tab pos="90170" algn="l"/>
                          <a:tab pos="180340" algn="l"/>
                        </a:tabLst>
                      </a:pPr>
                      <a:r>
                        <a:rPr lang="en-US" sz="3400" b="1" dirty="0" err="1">
                          <a:effectLst/>
                          <a:latin typeface="Arial" panose="020B0604020202020204" pitchFamily="34" charset="0"/>
                          <a:cs typeface="Arial" panose="020B0604020202020204" pitchFamily="34" charset="0"/>
                        </a:rPr>
                        <a:t>Nội</a:t>
                      </a:r>
                      <a:r>
                        <a:rPr lang="en-US" sz="3400" b="1" dirty="0">
                          <a:effectLst/>
                          <a:latin typeface="Arial" panose="020B0604020202020204" pitchFamily="34" charset="0"/>
                          <a:cs typeface="Arial" panose="020B0604020202020204" pitchFamily="34" charset="0"/>
                        </a:rPr>
                        <a:t> dung, ý </a:t>
                      </a:r>
                      <a:r>
                        <a:rPr lang="en-US" sz="3400" b="1" dirty="0" err="1">
                          <a:effectLst/>
                          <a:latin typeface="Arial" panose="020B0604020202020204" pitchFamily="34" charset="0"/>
                          <a:cs typeface="Arial" panose="020B0604020202020204" pitchFamily="34" charset="0"/>
                        </a:rPr>
                        <a:t>nghĩa</a:t>
                      </a:r>
                      <a:endParaRPr lang="en-US" sz="3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Lst>
                      </a:pPr>
                      <a:r>
                        <a:rPr lang="en-US" sz="3400">
                          <a:effectLst/>
                          <a:latin typeface="Arial" panose="020B0604020202020204" pitchFamily="34" charset="0"/>
                          <a:cs typeface="Arial" panose="020B0604020202020204" pitchFamily="34" charset="0"/>
                        </a:rPr>
                        <a:t> </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tabLst>
                          <a:tab pos="90170" algn="l"/>
                          <a:tab pos="180340" algn="l"/>
                        </a:tabLst>
                      </a:pPr>
                      <a:r>
                        <a:rPr lang="en-US" sz="3400" dirty="0">
                          <a:effectLst/>
                          <a:latin typeface="Arial" panose="020B0604020202020204" pitchFamily="34" charset="0"/>
                          <a:cs typeface="Arial" panose="020B0604020202020204" pitchFamily="34" charset="0"/>
                        </a:rPr>
                        <a:t> </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2305756"/>
                  </a:ext>
                </a:extLst>
              </a:tr>
            </a:tbl>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EAD896E4-C383-444E-87B3-B61E58CF7A56}"/>
              </a:ext>
            </a:extLst>
          </p:cNvPr>
          <p:cNvGraphicFramePr>
            <a:graphicFrameLocks noGrp="1"/>
          </p:cNvGraphicFramePr>
          <p:nvPr>
            <p:extLst>
              <p:ext uri="{D42A27DB-BD31-4B8C-83A1-F6EECF244321}">
                <p14:modId xmlns:p14="http://schemas.microsoft.com/office/powerpoint/2010/main" val="220596086"/>
              </p:ext>
            </p:extLst>
          </p:nvPr>
        </p:nvGraphicFramePr>
        <p:xfrm>
          <a:off x="1219201" y="876300"/>
          <a:ext cx="15925799" cy="7239000"/>
        </p:xfrm>
        <a:graphic>
          <a:graphicData uri="http://schemas.openxmlformats.org/drawingml/2006/table">
            <a:tbl>
              <a:tblPr bandRow="1"/>
              <a:tblGrid>
                <a:gridCol w="2362199">
                  <a:extLst>
                    <a:ext uri="{9D8B030D-6E8A-4147-A177-3AD203B41FA5}">
                      <a16:colId xmlns:a16="http://schemas.microsoft.com/office/drawing/2014/main" val="1397103702"/>
                    </a:ext>
                  </a:extLst>
                </a:gridCol>
                <a:gridCol w="7053679">
                  <a:extLst>
                    <a:ext uri="{9D8B030D-6E8A-4147-A177-3AD203B41FA5}">
                      <a16:colId xmlns:a16="http://schemas.microsoft.com/office/drawing/2014/main" val="1732823836"/>
                    </a:ext>
                  </a:extLst>
                </a:gridCol>
                <a:gridCol w="6509921">
                  <a:extLst>
                    <a:ext uri="{9D8B030D-6E8A-4147-A177-3AD203B41FA5}">
                      <a16:colId xmlns:a16="http://schemas.microsoft.com/office/drawing/2014/main" val="467746867"/>
                    </a:ext>
                  </a:extLst>
                </a:gridCol>
              </a:tblGrid>
              <a:tr h="818369">
                <a:tc>
                  <a:txBody>
                    <a:bodyPr/>
                    <a:lstStyle/>
                    <a:p>
                      <a:pPr algn="ctr">
                        <a:lnSpc>
                          <a:spcPct val="150000"/>
                        </a:lnSpc>
                        <a:tabLst>
                          <a:tab pos="90170" algn="l"/>
                          <a:tab pos="180340" algn="l"/>
                        </a:tabLst>
                      </a:pP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Yếu</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Lst>
                      </a:pP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Lst>
                      </a:pP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6364947"/>
                  </a:ext>
                </a:extLst>
              </a:tr>
              <a:tr h="6420631">
                <a:tc>
                  <a:txBody>
                    <a:bodyPr/>
                    <a:lstStyle/>
                    <a:p>
                      <a:pPr algn="ctr">
                        <a:lnSpc>
                          <a:spcPct val="150000"/>
                        </a:lnSpc>
                        <a:tabLst>
                          <a:tab pos="90170" algn="l"/>
                          <a:tab pos="180340" algn="l"/>
                        </a:tabLst>
                      </a:pP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Cốt</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endParaRPr lang="en-US" sz="3400" b="1"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Lst>
                      </a:pP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Lst>
                      </a:pP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692940"/>
                  </a:ext>
                </a:extLst>
              </a:tr>
            </a:tbl>
          </a:graphicData>
        </a:graphic>
      </p:graphicFrame>
      <p:sp>
        <p:nvSpPr>
          <p:cNvPr id="47" name="TextBox 46">
            <a:extLst>
              <a:ext uri="{FF2B5EF4-FFF2-40B4-BE49-F238E27FC236}">
                <a16:creationId xmlns:a16="http://schemas.microsoft.com/office/drawing/2014/main" id="{98E3F649-108B-43E6-8AEB-78ED3597063C}"/>
              </a:ext>
            </a:extLst>
          </p:cNvPr>
          <p:cNvSpPr txBox="1"/>
          <p:nvPr/>
        </p:nvSpPr>
        <p:spPr>
          <a:xfrm>
            <a:off x="3810000" y="2171700"/>
            <a:ext cx="6553200" cy="548919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Cần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nắm</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đặc</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riêng</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Xoay</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quanh</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hành</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vi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ứng</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xử</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niệm</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phiến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diện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sai</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lầm</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tính</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chất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cường</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điệu</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ấn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tượng</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rõ</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rệt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hướng</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lời</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khuyên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9" name="TextBox 48">
            <a:extLst>
              <a:ext uri="{FF2B5EF4-FFF2-40B4-BE49-F238E27FC236}">
                <a16:creationId xmlns:a16="http://schemas.microsoft.com/office/drawing/2014/main" id="{427F12AE-EC92-46F3-BAE4-89E324E7CB42}"/>
              </a:ext>
            </a:extLst>
          </p:cNvPr>
          <p:cNvSpPr txBox="1"/>
          <p:nvPr/>
        </p:nvSpPr>
        <p:spPr>
          <a:xfrm>
            <a:off x="10768263" y="2185737"/>
            <a:ext cx="6172200" cy="47043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Cần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nắm</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đặc</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riêng</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mở</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đầu</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ngày</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xửa</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ngày</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xưa</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xung</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đấu</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tranh</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giữa</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cái</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thiện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cái</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ác</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sử</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dụng</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yếu</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tố</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kì</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ảo</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hướng</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thúc</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hậu</a:t>
            </a: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2" name="Picture 2">
            <a:extLst>
              <a:ext uri="{FF2B5EF4-FFF2-40B4-BE49-F238E27FC236}">
                <a16:creationId xmlns:a16="http://schemas.microsoft.com/office/drawing/2014/main" id="{DEFF4C7F-E809-459F-AFAA-69B762A62C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182870" y="8646695"/>
            <a:ext cx="22653739" cy="7843857"/>
          </a:xfrm>
          <a:prstGeom prst="rect">
            <a:avLst/>
          </a:prstGeom>
        </p:spPr>
      </p:pic>
      <p:pic>
        <p:nvPicPr>
          <p:cNvPr id="53" name="Picture 4">
            <a:extLst>
              <a:ext uri="{FF2B5EF4-FFF2-40B4-BE49-F238E27FC236}">
                <a16:creationId xmlns:a16="http://schemas.microsoft.com/office/drawing/2014/main" id="{652AE793-5813-4EE8-86DB-9B15BACF8B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42373" y="9476393"/>
            <a:ext cx="601018" cy="380895"/>
          </a:xfrm>
          <a:prstGeom prst="rect">
            <a:avLst/>
          </a:prstGeom>
        </p:spPr>
      </p:pic>
      <p:pic>
        <p:nvPicPr>
          <p:cNvPr id="54" name="Picture 5">
            <a:extLst>
              <a:ext uri="{FF2B5EF4-FFF2-40B4-BE49-F238E27FC236}">
                <a16:creationId xmlns:a16="http://schemas.microsoft.com/office/drawing/2014/main" id="{00A05064-9EEA-460E-9177-797870AC6EA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64565" y="9792021"/>
            <a:ext cx="763171" cy="483660"/>
          </a:xfrm>
          <a:prstGeom prst="rect">
            <a:avLst/>
          </a:prstGeom>
        </p:spPr>
      </p:pic>
      <p:pic>
        <p:nvPicPr>
          <p:cNvPr id="55" name="Picture 6">
            <a:extLst>
              <a:ext uri="{FF2B5EF4-FFF2-40B4-BE49-F238E27FC236}">
                <a16:creationId xmlns:a16="http://schemas.microsoft.com/office/drawing/2014/main" id="{DC02E2C9-6BF0-4989-B9F0-F926640EEB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34882" y="9583562"/>
            <a:ext cx="657858" cy="416917"/>
          </a:xfrm>
          <a:prstGeom prst="rect">
            <a:avLst/>
          </a:prstGeom>
        </p:spPr>
      </p:pic>
      <p:pic>
        <p:nvPicPr>
          <p:cNvPr id="56" name="Picture 7">
            <a:extLst>
              <a:ext uri="{FF2B5EF4-FFF2-40B4-BE49-F238E27FC236}">
                <a16:creationId xmlns:a16="http://schemas.microsoft.com/office/drawing/2014/main" id="{DBBCA701-8384-4CA6-B9DF-D03B759C3C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02338" y="9095498"/>
            <a:ext cx="601018" cy="380895"/>
          </a:xfrm>
          <a:prstGeom prst="rect">
            <a:avLst/>
          </a:prstGeom>
        </p:spPr>
      </p:pic>
      <p:pic>
        <p:nvPicPr>
          <p:cNvPr id="57" name="Picture 8">
            <a:extLst>
              <a:ext uri="{FF2B5EF4-FFF2-40B4-BE49-F238E27FC236}">
                <a16:creationId xmlns:a16="http://schemas.microsoft.com/office/drawing/2014/main" id="{4F99F552-C081-4750-BD81-F784C49C58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3327" y="6735193"/>
            <a:ext cx="1579346" cy="2555576"/>
          </a:xfrm>
          <a:prstGeom prst="rect">
            <a:avLst/>
          </a:prstGeom>
        </p:spPr>
      </p:pic>
      <p:pic>
        <p:nvPicPr>
          <p:cNvPr id="58" name="Picture 7">
            <a:extLst>
              <a:ext uri="{FF2B5EF4-FFF2-40B4-BE49-F238E27FC236}">
                <a16:creationId xmlns:a16="http://schemas.microsoft.com/office/drawing/2014/main" id="{3D96156D-A5A2-4827-AA01-E4FB3E77FD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13982" y="6323727"/>
            <a:ext cx="1820691" cy="2946101"/>
          </a:xfrm>
          <a:prstGeom prst="rect">
            <a:avLst/>
          </a:prstGeom>
        </p:spPr>
      </p:pic>
      <p:pic>
        <p:nvPicPr>
          <p:cNvPr id="59" name="Picture 16">
            <a:extLst>
              <a:ext uri="{FF2B5EF4-FFF2-40B4-BE49-F238E27FC236}">
                <a16:creationId xmlns:a16="http://schemas.microsoft.com/office/drawing/2014/main" id="{AA817728-3D21-4C03-A7D9-C40BE3CAAF3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761877">
            <a:off x="14840339" y="7279374"/>
            <a:ext cx="743600" cy="1573757"/>
          </a:xfrm>
          <a:prstGeom prst="rect">
            <a:avLst/>
          </a:prstGeom>
        </p:spPr>
      </p:pic>
      <p:pic>
        <p:nvPicPr>
          <p:cNvPr id="60" name="Picture 14">
            <a:extLst>
              <a:ext uri="{FF2B5EF4-FFF2-40B4-BE49-F238E27FC236}">
                <a16:creationId xmlns:a16="http://schemas.microsoft.com/office/drawing/2014/main" id="{6E93229C-D761-42D1-83A3-0274D542BB2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5266" y="203917"/>
            <a:ext cx="1228266" cy="1228266"/>
          </a:xfrm>
          <a:prstGeom prst="rect">
            <a:avLst/>
          </a:prstGeom>
        </p:spPr>
      </p:pic>
      <p:pic>
        <p:nvPicPr>
          <p:cNvPr id="61" name="Picture 15">
            <a:extLst>
              <a:ext uri="{FF2B5EF4-FFF2-40B4-BE49-F238E27FC236}">
                <a16:creationId xmlns:a16="http://schemas.microsoft.com/office/drawing/2014/main" id="{52AE731E-C71E-46DE-A3B2-E89E7FC46B4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1186" flipH="1">
            <a:off x="17177223" y="-536054"/>
            <a:ext cx="3372250" cy="1753570"/>
          </a:xfrm>
          <a:prstGeom prst="rect">
            <a:avLst/>
          </a:prstGeom>
        </p:spPr>
      </p:pic>
      <p:pic>
        <p:nvPicPr>
          <p:cNvPr id="62" name="Picture 20">
            <a:extLst>
              <a:ext uri="{FF2B5EF4-FFF2-40B4-BE49-F238E27FC236}">
                <a16:creationId xmlns:a16="http://schemas.microsoft.com/office/drawing/2014/main" id="{FA552F4C-67EB-4726-83FC-AD9516F1466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882298" y="522045"/>
            <a:ext cx="2992736" cy="1719396"/>
          </a:xfrm>
          <a:prstGeom prst="rect">
            <a:avLst/>
          </a:prstGeom>
        </p:spPr>
      </p:pic>
      <p:pic>
        <p:nvPicPr>
          <p:cNvPr id="63" name="Picture 21">
            <a:extLst>
              <a:ext uri="{FF2B5EF4-FFF2-40B4-BE49-F238E27FC236}">
                <a16:creationId xmlns:a16="http://schemas.microsoft.com/office/drawing/2014/main" id="{AA557A2E-A5D5-42B4-B740-BB38F7111FF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311571" y="35088"/>
            <a:ext cx="1228266" cy="123443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52" name="Picture 2">
            <a:extLst>
              <a:ext uri="{FF2B5EF4-FFF2-40B4-BE49-F238E27FC236}">
                <a16:creationId xmlns:a16="http://schemas.microsoft.com/office/drawing/2014/main" id="{DEFF4C7F-E809-459F-AFAA-69B762A62C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182870" y="8729643"/>
            <a:ext cx="22653739" cy="7843857"/>
          </a:xfrm>
          <a:prstGeom prst="rect">
            <a:avLst/>
          </a:prstGeom>
        </p:spPr>
      </p:pic>
      <p:pic>
        <p:nvPicPr>
          <p:cNvPr id="53" name="Picture 4">
            <a:extLst>
              <a:ext uri="{FF2B5EF4-FFF2-40B4-BE49-F238E27FC236}">
                <a16:creationId xmlns:a16="http://schemas.microsoft.com/office/drawing/2014/main" id="{652AE793-5813-4EE8-86DB-9B15BACF8B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42373" y="9476393"/>
            <a:ext cx="601018" cy="380895"/>
          </a:xfrm>
          <a:prstGeom prst="rect">
            <a:avLst/>
          </a:prstGeom>
        </p:spPr>
      </p:pic>
      <p:pic>
        <p:nvPicPr>
          <p:cNvPr id="54" name="Picture 5">
            <a:extLst>
              <a:ext uri="{FF2B5EF4-FFF2-40B4-BE49-F238E27FC236}">
                <a16:creationId xmlns:a16="http://schemas.microsoft.com/office/drawing/2014/main" id="{00A05064-9EEA-460E-9177-797870AC6EA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64565" y="9792021"/>
            <a:ext cx="763171" cy="483660"/>
          </a:xfrm>
          <a:prstGeom prst="rect">
            <a:avLst/>
          </a:prstGeom>
        </p:spPr>
      </p:pic>
      <p:pic>
        <p:nvPicPr>
          <p:cNvPr id="55" name="Picture 6">
            <a:extLst>
              <a:ext uri="{FF2B5EF4-FFF2-40B4-BE49-F238E27FC236}">
                <a16:creationId xmlns:a16="http://schemas.microsoft.com/office/drawing/2014/main" id="{DC02E2C9-6BF0-4989-B9F0-F926640EEB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34882" y="9583562"/>
            <a:ext cx="657858" cy="416917"/>
          </a:xfrm>
          <a:prstGeom prst="rect">
            <a:avLst/>
          </a:prstGeom>
        </p:spPr>
      </p:pic>
      <p:pic>
        <p:nvPicPr>
          <p:cNvPr id="56" name="Picture 7">
            <a:extLst>
              <a:ext uri="{FF2B5EF4-FFF2-40B4-BE49-F238E27FC236}">
                <a16:creationId xmlns:a16="http://schemas.microsoft.com/office/drawing/2014/main" id="{DBBCA701-8384-4CA6-B9DF-D03B759C3C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02338" y="9095498"/>
            <a:ext cx="601018" cy="380895"/>
          </a:xfrm>
          <a:prstGeom prst="rect">
            <a:avLst/>
          </a:prstGeom>
        </p:spPr>
      </p:pic>
      <p:pic>
        <p:nvPicPr>
          <p:cNvPr id="59" name="Picture 16">
            <a:extLst>
              <a:ext uri="{FF2B5EF4-FFF2-40B4-BE49-F238E27FC236}">
                <a16:creationId xmlns:a16="http://schemas.microsoft.com/office/drawing/2014/main" id="{AA817728-3D21-4C03-A7D9-C40BE3CAAF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61877">
            <a:off x="15649080" y="8267729"/>
            <a:ext cx="713392" cy="1509824"/>
          </a:xfrm>
          <a:prstGeom prst="rect">
            <a:avLst/>
          </a:prstGeom>
        </p:spPr>
      </p:pic>
      <p:pic>
        <p:nvPicPr>
          <p:cNvPr id="60" name="Picture 14">
            <a:extLst>
              <a:ext uri="{FF2B5EF4-FFF2-40B4-BE49-F238E27FC236}">
                <a16:creationId xmlns:a16="http://schemas.microsoft.com/office/drawing/2014/main" id="{6E93229C-D761-42D1-83A3-0274D542B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96" y="35088"/>
            <a:ext cx="957271" cy="957271"/>
          </a:xfrm>
          <a:prstGeom prst="rect">
            <a:avLst/>
          </a:prstGeom>
        </p:spPr>
      </p:pic>
      <p:pic>
        <p:nvPicPr>
          <p:cNvPr id="61" name="Picture 15">
            <a:extLst>
              <a:ext uri="{FF2B5EF4-FFF2-40B4-BE49-F238E27FC236}">
                <a16:creationId xmlns:a16="http://schemas.microsoft.com/office/drawing/2014/main" id="{52AE731E-C71E-46DE-A3B2-E89E7FC46B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1186" flipH="1">
            <a:off x="17177223" y="-536054"/>
            <a:ext cx="3372250" cy="1753570"/>
          </a:xfrm>
          <a:prstGeom prst="rect">
            <a:avLst/>
          </a:prstGeom>
        </p:spPr>
      </p:pic>
      <p:pic>
        <p:nvPicPr>
          <p:cNvPr id="62" name="Picture 20">
            <a:extLst>
              <a:ext uri="{FF2B5EF4-FFF2-40B4-BE49-F238E27FC236}">
                <a16:creationId xmlns:a16="http://schemas.microsoft.com/office/drawing/2014/main" id="{FA552F4C-67EB-4726-83FC-AD9516F146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569315" flipH="1">
            <a:off x="-2104495" y="132661"/>
            <a:ext cx="2992736" cy="1719396"/>
          </a:xfrm>
          <a:prstGeom prst="rect">
            <a:avLst/>
          </a:prstGeom>
        </p:spPr>
      </p:pic>
      <p:graphicFrame>
        <p:nvGraphicFramePr>
          <p:cNvPr id="17" name="Table 16">
            <a:extLst>
              <a:ext uri="{FF2B5EF4-FFF2-40B4-BE49-F238E27FC236}">
                <a16:creationId xmlns:a16="http://schemas.microsoft.com/office/drawing/2014/main" id="{E8B0114A-F488-46AB-A5D0-316A70F29F6F}"/>
              </a:ext>
            </a:extLst>
          </p:cNvPr>
          <p:cNvGraphicFramePr>
            <a:graphicFrameLocks noGrp="1"/>
          </p:cNvGraphicFramePr>
          <p:nvPr>
            <p:extLst>
              <p:ext uri="{D42A27DB-BD31-4B8C-83A1-F6EECF244321}">
                <p14:modId xmlns:p14="http://schemas.microsoft.com/office/powerpoint/2010/main" val="3177122407"/>
              </p:ext>
            </p:extLst>
          </p:nvPr>
        </p:nvGraphicFramePr>
        <p:xfrm>
          <a:off x="1066800" y="647700"/>
          <a:ext cx="16034563" cy="7777444"/>
        </p:xfrm>
        <a:graphic>
          <a:graphicData uri="http://schemas.openxmlformats.org/drawingml/2006/table">
            <a:tbl>
              <a:tblPr bandRow="1"/>
              <a:tblGrid>
                <a:gridCol w="2133600">
                  <a:extLst>
                    <a:ext uri="{9D8B030D-6E8A-4147-A177-3AD203B41FA5}">
                      <a16:colId xmlns:a16="http://schemas.microsoft.com/office/drawing/2014/main" val="1397103702"/>
                    </a:ext>
                  </a:extLst>
                </a:gridCol>
                <a:gridCol w="8001000">
                  <a:extLst>
                    <a:ext uri="{9D8B030D-6E8A-4147-A177-3AD203B41FA5}">
                      <a16:colId xmlns:a16="http://schemas.microsoft.com/office/drawing/2014/main" val="1732823836"/>
                    </a:ext>
                  </a:extLst>
                </a:gridCol>
                <a:gridCol w="5899963">
                  <a:extLst>
                    <a:ext uri="{9D8B030D-6E8A-4147-A177-3AD203B41FA5}">
                      <a16:colId xmlns:a16="http://schemas.microsoft.com/office/drawing/2014/main" val="467746867"/>
                    </a:ext>
                  </a:extLst>
                </a:gridCol>
              </a:tblGrid>
              <a:tr h="838200">
                <a:tc>
                  <a:txBody>
                    <a:bodyPr/>
                    <a:lstStyle/>
                    <a:p>
                      <a:pPr algn="ctr">
                        <a:lnSpc>
                          <a:spcPct val="150000"/>
                        </a:lnSpc>
                        <a:tabLst>
                          <a:tab pos="90170" algn="l"/>
                          <a:tab pos="180340" algn="l"/>
                        </a:tabLst>
                      </a:pP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Yếu</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Lst>
                      </a:pP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tabLst>
                          <a:tab pos="90170" algn="l"/>
                          <a:tab pos="180340" algn="l"/>
                        </a:tabLst>
                      </a:pP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6364947"/>
                  </a:ext>
                </a:extLst>
              </a:tr>
              <a:tr h="4658807">
                <a:tc>
                  <a:txBody>
                    <a:bodyPr/>
                    <a:lstStyle/>
                    <a:p>
                      <a:pPr algn="ctr">
                        <a:lnSpc>
                          <a:spcPct val="150000"/>
                        </a:lnSpc>
                        <a:tabLst>
                          <a:tab pos="90170" algn="l"/>
                          <a:tab pos="180340" algn="l"/>
                        </a:tabLst>
                      </a:pP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3400" b="1"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Lst>
                      </a:pP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Lst>
                      </a:pP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671719"/>
                  </a:ext>
                </a:extLst>
              </a:tr>
              <a:tr h="2280437">
                <a:tc>
                  <a:txBody>
                    <a:bodyPr/>
                    <a:lstStyle/>
                    <a:p>
                      <a:pPr algn="ctr">
                        <a:lnSpc>
                          <a:spcPct val="150000"/>
                        </a:lnSpc>
                        <a:tabLst>
                          <a:tab pos="90170" algn="l"/>
                          <a:tab pos="180340" algn="l"/>
                        </a:tabLst>
                      </a:pP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ý </a:t>
                      </a:r>
                      <a:r>
                        <a:rPr lang="en-US" sz="3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endParaRPr lang="en-US" sz="3400" b="1"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tabLst>
                          <a:tab pos="90170" algn="l"/>
                          <a:tab pos="180340" algn="l"/>
                        </a:tabLst>
                      </a:pP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Lst>
                      </a:pP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32851" marR="32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2312025"/>
                  </a:ext>
                </a:extLst>
              </a:tr>
            </a:tbl>
          </a:graphicData>
        </a:graphic>
      </p:graphicFrame>
      <p:pic>
        <p:nvPicPr>
          <p:cNvPr id="18" name="Picture 21">
            <a:extLst>
              <a:ext uri="{FF2B5EF4-FFF2-40B4-BE49-F238E27FC236}">
                <a16:creationId xmlns:a16="http://schemas.microsoft.com/office/drawing/2014/main" id="{A8CE13FE-FB69-49B0-A36E-716D6599124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11571" y="35088"/>
            <a:ext cx="1228266" cy="1234438"/>
          </a:xfrm>
          <a:prstGeom prst="rect">
            <a:avLst/>
          </a:prstGeom>
        </p:spPr>
      </p:pic>
      <p:sp>
        <p:nvSpPr>
          <p:cNvPr id="20" name="TextBox 19">
            <a:extLst>
              <a:ext uri="{FF2B5EF4-FFF2-40B4-BE49-F238E27FC236}">
                <a16:creationId xmlns:a16="http://schemas.microsoft.com/office/drawing/2014/main" id="{15C7E957-D0E6-4D0E-84A5-0677551D6249}"/>
              </a:ext>
            </a:extLst>
          </p:cNvPr>
          <p:cNvSpPr txBox="1"/>
          <p:nvPr/>
        </p:nvSpPr>
        <p:spPr>
          <a:xfrm>
            <a:off x="3352800" y="1489149"/>
            <a:ext cx="7620000" cy="456875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Tìm</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hiểu</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ngộ</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sai</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lầm</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thói</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tật</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tút</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tự</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điều</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chỉnh</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lang="en-US" sz="33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ứng</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xử</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Tìm</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hiểu</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hành</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xử</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qua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tình</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huống</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bộc</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lộ</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nộ</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sai</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lầm</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thói</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tật</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2" name="TextBox 21">
            <a:extLst>
              <a:ext uri="{FF2B5EF4-FFF2-40B4-BE49-F238E27FC236}">
                <a16:creationId xmlns:a16="http://schemas.microsoft.com/office/drawing/2014/main" id="{380B5295-B16A-4B4B-BE6D-9CE8C015DADE}"/>
              </a:ext>
            </a:extLst>
          </p:cNvPr>
          <p:cNvSpPr txBox="1"/>
          <p:nvPr/>
        </p:nvSpPr>
        <p:spPr>
          <a:xfrm>
            <a:off x="3608696" y="6452780"/>
            <a:ext cx="7108207" cy="1577483"/>
          </a:xfrm>
          <a:prstGeom prst="rect">
            <a:avLst/>
          </a:prstGeom>
          <a:noFill/>
        </p:spPr>
        <p:txBody>
          <a:bodyPr wrap="square">
            <a:spAutoFit/>
          </a:bodyPr>
          <a:lstStyle/>
          <a:p>
            <a:pPr algn="ctr">
              <a:lnSpc>
                <a:spcPct val="150000"/>
              </a:lnSpc>
            </a:pP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Hiểu</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tự</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đúc</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rút</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tránh</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sai</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lầm</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cuộc</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sống</a:t>
            </a:r>
            <a:endParaRPr lang="en-US" sz="3300" dirty="0"/>
          </a:p>
        </p:txBody>
      </p:sp>
      <p:sp>
        <p:nvSpPr>
          <p:cNvPr id="24" name="TextBox 23">
            <a:extLst>
              <a:ext uri="{FF2B5EF4-FFF2-40B4-BE49-F238E27FC236}">
                <a16:creationId xmlns:a16="http://schemas.microsoft.com/office/drawing/2014/main" id="{C553B005-8A5A-472E-A115-E7C4071B8C06}"/>
              </a:ext>
            </a:extLst>
          </p:cNvPr>
          <p:cNvSpPr txBox="1"/>
          <p:nvPr/>
        </p:nvSpPr>
        <p:spPr>
          <a:xfrm>
            <a:off x="11401328" y="1463566"/>
            <a:ext cx="5438872" cy="456875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Phân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biệt</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hai</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tuyến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thiện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ác</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tốt</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xấu</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Tìm</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hiểu</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đặc</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qua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vượt</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qua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khó</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khăn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thử</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thách</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id="{796464BC-828C-4BF8-9F93-AC41008FB4E5}"/>
              </a:ext>
            </a:extLst>
          </p:cNvPr>
          <p:cNvSpPr txBox="1"/>
          <p:nvPr/>
        </p:nvSpPr>
        <p:spPr>
          <a:xfrm>
            <a:off x="11577814" y="6063916"/>
            <a:ext cx="5123413" cy="22835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Hiểu</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chia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sẻ</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ước</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mơ</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công</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lí</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hạnh</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phúc</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tác</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giả</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dân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3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gian</a:t>
            </a:r>
            <a:r>
              <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7">
            <a:extLst>
              <a:ext uri="{FF2B5EF4-FFF2-40B4-BE49-F238E27FC236}">
                <a16:creationId xmlns:a16="http://schemas.microsoft.com/office/drawing/2014/main" id="{53498299-A554-4F7E-A876-C555E62A3F7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605323" y="6913984"/>
            <a:ext cx="1579347" cy="2555577"/>
          </a:xfrm>
          <a:prstGeom prst="rect">
            <a:avLst/>
          </a:prstGeom>
        </p:spPr>
      </p:pic>
      <p:pic>
        <p:nvPicPr>
          <p:cNvPr id="28" name="Picture 8">
            <a:extLst>
              <a:ext uri="{FF2B5EF4-FFF2-40B4-BE49-F238E27FC236}">
                <a16:creationId xmlns:a16="http://schemas.microsoft.com/office/drawing/2014/main" id="{054E2E19-C7B2-4ADC-A5DE-E03F287EEDB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82086" y="7704111"/>
            <a:ext cx="1108902" cy="1794340"/>
          </a:xfrm>
          <a:prstGeom prst="rect">
            <a:avLst/>
          </a:prstGeom>
        </p:spPr>
      </p:pic>
    </p:spTree>
    <p:extLst>
      <p:ext uri="{BB962C8B-B14F-4D97-AF65-F5344CB8AC3E}">
        <p14:creationId xmlns:p14="http://schemas.microsoft.com/office/powerpoint/2010/main" val="22843782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4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35369" y="8221579"/>
            <a:ext cx="1276431" cy="2065421"/>
          </a:xfrm>
          <a:prstGeom prst="rect">
            <a:avLst/>
          </a:prstGeom>
        </p:spPr>
      </p:pic>
      <p:grpSp>
        <p:nvGrpSpPr>
          <p:cNvPr id="12" name="Group 12"/>
          <p:cNvGrpSpPr/>
          <p:nvPr/>
        </p:nvGrpSpPr>
        <p:grpSpPr>
          <a:xfrm>
            <a:off x="5486400" y="373457"/>
            <a:ext cx="7391400" cy="1264843"/>
            <a:chOff x="0" y="3948112"/>
            <a:chExt cx="53677496" cy="30828420"/>
          </a:xfrm>
        </p:grpSpPr>
        <p:sp>
          <p:nvSpPr>
            <p:cNvPr id="13" name="Freeform 13"/>
            <p:cNvSpPr/>
            <p:nvPr/>
          </p:nvSpPr>
          <p:spPr>
            <a:xfrm>
              <a:off x="0" y="3948112"/>
              <a:ext cx="53677496" cy="30828420"/>
            </a:xfrm>
            <a:custGeom>
              <a:avLst/>
              <a:gdLst/>
              <a:ahLst/>
              <a:cxnLst/>
              <a:rect l="l" t="t" r="r" b="b"/>
              <a:pathLst>
                <a:path w="53677493" h="34780598">
                  <a:moveTo>
                    <a:pt x="53049711" y="34726121"/>
                  </a:moveTo>
                  <a:cubicBezTo>
                    <a:pt x="53049711" y="34726121"/>
                    <a:pt x="52318841" y="34780598"/>
                    <a:pt x="44714406" y="34777978"/>
                  </a:cubicBezTo>
                  <a:cubicBezTo>
                    <a:pt x="18444435" y="34775814"/>
                    <a:pt x="1057074" y="34767991"/>
                    <a:pt x="1057074" y="34767991"/>
                  </a:cubicBezTo>
                  <a:cubicBezTo>
                    <a:pt x="812932" y="34759158"/>
                    <a:pt x="449110" y="34737925"/>
                    <a:pt x="282371" y="34679749"/>
                  </a:cubicBezTo>
                  <a:cubicBezTo>
                    <a:pt x="4469" y="34582784"/>
                    <a:pt x="0" y="34409508"/>
                    <a:pt x="0" y="28280933"/>
                  </a:cubicBezTo>
                  <a:lnTo>
                    <a:pt x="0" y="28280598"/>
                  </a:lnTo>
                  <a:cubicBezTo>
                    <a:pt x="8536" y="491230"/>
                    <a:pt x="0" y="345608"/>
                    <a:pt x="77597" y="223930"/>
                  </a:cubicBezTo>
                  <a:cubicBezTo>
                    <a:pt x="217372" y="4759"/>
                    <a:pt x="519255" y="4073"/>
                    <a:pt x="937909" y="4073"/>
                  </a:cubicBezTo>
                  <a:cubicBezTo>
                    <a:pt x="937909" y="4073"/>
                    <a:pt x="7421816" y="15681"/>
                    <a:pt x="35027784" y="7673"/>
                  </a:cubicBezTo>
                  <a:cubicBezTo>
                    <a:pt x="52099908" y="0"/>
                    <a:pt x="52816646" y="6979"/>
                    <a:pt x="52816646" y="6979"/>
                  </a:cubicBezTo>
                  <a:cubicBezTo>
                    <a:pt x="53184952" y="14458"/>
                    <a:pt x="53323213" y="42638"/>
                    <a:pt x="53520950" y="165219"/>
                  </a:cubicBezTo>
                  <a:cubicBezTo>
                    <a:pt x="53671967" y="258836"/>
                    <a:pt x="53677493" y="476157"/>
                    <a:pt x="53668352" y="28280595"/>
                  </a:cubicBezTo>
                  <a:lnTo>
                    <a:pt x="53668352" y="28280930"/>
                  </a:lnTo>
                  <a:cubicBezTo>
                    <a:pt x="53668352" y="34527473"/>
                    <a:pt x="53625564" y="34676059"/>
                    <a:pt x="53049711" y="34726121"/>
                  </a:cubicBezTo>
                  <a:close/>
                </a:path>
              </a:pathLst>
            </a:custGeom>
            <a:solidFill>
              <a:srgbClr val="FFD4CF"/>
            </a:solidFill>
          </p:spPr>
        </p:sp>
      </p:grpSp>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30460" y="8187490"/>
            <a:ext cx="1193540" cy="1931295"/>
          </a:xfrm>
          <a:prstGeom prst="rect">
            <a:avLst/>
          </a:prstGeom>
        </p:spPr>
      </p:pic>
      <p:sp>
        <p:nvSpPr>
          <p:cNvPr id="31" name="TextBox 31"/>
          <p:cNvSpPr txBox="1"/>
          <p:nvPr/>
        </p:nvSpPr>
        <p:spPr>
          <a:xfrm>
            <a:off x="6475809" y="821072"/>
            <a:ext cx="5488779" cy="574132"/>
          </a:xfrm>
          <a:prstGeom prst="rect">
            <a:avLst/>
          </a:prstGeom>
        </p:spPr>
        <p:txBody>
          <a:bodyPr lIns="0" tIns="0" rIns="0" bIns="0" rtlCol="0" anchor="t">
            <a:spAutoFit/>
          </a:bodyPr>
          <a:lstStyle/>
          <a:p>
            <a:pPr algn="ctr">
              <a:lnSpc>
                <a:spcPts val="4300"/>
              </a:lnSpc>
            </a:pPr>
            <a:r>
              <a:rPr lang="en-US" sz="5500" b="1" dirty="0">
                <a:solidFill>
                  <a:srgbClr val="5C5C82"/>
                </a:solidFill>
                <a:latin typeface="Arial" panose="020B0604020202020204" pitchFamily="34" charset="0"/>
                <a:cs typeface="Arial" panose="020B0604020202020204" pitchFamily="34" charset="0"/>
              </a:rPr>
              <a:t>VẬN DỤNG</a:t>
            </a:r>
          </a:p>
        </p:txBody>
      </p:sp>
      <p:pic>
        <p:nvPicPr>
          <p:cNvPr id="34" name="Picture 3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26878" y="342900"/>
            <a:ext cx="1264843" cy="1264843"/>
          </a:xfrm>
          <a:prstGeom prst="rect">
            <a:avLst/>
          </a:prstGeom>
        </p:spPr>
      </p:pic>
      <p:pic>
        <p:nvPicPr>
          <p:cNvPr id="36" name="Picture 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39313">
            <a:off x="17142930" y="3755287"/>
            <a:ext cx="504848" cy="531419"/>
          </a:xfrm>
          <a:prstGeom prst="rect">
            <a:avLst/>
          </a:prstGeom>
        </p:spPr>
      </p:pic>
      <p:pic>
        <p:nvPicPr>
          <p:cNvPr id="37" name="Picture 3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9237" y="701984"/>
            <a:ext cx="2392382" cy="1244039"/>
          </a:xfrm>
          <a:prstGeom prst="rect">
            <a:avLst/>
          </a:prstGeom>
        </p:spPr>
      </p:pic>
      <p:pic>
        <p:nvPicPr>
          <p:cNvPr id="38" name="Picture 3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226610" y="664812"/>
            <a:ext cx="2535351" cy="1318383"/>
          </a:xfrm>
          <a:prstGeom prst="rect">
            <a:avLst/>
          </a:prstGeom>
        </p:spPr>
      </p:pic>
      <p:sp>
        <p:nvSpPr>
          <p:cNvPr id="44" name="TextBox 43">
            <a:extLst>
              <a:ext uri="{FF2B5EF4-FFF2-40B4-BE49-F238E27FC236}">
                <a16:creationId xmlns:a16="http://schemas.microsoft.com/office/drawing/2014/main" id="{B8628C2A-8203-49AF-A926-417C22A0905A}"/>
              </a:ext>
            </a:extLst>
          </p:cNvPr>
          <p:cNvSpPr txBox="1"/>
          <p:nvPr/>
        </p:nvSpPr>
        <p:spPr>
          <a:xfrm>
            <a:off x="1524000" y="1714500"/>
            <a:ext cx="14971685" cy="1738296"/>
          </a:xfrm>
          <a:prstGeom prst="rect">
            <a:avLst/>
          </a:prstGeom>
          <a:noFill/>
        </p:spPr>
        <p:txBody>
          <a:bodyPr wrap="square">
            <a:spAutoFit/>
          </a:bodyPr>
          <a:lstStyle/>
          <a:p>
            <a:pPr marL="180340" algn="ctr">
              <a:lnSpc>
                <a:spcPct val="150000"/>
              </a:lnSpc>
              <a:tabLst>
                <a:tab pos="90170" algn="l"/>
                <a:tab pos="180340" algn="l"/>
              </a:tabLs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sưu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tầm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ngụ</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chép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mẫu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tổng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Sổ</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tay</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nhặt</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chặt</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47" name="Table 46">
            <a:extLst>
              <a:ext uri="{FF2B5EF4-FFF2-40B4-BE49-F238E27FC236}">
                <a16:creationId xmlns:a16="http://schemas.microsoft.com/office/drawing/2014/main" id="{79C5F7E8-55C3-4B87-9642-D8A0C8F8AEBA}"/>
              </a:ext>
            </a:extLst>
          </p:cNvPr>
          <p:cNvGraphicFramePr>
            <a:graphicFrameLocks noGrp="1"/>
          </p:cNvGraphicFramePr>
          <p:nvPr>
            <p:extLst>
              <p:ext uri="{D42A27DB-BD31-4B8C-83A1-F6EECF244321}">
                <p14:modId xmlns:p14="http://schemas.microsoft.com/office/powerpoint/2010/main" val="1932694602"/>
              </p:ext>
            </p:extLst>
          </p:nvPr>
        </p:nvGraphicFramePr>
        <p:xfrm>
          <a:off x="1676400" y="3848100"/>
          <a:ext cx="14971684" cy="5849100"/>
        </p:xfrm>
        <a:graphic>
          <a:graphicData uri="http://schemas.openxmlformats.org/drawingml/2006/table">
            <a:tbl>
              <a:tblPr bandRow="1">
                <a:tableStyleId>{5C22544A-7EE6-4342-B048-85BDC9FD1C3A}</a:tableStyleId>
              </a:tblPr>
              <a:tblGrid>
                <a:gridCol w="1006297">
                  <a:extLst>
                    <a:ext uri="{9D8B030D-6E8A-4147-A177-3AD203B41FA5}">
                      <a16:colId xmlns:a16="http://schemas.microsoft.com/office/drawing/2014/main" val="386675625"/>
                    </a:ext>
                  </a:extLst>
                </a:gridCol>
                <a:gridCol w="6987811">
                  <a:extLst>
                    <a:ext uri="{9D8B030D-6E8A-4147-A177-3AD203B41FA5}">
                      <a16:colId xmlns:a16="http://schemas.microsoft.com/office/drawing/2014/main" val="3315851987"/>
                    </a:ext>
                  </a:extLst>
                </a:gridCol>
                <a:gridCol w="6977576">
                  <a:extLst>
                    <a:ext uri="{9D8B030D-6E8A-4147-A177-3AD203B41FA5}">
                      <a16:colId xmlns:a16="http://schemas.microsoft.com/office/drawing/2014/main" val="1104464845"/>
                    </a:ext>
                  </a:extLst>
                </a:gridCol>
              </a:tblGrid>
              <a:tr h="1007440">
                <a:tc>
                  <a:txBody>
                    <a:bodyPr/>
                    <a:lstStyle/>
                    <a:p>
                      <a:pPr algn="ctr">
                        <a:lnSpc>
                          <a:spcPct val="150000"/>
                        </a:lnSpc>
                        <a:tabLst>
                          <a:tab pos="90170" algn="l"/>
                          <a:tab pos="180340" algn="l"/>
                        </a:tabLst>
                      </a:pPr>
                      <a:r>
                        <a:rPr lang="en-US" sz="3600" b="1" dirty="0">
                          <a:effectLst/>
                          <a:latin typeface="Arial" panose="020B0604020202020204" pitchFamily="34" charset="0"/>
                          <a:cs typeface="Arial" panose="020B0604020202020204" pitchFamily="34" charset="0"/>
                        </a:rPr>
                        <a:t>TT</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tabLst>
                          <a:tab pos="90170" algn="l"/>
                          <a:tab pos="180340" algn="l"/>
                        </a:tabLst>
                      </a:pPr>
                      <a:r>
                        <a:rPr lang="en-US" sz="3600" b="1" dirty="0" err="1">
                          <a:effectLst/>
                          <a:latin typeface="Arial" panose="020B0604020202020204" pitchFamily="34" charset="0"/>
                          <a:cs typeface="Arial" panose="020B0604020202020204" pitchFamily="34" charset="0"/>
                        </a:rPr>
                        <a:t>Tên</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truyện</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sưu</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tầm</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được</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tabLst>
                          <a:tab pos="90170" algn="l"/>
                          <a:tab pos="180340" algn="l"/>
                        </a:tabLst>
                      </a:pPr>
                      <a:r>
                        <a:rPr lang="en-US" sz="3600" b="1" dirty="0" err="1">
                          <a:effectLst/>
                          <a:latin typeface="Arial" panose="020B0604020202020204" pitchFamily="34" charset="0"/>
                          <a:cs typeface="Arial" panose="020B0604020202020204" pitchFamily="34" charset="0"/>
                        </a:rPr>
                        <a:t>Tranh</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ảnh</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tư</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liệu</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liên</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quan</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29960112"/>
                  </a:ext>
                </a:extLst>
              </a:tr>
              <a:tr h="1650097">
                <a:tc>
                  <a:txBody>
                    <a:bodyPr/>
                    <a:lstStyle/>
                    <a:p>
                      <a:pPr algn="ctr">
                        <a:lnSpc>
                          <a:spcPct val="150000"/>
                        </a:lnSpc>
                        <a:tabLst>
                          <a:tab pos="90170" algn="l"/>
                          <a:tab pos="180340" algn="l"/>
                        </a:tabLst>
                      </a:pPr>
                      <a:r>
                        <a:rPr lang="en-US" sz="3600" b="1" dirty="0">
                          <a:effectLst/>
                          <a:latin typeface="Arial" panose="020B0604020202020204" pitchFamily="34" charset="0"/>
                          <a:cs typeface="Arial" panose="020B0604020202020204" pitchFamily="34" charset="0"/>
                        </a:rPr>
                        <a:t>1</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tabLst>
                          <a:tab pos="90170" algn="l"/>
                          <a:tab pos="180340" algn="l"/>
                        </a:tabLst>
                      </a:pPr>
                      <a:r>
                        <a:rPr lang="en-US" sz="3600" dirty="0" err="1">
                          <a:effectLst/>
                          <a:latin typeface="Arial" panose="020B0604020202020204" pitchFamily="34" charset="0"/>
                          <a:cs typeface="Arial" panose="020B0604020202020204" pitchFamily="34" charset="0"/>
                        </a:rPr>
                        <a:t>Ve</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và</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kiến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bản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dịch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thơ</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của</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Nguyễn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Văn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Vĩnh</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tabLst>
                          <a:tab pos="90170" algn="l"/>
                          <a:tab pos="180340" algn="l"/>
                        </a:tabLst>
                      </a:pPr>
                      <a:r>
                        <a:rPr lang="en-US" sz="3600">
                          <a:effectLst/>
                          <a:latin typeface="Arial" panose="020B0604020202020204" pitchFamily="34" charset="0"/>
                          <a:cs typeface="Arial" panose="020B0604020202020204" pitchFamily="34" charset="0"/>
                        </a:rPr>
                        <a:t>Phim hoạt hình ve và kiến; một số bản dịch thơ khác.</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666370"/>
                  </a:ext>
                </a:extLst>
              </a:tr>
              <a:tr h="1650097">
                <a:tc>
                  <a:txBody>
                    <a:bodyPr/>
                    <a:lstStyle/>
                    <a:p>
                      <a:pPr algn="ctr">
                        <a:lnSpc>
                          <a:spcPct val="150000"/>
                        </a:lnSpc>
                        <a:tabLst>
                          <a:tab pos="90170" algn="l"/>
                          <a:tab pos="180340" algn="l"/>
                        </a:tabLst>
                      </a:pPr>
                      <a:r>
                        <a:rPr lang="en-US" sz="3600" b="1" dirty="0">
                          <a:effectLst/>
                          <a:latin typeface="Arial" panose="020B0604020202020204" pitchFamily="34" charset="0"/>
                          <a:cs typeface="Arial" panose="020B0604020202020204" pitchFamily="34" charset="0"/>
                        </a:rPr>
                        <a:t>2</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tabLst>
                          <a:tab pos="90170" algn="l"/>
                          <a:tab pos="180340" algn="l"/>
                        </a:tabLst>
                      </a:pPr>
                      <a:r>
                        <a:rPr lang="en-US" sz="3600" dirty="0" err="1">
                          <a:effectLst/>
                          <a:latin typeface="Arial" panose="020B0604020202020204" pitchFamily="34" charset="0"/>
                          <a:cs typeface="Arial" panose="020B0604020202020204" pitchFamily="34" charset="0"/>
                        </a:rPr>
                        <a:t>Phần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của</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sư</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tử</a:t>
                      </a:r>
                      <a:r>
                        <a:rPr lang="en-US" sz="3600" dirty="0">
                          <a:effectLst/>
                          <a:latin typeface="Arial" panose="020B0604020202020204" pitchFamily="34" charset="0"/>
                          <a:cs typeface="Arial" panose="020B0604020202020204" pitchFamily="34" charset="0"/>
                        </a:rPr>
                        <a:t> (Ê-</a:t>
                      </a:r>
                      <a:r>
                        <a:rPr lang="en-US" sz="3600" dirty="0" err="1">
                          <a:effectLst/>
                          <a:latin typeface="Arial" panose="020B0604020202020204" pitchFamily="34" charset="0"/>
                          <a:cs typeface="Arial" panose="020B0604020202020204" pitchFamily="34" charset="0"/>
                        </a:rPr>
                        <a:t>dốp</a:t>
                      </a:r>
                      <a:r>
                        <a:rPr lang="en-US" sz="3600" dirty="0">
                          <a:effectLst/>
                          <a:latin typeface="Arial" panose="020B0604020202020204" pitchFamily="34" charset="0"/>
                          <a:cs typeface="Arial" panose="020B0604020202020204" pitchFamily="34" charset="0"/>
                        </a:rPr>
                        <a:t>, </a:t>
                      </a:r>
                    </a:p>
                    <a:p>
                      <a:pPr algn="ctr">
                        <a:lnSpc>
                          <a:spcPct val="150000"/>
                        </a:lnSpc>
                        <a:tabLst>
                          <a:tab pos="90170" algn="l"/>
                          <a:tab pos="180340" algn="l"/>
                        </a:tabLst>
                      </a:pPr>
                      <a:r>
                        <a:rPr lang="en-US" sz="3600" dirty="0" err="1">
                          <a:effectLst/>
                          <a:latin typeface="Arial" panose="020B0604020202020204" pitchFamily="34" charset="0"/>
                          <a:cs typeface="Arial" panose="020B0604020202020204" pitchFamily="34" charset="0"/>
                        </a:rPr>
                        <a:t>bản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dịch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văn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xuôi</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tabLst>
                          <a:tab pos="90170" algn="l"/>
                          <a:tab pos="180340" algn="l"/>
                        </a:tabLst>
                      </a:pPr>
                      <a:r>
                        <a:rPr lang="en-US" sz="3600" dirty="0" err="1">
                          <a:effectLst/>
                          <a:latin typeface="Arial" panose="020B0604020202020204" pitchFamily="34" charset="0"/>
                          <a:cs typeface="Arial" panose="020B0604020202020204" pitchFamily="34" charset="0"/>
                        </a:rPr>
                        <a:t>Ảnh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minh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họa</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1574750"/>
                  </a:ext>
                </a:extLst>
              </a:tr>
              <a:tr h="770733">
                <a:tc>
                  <a:txBody>
                    <a:bodyPr/>
                    <a:lstStyle/>
                    <a:p>
                      <a:pPr algn="ctr">
                        <a:lnSpc>
                          <a:spcPct val="150000"/>
                        </a:lnSpc>
                        <a:tabLst>
                          <a:tab pos="90170" algn="l"/>
                          <a:tab pos="180340" algn="l"/>
                        </a:tabLst>
                      </a:pPr>
                      <a:r>
                        <a:rPr lang="en-US" sz="3600" b="1" dirty="0">
                          <a:effectLst/>
                          <a:latin typeface="Arial" panose="020B0604020202020204" pitchFamily="34" charset="0"/>
                          <a:cs typeface="Arial" panose="020B0604020202020204" pitchFamily="34" charset="0"/>
                        </a:rPr>
                        <a:t>3</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tabLst>
                          <a:tab pos="90170" algn="l"/>
                          <a:tab pos="180340" algn="l"/>
                        </a:tabLst>
                      </a:pPr>
                      <a:r>
                        <a:rPr lang="en-US"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tabLst>
                          <a:tab pos="90170" algn="l"/>
                          <a:tab pos="180340" algn="l"/>
                        </a:tabLs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2495057"/>
                  </a:ext>
                </a:extLst>
              </a:tr>
              <a:tr h="770733">
                <a:tc>
                  <a:txBody>
                    <a:bodyPr/>
                    <a:lstStyle/>
                    <a:p>
                      <a:pPr algn="ctr">
                        <a:lnSpc>
                          <a:spcPct val="150000"/>
                        </a:lnSpc>
                        <a:tabLst>
                          <a:tab pos="90170" algn="l"/>
                          <a:tab pos="180340" algn="l"/>
                        </a:tabLst>
                      </a:pPr>
                      <a:r>
                        <a:rPr lang="en-US" sz="3600" b="1" dirty="0">
                          <a:effectLst/>
                          <a:latin typeface="Arial" panose="020B0604020202020204" pitchFamily="34" charset="0"/>
                          <a:cs typeface="Arial" panose="020B0604020202020204" pitchFamily="34" charset="0"/>
                        </a:rPr>
                        <a:t>4</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tabLst>
                          <a:tab pos="90170" algn="l"/>
                          <a:tab pos="180340" algn="l"/>
                        </a:tabLst>
                      </a:pPr>
                      <a:r>
                        <a:rPr lang="en-US"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tabLst>
                          <a:tab pos="90170" algn="l"/>
                          <a:tab pos="180340" algn="l"/>
                        </a:tabLst>
                      </a:pPr>
                      <a:r>
                        <a:rPr lang="en-US"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5029453"/>
                  </a:ext>
                </a:extLst>
              </a:tr>
            </a:tbl>
          </a:graphicData>
        </a:graphic>
      </p:graphicFrame>
      <p:pic>
        <p:nvPicPr>
          <p:cNvPr id="48" name="Picture 36">
            <a:extLst>
              <a:ext uri="{FF2B5EF4-FFF2-40B4-BE49-F238E27FC236}">
                <a16:creationId xmlns:a16="http://schemas.microsoft.com/office/drawing/2014/main" id="{C37ECD96-B5D8-4900-9830-ABE05B8A9D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39313">
            <a:off x="1037845" y="2827098"/>
            <a:ext cx="504848" cy="53141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grpSp>
        <p:nvGrpSpPr>
          <p:cNvPr id="54" name="Group 7">
            <a:extLst>
              <a:ext uri="{FF2B5EF4-FFF2-40B4-BE49-F238E27FC236}">
                <a16:creationId xmlns:a16="http://schemas.microsoft.com/office/drawing/2014/main" id="{48D12E37-8167-4E87-AFFE-CC8EEEB6A216}"/>
              </a:ext>
            </a:extLst>
          </p:cNvPr>
          <p:cNvGrpSpPr/>
          <p:nvPr/>
        </p:nvGrpSpPr>
        <p:grpSpPr>
          <a:xfrm>
            <a:off x="4207143" y="2001698"/>
            <a:ext cx="10042257" cy="8056138"/>
            <a:chOff x="0" y="0"/>
            <a:chExt cx="15607370" cy="8223969"/>
          </a:xfrm>
          <a:solidFill>
            <a:schemeClr val="accent5">
              <a:lumMod val="20000"/>
              <a:lumOff val="80000"/>
            </a:schemeClr>
          </a:solidFill>
        </p:grpSpPr>
        <p:sp>
          <p:nvSpPr>
            <p:cNvPr id="55" name="Freeform 8">
              <a:extLst>
                <a:ext uri="{FF2B5EF4-FFF2-40B4-BE49-F238E27FC236}">
                  <a16:creationId xmlns:a16="http://schemas.microsoft.com/office/drawing/2014/main" id="{FEACAA51-498A-4664-BD18-265E6654E2AE}"/>
                </a:ext>
              </a:extLst>
            </p:cNvPr>
            <p:cNvSpPr/>
            <p:nvPr/>
          </p:nvSpPr>
          <p:spPr>
            <a:xfrm>
              <a:off x="-1" y="0"/>
              <a:ext cx="15615029" cy="8223969"/>
            </a:xfrm>
            <a:custGeom>
              <a:avLst/>
              <a:gdLst/>
              <a:ahLst/>
              <a:cxnLst/>
              <a:rect l="l" t="t" r="r" b="b"/>
              <a:pathLst>
                <a:path w="15615029" h="8223969">
                  <a:moveTo>
                    <a:pt x="15108590" y="8207050"/>
                  </a:moveTo>
                  <a:cubicBezTo>
                    <a:pt x="15108590" y="8207050"/>
                    <a:pt x="14871594" y="8197081"/>
                    <a:pt x="14509455" y="8210525"/>
                  </a:cubicBezTo>
                  <a:cubicBezTo>
                    <a:pt x="14147317" y="8223969"/>
                    <a:pt x="490924" y="8223969"/>
                    <a:pt x="490924" y="8223969"/>
                  </a:cubicBezTo>
                  <a:cubicBezTo>
                    <a:pt x="245502" y="8223969"/>
                    <a:pt x="32509" y="8126702"/>
                    <a:pt x="31032" y="7966587"/>
                  </a:cubicBezTo>
                  <a:cubicBezTo>
                    <a:pt x="31032" y="7966587"/>
                    <a:pt x="0" y="560159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157196"/>
                    <a:pt x="15606273" y="7267001"/>
                  </a:cubicBezTo>
                  <a:cubicBezTo>
                    <a:pt x="15615029" y="7560302"/>
                    <a:pt x="15568482" y="7893373"/>
                    <a:pt x="15568482" y="7893373"/>
                  </a:cubicBezTo>
                  <a:cubicBezTo>
                    <a:pt x="15565516" y="8073398"/>
                    <a:pt x="15354013" y="8207050"/>
                    <a:pt x="15108590" y="8207050"/>
                  </a:cubicBezTo>
                  <a:close/>
                </a:path>
              </a:pathLst>
            </a:custGeom>
            <a:grpFill/>
          </p:spPr>
        </p:sp>
      </p:gr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85240" y="8617976"/>
            <a:ext cx="830146" cy="52610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43030" y="9323824"/>
            <a:ext cx="701629" cy="444657"/>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6220" y="9632306"/>
            <a:ext cx="657858" cy="416917"/>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3077" y="9377614"/>
            <a:ext cx="803761" cy="50938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428" y="6971138"/>
            <a:ext cx="2049203" cy="3315862"/>
          </a:xfrm>
          <a:prstGeom prst="rect">
            <a:avLst/>
          </a:prstGeom>
        </p:spPr>
      </p:pic>
      <p:grpSp>
        <p:nvGrpSpPr>
          <p:cNvPr id="11" name="Group 11"/>
          <p:cNvGrpSpPr/>
          <p:nvPr/>
        </p:nvGrpSpPr>
        <p:grpSpPr>
          <a:xfrm>
            <a:off x="5897689" y="358398"/>
            <a:ext cx="6493511" cy="1327688"/>
            <a:chOff x="0" y="-23110"/>
            <a:chExt cx="33536063" cy="7411309"/>
          </a:xfrm>
        </p:grpSpPr>
        <p:sp>
          <p:nvSpPr>
            <p:cNvPr id="12" name="Freeform 12"/>
            <p:cNvSpPr/>
            <p:nvPr/>
          </p:nvSpPr>
          <p:spPr>
            <a:xfrm>
              <a:off x="0" y="-23110"/>
              <a:ext cx="33536063" cy="7411309"/>
            </a:xfrm>
            <a:custGeom>
              <a:avLst/>
              <a:gdLst/>
              <a:ahLst/>
              <a:cxnLst/>
              <a:rect l="l" t="t" r="r" b="b"/>
              <a:pathLst>
                <a:path w="33536062" h="7411308">
                  <a:moveTo>
                    <a:pt x="32908283" y="7356830"/>
                  </a:moveTo>
                  <a:cubicBezTo>
                    <a:pt x="32908283" y="7356830"/>
                    <a:pt x="32177406" y="7411308"/>
                    <a:pt x="27463638" y="7408686"/>
                  </a:cubicBezTo>
                  <a:cubicBezTo>
                    <a:pt x="11671934" y="7406523"/>
                    <a:pt x="1057074" y="7398699"/>
                    <a:pt x="1057074" y="7398699"/>
                  </a:cubicBezTo>
                  <a:cubicBezTo>
                    <a:pt x="812932" y="7389865"/>
                    <a:pt x="449110" y="7368634"/>
                    <a:pt x="282371" y="7310457"/>
                  </a:cubicBezTo>
                  <a:cubicBezTo>
                    <a:pt x="4469" y="7213494"/>
                    <a:pt x="0" y="7040215"/>
                    <a:pt x="0" y="5745778"/>
                  </a:cubicBezTo>
                  <a:lnTo>
                    <a:pt x="0" y="5745714"/>
                  </a:lnTo>
                  <a:cubicBezTo>
                    <a:pt x="8536" y="491230"/>
                    <a:pt x="0" y="345608"/>
                    <a:pt x="77597" y="223930"/>
                  </a:cubicBezTo>
                  <a:cubicBezTo>
                    <a:pt x="217372" y="4759"/>
                    <a:pt x="519255" y="4073"/>
                    <a:pt x="937909" y="4073"/>
                  </a:cubicBezTo>
                  <a:cubicBezTo>
                    <a:pt x="937909" y="4073"/>
                    <a:pt x="5045891" y="15681"/>
                    <a:pt x="21640707" y="7673"/>
                  </a:cubicBezTo>
                  <a:cubicBezTo>
                    <a:pt x="31958480" y="0"/>
                    <a:pt x="32675215" y="6979"/>
                    <a:pt x="32675215" y="6979"/>
                  </a:cubicBezTo>
                  <a:cubicBezTo>
                    <a:pt x="33043521" y="14458"/>
                    <a:pt x="33181782" y="42638"/>
                    <a:pt x="33379522" y="165219"/>
                  </a:cubicBezTo>
                  <a:cubicBezTo>
                    <a:pt x="33530539" y="258836"/>
                    <a:pt x="33536062" y="476157"/>
                    <a:pt x="33526921" y="5745714"/>
                  </a:cubicBezTo>
                  <a:lnTo>
                    <a:pt x="33526921" y="5745777"/>
                  </a:lnTo>
                  <a:cubicBezTo>
                    <a:pt x="33526918" y="7158181"/>
                    <a:pt x="33484136" y="7306768"/>
                    <a:pt x="32908283" y="7356830"/>
                  </a:cubicBezTo>
                  <a:close/>
                </a:path>
              </a:pathLst>
            </a:custGeom>
            <a:solidFill>
              <a:srgbClr val="FFD4CF"/>
            </a:solidFill>
          </p:spPr>
        </p:sp>
      </p:grpSp>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02792" y="739292"/>
            <a:ext cx="1326505" cy="1326505"/>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04900">
            <a:off x="16998957" y="5686798"/>
            <a:ext cx="448241" cy="471832"/>
          </a:xfrm>
          <a:prstGeom prst="rect">
            <a:avLst/>
          </a:prstGeom>
        </p:spPr>
      </p:pic>
      <p:pic>
        <p:nvPicPr>
          <p:cNvPr id="39" name="Picture 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2706" y="3542771"/>
            <a:ext cx="511987" cy="538934"/>
          </a:xfrm>
          <a:prstGeom prst="rect">
            <a:avLst/>
          </a:prstGeom>
        </p:spPr>
      </p:pic>
      <p:pic>
        <p:nvPicPr>
          <p:cNvPr id="40" name="Picture 4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4188">
            <a:off x="757740" y="626336"/>
            <a:ext cx="2530218" cy="1315713"/>
          </a:xfrm>
          <a:prstGeom prst="rect">
            <a:avLst/>
          </a:prstGeom>
        </p:spPr>
      </p:pic>
      <p:pic>
        <p:nvPicPr>
          <p:cNvPr id="41" name="Picture 4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491762" y="2187013"/>
            <a:ext cx="2607227" cy="1355758"/>
          </a:xfrm>
          <a:prstGeom prst="rect">
            <a:avLst/>
          </a:prstGeom>
        </p:spPr>
      </p:pic>
      <p:sp>
        <p:nvSpPr>
          <p:cNvPr id="42" name="TextBox 42"/>
          <p:cNvSpPr txBox="1"/>
          <p:nvPr/>
        </p:nvSpPr>
        <p:spPr>
          <a:xfrm>
            <a:off x="5979331" y="861325"/>
            <a:ext cx="6404120" cy="622543"/>
          </a:xfrm>
          <a:prstGeom prst="rect">
            <a:avLst/>
          </a:prstGeom>
        </p:spPr>
        <p:txBody>
          <a:bodyPr lIns="0" tIns="0" rIns="0" bIns="0" rtlCol="0" anchor="t">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C5C82"/>
                </a:solidFill>
                <a:effectLst/>
                <a:uLnTx/>
                <a:uFillTx/>
                <a:latin typeface="Arial" panose="020B0604020202020204" pitchFamily="34" charset="0"/>
                <a:cs typeface="Arial" panose="020B0604020202020204" pitchFamily="34" charset="0"/>
              </a:rPr>
              <a:t>NỘI DUNG</a:t>
            </a:r>
          </a:p>
        </p:txBody>
      </p:sp>
      <p:pic>
        <p:nvPicPr>
          <p:cNvPr id="43" name="Picture 4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429439" y="8998896"/>
            <a:ext cx="755715" cy="755715"/>
          </a:xfrm>
          <a:prstGeom prst="rect">
            <a:avLst/>
          </a:prstGeom>
        </p:spPr>
      </p:pic>
      <p:sp>
        <p:nvSpPr>
          <p:cNvPr id="45" name="TextBox 44">
            <a:extLst>
              <a:ext uri="{FF2B5EF4-FFF2-40B4-BE49-F238E27FC236}">
                <a16:creationId xmlns:a16="http://schemas.microsoft.com/office/drawing/2014/main" id="{B536FE95-5970-4216-A5BB-6DCB862F77C1}"/>
              </a:ext>
            </a:extLst>
          </p:cNvPr>
          <p:cNvSpPr txBox="1"/>
          <p:nvPr/>
        </p:nvSpPr>
        <p:spPr>
          <a:xfrm>
            <a:off x="5029515" y="2008559"/>
            <a:ext cx="10874972" cy="7878439"/>
          </a:xfrm>
          <a:prstGeom prst="rect">
            <a:avLst/>
          </a:prstGeom>
          <a:noFill/>
        </p:spPr>
        <p:txBody>
          <a:bodyPr wrap="square" rtlCol="0">
            <a:spAutoFit/>
          </a:bodyPr>
          <a:lstStyle/>
          <a:p>
            <a:pPr marL="685800" indent="-685800">
              <a:lnSpc>
                <a:spcPct val="150000"/>
              </a:lnSpc>
              <a:buFont typeface="Arial" panose="020B0604020202020204" pitchFamily="34" charset="0"/>
              <a:buChar char="•"/>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tri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ngữ</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endPar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685800" indent="-685800">
              <a:lnSpc>
                <a:spcPct val="150000"/>
              </a:lnSpc>
              <a:buFont typeface="Arial" panose="020B0604020202020204" pitchFamily="34" charset="0"/>
              <a:buChar char="•"/>
            </a:pPr>
            <a:r>
              <a:rPr lang="en-US" sz="3800" b="1" dirty="0" err="1">
                <a:latin typeface="Arial" panose="020B0604020202020204" pitchFamily="34" charset="0"/>
                <a:cs typeface="Arial" panose="020B0604020202020204" pitchFamily="34" charset="0"/>
              </a:rPr>
              <a:t>Đọc</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văn</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bản</a:t>
            </a:r>
            <a:endParaRPr lang="en-US" sz="3800" b="1" dirty="0">
              <a:latin typeface="Arial" panose="020B0604020202020204" pitchFamily="34" charset="0"/>
              <a:cs typeface="Arial" panose="020B0604020202020204" pitchFamily="34" charset="0"/>
            </a:endParaRPr>
          </a:p>
          <a:p>
            <a:pPr>
              <a:lnSpc>
                <a:spcPct val="150000"/>
              </a:lnSpc>
            </a:pPr>
            <a:r>
              <a:rPr lang="en-US" sz="3800" dirty="0">
                <a:latin typeface="Arial" panose="020B0604020202020204" pitchFamily="34" charset="0"/>
                <a:cs typeface="Arial" panose="020B0604020202020204" pitchFamily="34" charset="0"/>
              </a:rPr>
              <a:t>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cs typeface="Arial" panose="020B0604020202020204" pitchFamily="34" charset="0"/>
              </a:rPr>
              <a:t>Tìm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chung</a:t>
            </a:r>
            <a:endParaRPr lang="en-US" sz="3800" dirty="0">
              <a:latin typeface="Arial" panose="020B0604020202020204" pitchFamily="34" charset="0"/>
              <a:cs typeface="Arial" panose="020B0604020202020204" pitchFamily="34" charset="0"/>
            </a:endParaRPr>
          </a:p>
          <a:p>
            <a:pPr>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3800" dirty="0" err="1">
                <a:latin typeface="Arial" panose="020B0604020202020204" pitchFamily="34" charset="0"/>
                <a:cs typeface="Arial" panose="020B0604020202020204" pitchFamily="34" charset="0"/>
              </a:rPr>
              <a:t>Văn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bản</a:t>
            </a:r>
            <a:r>
              <a:rPr lang="en-US" sz="3800" dirty="0">
                <a:latin typeface="Arial" panose="020B0604020202020204" pitchFamily="34" charset="0"/>
                <a:cs typeface="Arial" panose="020B0604020202020204" pitchFamily="34" charset="0"/>
              </a:rPr>
              <a:t> </a:t>
            </a:r>
            <a:r>
              <a:rPr lang="en-US" sz="3800" i="1" dirty="0">
                <a:latin typeface="Arial" panose="020B0604020202020204" pitchFamily="34" charset="0"/>
                <a:cs typeface="Arial" panose="020B0604020202020204" pitchFamily="34" charset="0"/>
              </a:rPr>
              <a:t>“</a:t>
            </a:r>
            <a:r>
              <a:rPr lang="en-US" sz="3800" i="1" dirty="0" err="1">
                <a:latin typeface="Arial" panose="020B0604020202020204" pitchFamily="34" charset="0"/>
                <a:cs typeface="Arial" panose="020B0604020202020204" pitchFamily="34" charset="0"/>
              </a:rPr>
              <a:t>Ếch</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ngồi</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đáy</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giếng</a:t>
            </a:r>
            <a:r>
              <a:rPr lang="en-US" sz="3800" i="1" dirty="0">
                <a:latin typeface="Arial" panose="020B0604020202020204" pitchFamily="34" charset="0"/>
                <a:cs typeface="Arial" panose="020B0604020202020204" pitchFamily="34" charset="0"/>
              </a:rPr>
              <a:t>”</a:t>
            </a:r>
          </a:p>
          <a:p>
            <a:pPr>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i="1" dirty="0">
              <a:latin typeface="Arial" panose="020B0604020202020204" pitchFamily="34" charset="0"/>
              <a:cs typeface="Arial" panose="020B0604020202020204" pitchFamily="34" charset="0"/>
            </a:endParaRPr>
          </a:p>
          <a:p>
            <a:pPr>
              <a:lnSpc>
                <a:spcPct val="150000"/>
              </a:lnSpc>
            </a:pPr>
            <a:r>
              <a:rPr lang="en-US" sz="3800" dirty="0">
                <a:latin typeface="Arial" panose="020B0604020202020204" pitchFamily="34" charset="0"/>
                <a:cs typeface="Arial" panose="020B0604020202020204" pitchFamily="34" charset="0"/>
              </a:rPr>
              <a:t>II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Tìm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hiểu</a:t>
            </a:r>
            <a:r>
              <a:rPr lang="en-US" sz="3800" dirty="0">
                <a:latin typeface="Arial" panose="020B0604020202020204" pitchFamily="34" charset="0"/>
                <a:cs typeface="Arial" panose="020B0604020202020204" pitchFamily="34" charset="0"/>
              </a:rPr>
              <a:t> chi </a:t>
            </a:r>
            <a:r>
              <a:rPr lang="en-US" sz="3800" dirty="0" err="1">
                <a:latin typeface="Arial" panose="020B0604020202020204" pitchFamily="34" charset="0"/>
                <a:cs typeface="Arial" panose="020B0604020202020204" pitchFamily="34" charset="0"/>
              </a:rPr>
              <a:t>tiết</a:t>
            </a:r>
            <a:endParaRPr lang="en-US" sz="3800" dirty="0">
              <a:latin typeface="Arial" panose="020B0604020202020204" pitchFamily="34" charset="0"/>
              <a:cs typeface="Arial" panose="020B0604020202020204" pitchFamily="34" charset="0"/>
            </a:endParaRPr>
          </a:p>
          <a:p>
            <a:pPr algn="just">
              <a:lnSpc>
                <a:spcPct val="150000"/>
              </a:lnSpc>
              <a:tabLst>
                <a:tab pos="90170" algn="l"/>
                <a:tab pos="180340" algn="l"/>
                <a:tab pos="270510" algn="l"/>
              </a:tabLs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Ếch</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ngồi</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đáy</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giếng</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tabLst>
                <a:tab pos="90170" algn="l"/>
                <a:tab pos="180340" algn="l"/>
                <a:tab pos="270510" algn="l"/>
              </a:tabLs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bói</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voi</a:t>
            </a:r>
            <a:r>
              <a:rPr lang="en-US" sz="3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latin typeface="Arial" panose="020B0604020202020204" pitchFamily="34" charset="0"/>
                <a:cs typeface="Arial" panose="020B0604020202020204" pitchFamily="34" charset="0"/>
              </a:rPr>
              <a:t>III</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Tổng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Kết</a:t>
            </a:r>
            <a:endParaRPr lang="en-US" sz="3800" dirty="0">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BD0157B0-1D12-4638-AA12-6F58F7A94F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636129" y="5909487"/>
            <a:ext cx="4205147" cy="4230480"/>
          </a:xfrm>
          <a:prstGeom prst="rect">
            <a:avLst/>
          </a:prstGeom>
        </p:spPr>
      </p:pic>
      <p:pic>
        <p:nvPicPr>
          <p:cNvPr id="59" name="Picture 58">
            <a:extLst>
              <a:ext uri="{FF2B5EF4-FFF2-40B4-BE49-F238E27FC236}">
                <a16:creationId xmlns:a16="http://schemas.microsoft.com/office/drawing/2014/main" id="{FA5D30E1-D69C-4762-8FB5-A61DC3A3A1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7509" y="4634146"/>
            <a:ext cx="2607479" cy="2550683"/>
          </a:xfrm>
          <a:prstGeom prst="rect">
            <a:avLst/>
          </a:prstGeom>
        </p:spPr>
      </p:pic>
    </p:spTree>
    <p:extLst>
      <p:ext uri="{BB962C8B-B14F-4D97-AF65-F5344CB8AC3E}">
        <p14:creationId xmlns:p14="http://schemas.microsoft.com/office/powerpoint/2010/main" val="34716144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fade">
                                      <p:cBhvr>
                                        <p:cTn id="15" dur="500"/>
                                        <p:tgtEl>
                                          <p:spTgt spid="4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5">
                                            <p:txEl>
                                              <p:pRg st="1" end="1"/>
                                            </p:txEl>
                                          </p:spTgt>
                                        </p:tgtEl>
                                        <p:attrNameLst>
                                          <p:attrName>style.visibility</p:attrName>
                                        </p:attrNameLst>
                                      </p:cBhvr>
                                      <p:to>
                                        <p:strVal val="visible"/>
                                      </p:to>
                                    </p:set>
                                    <p:animEffect transition="in" filter="fade">
                                      <p:cBhvr>
                                        <p:cTn id="20" dur="500"/>
                                        <p:tgtEl>
                                          <p:spTgt spid="4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5">
                                            <p:txEl>
                                              <p:pRg st="2" end="2"/>
                                            </p:txEl>
                                          </p:spTgt>
                                        </p:tgtEl>
                                        <p:attrNameLst>
                                          <p:attrName>style.visibility</p:attrName>
                                        </p:attrNameLst>
                                      </p:cBhvr>
                                      <p:to>
                                        <p:strVal val="visible"/>
                                      </p:to>
                                    </p:set>
                                    <p:animEffect transition="in" filter="fade">
                                      <p:cBhvr>
                                        <p:cTn id="25" dur="500"/>
                                        <p:tgtEl>
                                          <p:spTgt spid="4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5">
                                            <p:txEl>
                                              <p:pRg st="3" end="3"/>
                                            </p:txEl>
                                          </p:spTgt>
                                        </p:tgtEl>
                                        <p:attrNameLst>
                                          <p:attrName>style.visibility</p:attrName>
                                        </p:attrNameLst>
                                      </p:cBhvr>
                                      <p:to>
                                        <p:strVal val="visible"/>
                                      </p:to>
                                    </p:set>
                                    <p:animEffect transition="in" filter="fade">
                                      <p:cBhvr>
                                        <p:cTn id="30" dur="500"/>
                                        <p:tgtEl>
                                          <p:spTgt spid="4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
                                            <p:txEl>
                                              <p:pRg st="4" end="4"/>
                                            </p:txEl>
                                          </p:spTgt>
                                        </p:tgtEl>
                                        <p:attrNameLst>
                                          <p:attrName>style.visibility</p:attrName>
                                        </p:attrNameLst>
                                      </p:cBhvr>
                                      <p:to>
                                        <p:strVal val="visible"/>
                                      </p:to>
                                    </p:set>
                                    <p:animEffect transition="in" filter="fade">
                                      <p:cBhvr>
                                        <p:cTn id="35" dur="500"/>
                                        <p:tgtEl>
                                          <p:spTgt spid="4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5">
                                            <p:txEl>
                                              <p:pRg st="5" end="5"/>
                                            </p:txEl>
                                          </p:spTgt>
                                        </p:tgtEl>
                                        <p:attrNameLst>
                                          <p:attrName>style.visibility</p:attrName>
                                        </p:attrNameLst>
                                      </p:cBhvr>
                                      <p:to>
                                        <p:strVal val="visible"/>
                                      </p:to>
                                    </p:set>
                                    <p:animEffect transition="in" filter="fade">
                                      <p:cBhvr>
                                        <p:cTn id="40" dur="500"/>
                                        <p:tgtEl>
                                          <p:spTgt spid="4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xEl>
                                              <p:pRg st="6" end="6"/>
                                            </p:txEl>
                                          </p:spTgt>
                                        </p:tgtEl>
                                        <p:attrNameLst>
                                          <p:attrName>style.visibility</p:attrName>
                                        </p:attrNameLst>
                                      </p:cBhvr>
                                      <p:to>
                                        <p:strVal val="visible"/>
                                      </p:to>
                                    </p:set>
                                    <p:animEffect transition="in" filter="fade">
                                      <p:cBhvr>
                                        <p:cTn id="45" dur="500"/>
                                        <p:tgtEl>
                                          <p:spTgt spid="4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5">
                                            <p:txEl>
                                              <p:pRg st="7" end="7"/>
                                            </p:txEl>
                                          </p:spTgt>
                                        </p:tgtEl>
                                        <p:attrNameLst>
                                          <p:attrName>style.visibility</p:attrName>
                                        </p:attrNameLst>
                                      </p:cBhvr>
                                      <p:to>
                                        <p:strVal val="visible"/>
                                      </p:to>
                                    </p:set>
                                    <p:animEffect transition="in" filter="fade">
                                      <p:cBhvr>
                                        <p:cTn id="50" dur="500"/>
                                        <p:tgtEl>
                                          <p:spTgt spid="45">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5">
                                            <p:txEl>
                                              <p:pRg st="8" end="8"/>
                                            </p:txEl>
                                          </p:spTgt>
                                        </p:tgtEl>
                                        <p:attrNameLst>
                                          <p:attrName>style.visibility</p:attrName>
                                        </p:attrNameLst>
                                      </p:cBhvr>
                                      <p:to>
                                        <p:strVal val="visible"/>
                                      </p:to>
                                    </p:set>
                                    <p:animEffect transition="in" filter="fade">
                                      <p:cBhvr>
                                        <p:cTn id="55" dur="500"/>
                                        <p:tgtEl>
                                          <p:spTgt spid="4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383486" y="8410341"/>
            <a:ext cx="22653739" cy="78438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364" y="5801766"/>
            <a:ext cx="3124128" cy="369282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38" y="8995248"/>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87462" y="9424971"/>
            <a:ext cx="657858" cy="41691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18417" y="8892740"/>
            <a:ext cx="949664" cy="60185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33719" y="5159083"/>
            <a:ext cx="4230701" cy="4752424"/>
          </a:xfrm>
          <a:prstGeom prst="rect">
            <a:avLst/>
          </a:prstGeom>
        </p:spPr>
      </p:pic>
      <p:grpSp>
        <p:nvGrpSpPr>
          <p:cNvPr id="8" name="Group 8"/>
          <p:cNvGrpSpPr/>
          <p:nvPr/>
        </p:nvGrpSpPr>
        <p:grpSpPr>
          <a:xfrm>
            <a:off x="3348899" y="2205766"/>
            <a:ext cx="11891101" cy="5371864"/>
            <a:chOff x="0" y="0"/>
            <a:chExt cx="9347567" cy="5427768"/>
          </a:xfrm>
        </p:grpSpPr>
        <p:sp>
          <p:nvSpPr>
            <p:cNvPr id="9" name="Freeform 9"/>
            <p:cNvSpPr/>
            <p:nvPr/>
          </p:nvSpPr>
          <p:spPr>
            <a:xfrm>
              <a:off x="-1" y="0"/>
              <a:ext cx="9355225" cy="5427768"/>
            </a:xfrm>
            <a:custGeom>
              <a:avLst/>
              <a:gdLst/>
              <a:ahLst/>
              <a:cxnLst/>
              <a:rect l="l" t="t" r="r" b="b"/>
              <a:pathLst>
                <a:path w="9355225" h="5427768">
                  <a:moveTo>
                    <a:pt x="8848786" y="5410849"/>
                  </a:moveTo>
                  <a:cubicBezTo>
                    <a:pt x="8848786" y="5410849"/>
                    <a:pt x="8611791" y="5400880"/>
                    <a:pt x="8249652" y="5414324"/>
                  </a:cubicBezTo>
                  <a:cubicBezTo>
                    <a:pt x="7887513" y="5427768"/>
                    <a:pt x="490924" y="5427768"/>
                    <a:pt x="490924" y="5427768"/>
                  </a:cubicBezTo>
                  <a:cubicBezTo>
                    <a:pt x="245502" y="5427768"/>
                    <a:pt x="32509" y="5330500"/>
                    <a:pt x="31032" y="5170386"/>
                  </a:cubicBezTo>
                  <a:cubicBezTo>
                    <a:pt x="31032" y="5170386"/>
                    <a:pt x="0" y="343566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802238" y="0"/>
                    <a:pt x="8802238" y="0"/>
                  </a:cubicBezTo>
                  <a:cubicBezTo>
                    <a:pt x="9114139" y="0"/>
                    <a:pt x="9347568" y="101069"/>
                    <a:pt x="9339710" y="303616"/>
                  </a:cubicBezTo>
                  <a:cubicBezTo>
                    <a:pt x="9339710" y="303616"/>
                    <a:pt x="9337715" y="3184016"/>
                    <a:pt x="9346470" y="4470799"/>
                  </a:cubicBezTo>
                  <a:cubicBezTo>
                    <a:pt x="9355225" y="4764100"/>
                    <a:pt x="9308678" y="5097172"/>
                    <a:pt x="9308678" y="5097172"/>
                  </a:cubicBezTo>
                  <a:cubicBezTo>
                    <a:pt x="9305712" y="5277197"/>
                    <a:pt x="9094209" y="5410849"/>
                    <a:pt x="8848786" y="5410849"/>
                  </a:cubicBezTo>
                  <a:close/>
                </a:path>
              </a:pathLst>
            </a:custGeom>
            <a:solidFill>
              <a:srgbClr val="F1BCB6"/>
            </a:solidFill>
          </p:spPr>
        </p:sp>
      </p:grpSp>
      <p:grpSp>
        <p:nvGrpSpPr>
          <p:cNvPr id="10" name="Group 10"/>
          <p:cNvGrpSpPr/>
          <p:nvPr/>
        </p:nvGrpSpPr>
        <p:grpSpPr>
          <a:xfrm>
            <a:off x="3212716" y="2005149"/>
            <a:ext cx="11798745" cy="5329430"/>
            <a:chOff x="0" y="0"/>
            <a:chExt cx="9290486" cy="5487765"/>
          </a:xfrm>
        </p:grpSpPr>
        <p:sp>
          <p:nvSpPr>
            <p:cNvPr id="11" name="Freeform 11"/>
            <p:cNvSpPr/>
            <p:nvPr/>
          </p:nvSpPr>
          <p:spPr>
            <a:xfrm>
              <a:off x="-1" y="0"/>
              <a:ext cx="9298145" cy="5487765"/>
            </a:xfrm>
            <a:custGeom>
              <a:avLst/>
              <a:gdLst/>
              <a:ahLst/>
              <a:cxnLst/>
              <a:rect l="l" t="t" r="r" b="b"/>
              <a:pathLst>
                <a:path w="9298145" h="5487765">
                  <a:moveTo>
                    <a:pt x="8791706" y="5470846"/>
                  </a:moveTo>
                  <a:cubicBezTo>
                    <a:pt x="8791706" y="5470846"/>
                    <a:pt x="8554710" y="5460877"/>
                    <a:pt x="8192571" y="5474321"/>
                  </a:cubicBezTo>
                  <a:cubicBezTo>
                    <a:pt x="7830433" y="5487765"/>
                    <a:pt x="490924" y="5487765"/>
                    <a:pt x="490924" y="5487765"/>
                  </a:cubicBezTo>
                  <a:cubicBezTo>
                    <a:pt x="245502" y="5487765"/>
                    <a:pt x="32509" y="5390497"/>
                    <a:pt x="31032" y="5230383"/>
                  </a:cubicBezTo>
                  <a:cubicBezTo>
                    <a:pt x="31032" y="5230383"/>
                    <a:pt x="0" y="3482138"/>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745158" y="0"/>
                    <a:pt x="8745158" y="0"/>
                  </a:cubicBezTo>
                  <a:cubicBezTo>
                    <a:pt x="9057058" y="0"/>
                    <a:pt x="9290487" y="101069"/>
                    <a:pt x="9282629" y="303616"/>
                  </a:cubicBezTo>
                  <a:cubicBezTo>
                    <a:pt x="9282629" y="303616"/>
                    <a:pt x="9280634" y="3226353"/>
                    <a:pt x="9289389" y="4530796"/>
                  </a:cubicBezTo>
                  <a:cubicBezTo>
                    <a:pt x="9298145" y="4824097"/>
                    <a:pt x="9251597" y="5157169"/>
                    <a:pt x="9251597" y="5157169"/>
                  </a:cubicBezTo>
                  <a:cubicBezTo>
                    <a:pt x="9248632" y="5337194"/>
                    <a:pt x="9037128" y="5470846"/>
                    <a:pt x="8791706" y="5470846"/>
                  </a:cubicBezTo>
                  <a:close/>
                </a:path>
              </a:pathLst>
            </a:custGeom>
            <a:solidFill>
              <a:srgbClr val="FFD4CF"/>
            </a:solidFill>
          </p:spPr>
        </p:sp>
      </p:grpSp>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73709">
            <a:off x="2620988" y="2150286"/>
            <a:ext cx="2956400" cy="58052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078389" y="480450"/>
            <a:ext cx="1096500" cy="1096500"/>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521415">
            <a:off x="2006613" y="1474089"/>
            <a:ext cx="504848" cy="531419"/>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521415">
            <a:off x="15915657" y="4669162"/>
            <a:ext cx="504848" cy="531419"/>
          </a:xfrm>
          <a:prstGeom prst="rect">
            <a:avLst/>
          </a:prstGeom>
        </p:spPr>
      </p:pic>
      <p:pic>
        <p:nvPicPr>
          <p:cNvPr id="18"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07537" y="3346018"/>
            <a:ext cx="2102375" cy="1093235"/>
          </a:xfrm>
          <a:prstGeom prst="rect">
            <a:avLst/>
          </a:prstGeom>
        </p:spPr>
      </p:pic>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6379378" y="2338151"/>
            <a:ext cx="2535351" cy="1318383"/>
          </a:xfrm>
          <a:prstGeom prst="rect">
            <a:avLst/>
          </a:prstGeom>
        </p:spPr>
      </p:pic>
      <p:pic>
        <p:nvPicPr>
          <p:cNvPr id="20" name="Picture 2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697388">
            <a:off x="15803069" y="1013394"/>
            <a:ext cx="532561" cy="1127112"/>
          </a:xfrm>
          <a:prstGeom prst="rect">
            <a:avLst/>
          </a:prstGeom>
        </p:spPr>
      </p:pic>
      <p:sp>
        <p:nvSpPr>
          <p:cNvPr id="34" name="TextBox 33">
            <a:extLst>
              <a:ext uri="{FF2B5EF4-FFF2-40B4-BE49-F238E27FC236}">
                <a16:creationId xmlns:a16="http://schemas.microsoft.com/office/drawing/2014/main" id="{A1087D98-49CE-4161-87B7-ED6679C3990E}"/>
              </a:ext>
            </a:extLst>
          </p:cNvPr>
          <p:cNvSpPr txBox="1"/>
          <p:nvPr/>
        </p:nvSpPr>
        <p:spPr>
          <a:xfrm>
            <a:off x="1250425" y="2955505"/>
            <a:ext cx="15797220" cy="3124381"/>
          </a:xfrm>
          <a:prstGeom prst="rect">
            <a:avLst/>
          </a:prstGeom>
          <a:noFill/>
        </p:spPr>
        <p:txBody>
          <a:bodyPr wrap="square" rtlCol="0">
            <a:spAutoFit/>
          </a:bodyPr>
          <a:lstStyle/>
          <a:p>
            <a:pPr algn="ctr">
              <a:lnSpc>
                <a:spcPct val="150000"/>
              </a:lnSpc>
            </a:pPr>
            <a:r>
              <a:rPr lang="en-US" sz="7000" dirty="0">
                <a:latin typeface="Arial" panose="020B0604020202020204" pitchFamily="34" charset="0"/>
                <a:cs typeface="Arial" panose="020B0604020202020204" pitchFamily="34" charset="0"/>
              </a:rPr>
              <a:t>XIN CHÀO TẠM BIỆT </a:t>
            </a:r>
          </a:p>
          <a:p>
            <a:pPr algn="ctr">
              <a:lnSpc>
                <a:spcPct val="150000"/>
              </a:lnSpc>
            </a:pPr>
            <a:r>
              <a:rPr lang="en-US" sz="7000" dirty="0">
                <a:latin typeface="Arial" panose="020B0604020202020204" pitchFamily="34" charset="0"/>
                <a:cs typeface="Arial" panose="020B0604020202020204" pitchFamily="34" charset="0"/>
              </a:rPr>
              <a:t>VÀ HẸN GẶP LẠI CÁC EM!</a:t>
            </a:r>
          </a:p>
        </p:txBody>
      </p:sp>
    </p:spTree>
  </p:cSld>
  <p:clrMapOvr>
    <a:masterClrMapping/>
  </p:clrMapOvr>
  <p:transition spd="slow">
    <p:circl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981200" y="9029700"/>
            <a:ext cx="22653739" cy="784385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27846" y="9231537"/>
            <a:ext cx="830146" cy="52610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86142" y="9494589"/>
            <a:ext cx="657858" cy="41691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17801" y="9309657"/>
            <a:ext cx="949664" cy="601850"/>
          </a:xfrm>
          <a:prstGeom prst="rect">
            <a:avLst/>
          </a:prstGeom>
        </p:spPr>
      </p:pic>
      <p:pic>
        <p:nvPicPr>
          <p:cNvPr id="28" name="Picture 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0522" y="105428"/>
            <a:ext cx="1221473" cy="1221473"/>
          </a:xfrm>
          <a:prstGeom prst="rect">
            <a:avLst/>
          </a:prstGeom>
        </p:spPr>
      </p:pic>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840200" y="310760"/>
            <a:ext cx="2262744" cy="1176627"/>
          </a:xfrm>
          <a:prstGeom prst="rect">
            <a:avLst/>
          </a:prstGeom>
        </p:spPr>
      </p:pic>
      <p:pic>
        <p:nvPicPr>
          <p:cNvPr id="30" name="Picture 3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1347" y="-313274"/>
            <a:ext cx="2361572" cy="1228017"/>
          </a:xfrm>
          <a:prstGeom prst="rect">
            <a:avLst/>
          </a:prstGeom>
        </p:spPr>
      </p:pic>
      <p:pic>
        <p:nvPicPr>
          <p:cNvPr id="17" name="Picture 16">
            <a:extLst>
              <a:ext uri="{FF2B5EF4-FFF2-40B4-BE49-F238E27FC236}">
                <a16:creationId xmlns:a16="http://schemas.microsoft.com/office/drawing/2014/main" id="{FA2C2E87-4D46-4C86-9D20-A07DE614AD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4885" y="1790700"/>
            <a:ext cx="7772400" cy="5129060"/>
          </a:xfrm>
          <a:prstGeom prst="rect">
            <a:avLst/>
          </a:prstGeom>
          <a:ln w="57150">
            <a:solidFill>
              <a:schemeClr val="tx2">
                <a:lumMod val="60000"/>
                <a:lumOff val="40000"/>
              </a:schemeClr>
            </a:solidFill>
          </a:ln>
        </p:spPr>
      </p:pic>
      <p:grpSp>
        <p:nvGrpSpPr>
          <p:cNvPr id="23" name="Group 22">
            <a:extLst>
              <a:ext uri="{FF2B5EF4-FFF2-40B4-BE49-F238E27FC236}">
                <a16:creationId xmlns:a16="http://schemas.microsoft.com/office/drawing/2014/main" id="{043592DC-5C20-45AF-BDFB-88E90F4E1085}"/>
              </a:ext>
            </a:extLst>
          </p:cNvPr>
          <p:cNvGrpSpPr/>
          <p:nvPr/>
        </p:nvGrpSpPr>
        <p:grpSpPr>
          <a:xfrm>
            <a:off x="989719" y="1790700"/>
            <a:ext cx="7809854" cy="5129061"/>
            <a:chOff x="1334146" y="1783183"/>
            <a:chExt cx="7809854" cy="5129061"/>
          </a:xfrm>
        </p:grpSpPr>
        <p:pic>
          <p:nvPicPr>
            <p:cNvPr id="20" name="Picture 19">
              <a:extLst>
                <a:ext uri="{FF2B5EF4-FFF2-40B4-BE49-F238E27FC236}">
                  <a16:creationId xmlns:a16="http://schemas.microsoft.com/office/drawing/2014/main" id="{58027301-3748-4131-B0DD-44C1431AB504}"/>
                </a:ext>
              </a:extLst>
            </p:cNvPr>
            <p:cNvPicPr>
              <a:picLocks noChangeAspect="1"/>
            </p:cNvPicPr>
            <p:nvPr/>
          </p:nvPicPr>
          <p:blipFill>
            <a:blip r:embed="rId11"/>
            <a:stretch>
              <a:fillRect/>
            </a:stretch>
          </p:blipFill>
          <p:spPr>
            <a:xfrm>
              <a:off x="1334146" y="1783184"/>
              <a:ext cx="7809854" cy="5129060"/>
            </a:xfrm>
            <a:prstGeom prst="rect">
              <a:avLst/>
            </a:prstGeom>
            <a:ln w="57150">
              <a:solidFill>
                <a:schemeClr val="tx2">
                  <a:lumMod val="60000"/>
                  <a:lumOff val="40000"/>
                </a:schemeClr>
              </a:solidFill>
            </a:ln>
          </p:spPr>
        </p:pic>
        <p:pic>
          <p:nvPicPr>
            <p:cNvPr id="22" name="Picture 21">
              <a:extLst>
                <a:ext uri="{FF2B5EF4-FFF2-40B4-BE49-F238E27FC236}">
                  <a16:creationId xmlns:a16="http://schemas.microsoft.com/office/drawing/2014/main" id="{B0133652-FCB5-48C1-9226-3CD04D550682}"/>
                </a:ext>
              </a:extLst>
            </p:cNvPr>
            <p:cNvPicPr>
              <a:picLocks noChangeAspect="1"/>
            </p:cNvPicPr>
            <p:nvPr/>
          </p:nvPicPr>
          <p:blipFill>
            <a:blip r:embed="rId12"/>
            <a:stretch>
              <a:fillRect/>
            </a:stretch>
          </p:blipFill>
          <p:spPr>
            <a:xfrm>
              <a:off x="8220063" y="1783183"/>
              <a:ext cx="923937" cy="921917"/>
            </a:xfrm>
            <a:prstGeom prst="rect">
              <a:avLst/>
            </a:prstGeom>
          </p:spPr>
        </p:pic>
      </p:grpSp>
      <p:sp>
        <p:nvSpPr>
          <p:cNvPr id="33" name="TextBox 32">
            <a:extLst>
              <a:ext uri="{FF2B5EF4-FFF2-40B4-BE49-F238E27FC236}">
                <a16:creationId xmlns:a16="http://schemas.microsoft.com/office/drawing/2014/main" id="{5440D336-D2A7-40B6-93FF-783F6DEB55CC}"/>
              </a:ext>
            </a:extLst>
          </p:cNvPr>
          <p:cNvSpPr txBox="1"/>
          <p:nvPr/>
        </p:nvSpPr>
        <p:spPr>
          <a:xfrm>
            <a:off x="1837136" y="7249193"/>
            <a:ext cx="5937141" cy="100271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lnSpc>
                <a:spcPct val="150000"/>
              </a:lnSpc>
            </a:pPr>
            <a:r>
              <a:rPr lang="en-US" sz="4500" dirty="0">
                <a:latin typeface="Arial" panose="020B0604020202020204" pitchFamily="34" charset="0"/>
                <a:cs typeface="Arial" panose="020B0604020202020204" pitchFamily="34" charset="0"/>
              </a:rPr>
              <a:t>“</a:t>
            </a:r>
            <a:r>
              <a:rPr lang="en-US" sz="4500" dirty="0" err="1">
                <a:latin typeface="Arial" panose="020B0604020202020204" pitchFamily="34" charset="0"/>
                <a:cs typeface="Arial" panose="020B0604020202020204" pitchFamily="34" charset="0"/>
              </a:rPr>
              <a:t>Ếch</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ngồi</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đáy</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giếng</a:t>
            </a:r>
            <a:r>
              <a:rPr lang="en-US" sz="4500" dirty="0">
                <a:latin typeface="Arial" panose="020B0604020202020204" pitchFamily="34" charset="0"/>
                <a:cs typeface="Arial" panose="020B0604020202020204" pitchFamily="34" charset="0"/>
              </a:rPr>
              <a:t>”</a:t>
            </a:r>
          </a:p>
        </p:txBody>
      </p:sp>
      <p:sp>
        <p:nvSpPr>
          <p:cNvPr id="34" name="TextBox 33">
            <a:extLst>
              <a:ext uri="{FF2B5EF4-FFF2-40B4-BE49-F238E27FC236}">
                <a16:creationId xmlns:a16="http://schemas.microsoft.com/office/drawing/2014/main" id="{D11B0C3F-5668-4847-B3C9-3C3821F1CA73}"/>
              </a:ext>
            </a:extLst>
          </p:cNvPr>
          <p:cNvSpPr txBox="1"/>
          <p:nvPr/>
        </p:nvSpPr>
        <p:spPr>
          <a:xfrm>
            <a:off x="10844118" y="7328723"/>
            <a:ext cx="5516515" cy="100271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lnSpc>
                <a:spcPct val="150000"/>
              </a:lnSpc>
            </a:pPr>
            <a:r>
              <a:rPr lang="en-US"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r>
              <a:rPr lang="en-US" sz="45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Thầy</a:t>
            </a:r>
            <a:r>
              <a:rPr lang="en-US"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bói</a:t>
            </a:r>
            <a:r>
              <a:rPr lang="en-US"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xem</a:t>
            </a:r>
            <a:r>
              <a:rPr lang="en-US"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voi</a:t>
            </a:r>
            <a:r>
              <a:rPr lang="en-US"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4500" dirty="0">
              <a:solidFill>
                <a:schemeClr val="bg1"/>
              </a:solidFill>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E4749822-EA1A-4AF2-9F90-97E883AA94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144000" y="7383559"/>
            <a:ext cx="2012613" cy="1925568"/>
          </a:xfrm>
          <a:prstGeom prst="rect">
            <a:avLst/>
          </a:prstGeom>
        </p:spPr>
      </p:pic>
      <p:pic>
        <p:nvPicPr>
          <p:cNvPr id="36" name="Picture 35">
            <a:extLst>
              <a:ext uri="{FF2B5EF4-FFF2-40B4-BE49-F238E27FC236}">
                <a16:creationId xmlns:a16="http://schemas.microsoft.com/office/drawing/2014/main" id="{25304595-48C3-48FF-A164-926DFEF903E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2769" y="7627203"/>
            <a:ext cx="1901610" cy="1901610"/>
          </a:xfrm>
          <a:prstGeom prst="rect">
            <a:avLst/>
          </a:prstGeom>
        </p:spPr>
      </p:pic>
      <p:pic>
        <p:nvPicPr>
          <p:cNvPr id="37" name="Picture 6">
            <a:extLst>
              <a:ext uri="{FF2B5EF4-FFF2-40B4-BE49-F238E27FC236}">
                <a16:creationId xmlns:a16="http://schemas.microsoft.com/office/drawing/2014/main" id="{C2EAFF94-E828-4B58-8DCC-4475C8C2172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90073" y="8039100"/>
            <a:ext cx="1321727" cy="2138717"/>
          </a:xfrm>
          <a:prstGeom prst="rect">
            <a:avLst/>
          </a:prstGeom>
        </p:spPr>
      </p:pic>
    </p:spTree>
    <p:extLst>
      <p:ext uri="{BB962C8B-B14F-4D97-AF65-F5344CB8AC3E}">
        <p14:creationId xmlns:p14="http://schemas.microsoft.com/office/powerpoint/2010/main" val="17296866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2367915" y="9128490"/>
            <a:ext cx="22653739" cy="784385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1157">
            <a:off x="15239371" y="256272"/>
            <a:ext cx="2220232" cy="11545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2276" y="6215170"/>
            <a:ext cx="2908814" cy="3556008"/>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307747" y="9667106"/>
            <a:ext cx="830146" cy="526105"/>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47614" y="9656088"/>
            <a:ext cx="701629" cy="44465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467576" y="10193211"/>
            <a:ext cx="657858" cy="416917"/>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4656" y="10100745"/>
            <a:ext cx="949664" cy="601850"/>
          </a:xfrm>
          <a:prstGeom prst="rect">
            <a:avLst/>
          </a:prstGeom>
        </p:spPr>
      </p:pic>
      <p:grpSp>
        <p:nvGrpSpPr>
          <p:cNvPr id="9" name="Group 9"/>
          <p:cNvGrpSpPr/>
          <p:nvPr/>
        </p:nvGrpSpPr>
        <p:grpSpPr>
          <a:xfrm>
            <a:off x="3810000" y="2637993"/>
            <a:ext cx="11433205" cy="6153301"/>
            <a:chOff x="0" y="0"/>
            <a:chExt cx="13676953" cy="7360876"/>
          </a:xfrm>
        </p:grpSpPr>
        <p:sp>
          <p:nvSpPr>
            <p:cNvPr id="10" name="Freeform 10"/>
            <p:cNvSpPr/>
            <p:nvPr/>
          </p:nvSpPr>
          <p:spPr>
            <a:xfrm>
              <a:off x="-1" y="0"/>
              <a:ext cx="13684612" cy="7360876"/>
            </a:xfrm>
            <a:custGeom>
              <a:avLst/>
              <a:gdLst/>
              <a:ahLst/>
              <a:cxnLst/>
              <a:rect l="l" t="t" r="r" b="b"/>
              <a:pathLst>
                <a:path w="13684612" h="7360876">
                  <a:moveTo>
                    <a:pt x="13178173" y="7343957"/>
                  </a:moveTo>
                  <a:cubicBezTo>
                    <a:pt x="13178173" y="7343957"/>
                    <a:pt x="12941178" y="7333988"/>
                    <a:pt x="12579039" y="7347432"/>
                  </a:cubicBezTo>
                  <a:cubicBezTo>
                    <a:pt x="12216900" y="7360876"/>
                    <a:pt x="490924" y="7360876"/>
                    <a:pt x="490924" y="7360876"/>
                  </a:cubicBezTo>
                  <a:cubicBezTo>
                    <a:pt x="245502" y="7360876"/>
                    <a:pt x="32509" y="7263608"/>
                    <a:pt x="31032" y="7103494"/>
                  </a:cubicBezTo>
                  <a:cubicBezTo>
                    <a:pt x="31032" y="7103494"/>
                    <a:pt x="0" y="49330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131626" y="0"/>
                    <a:pt x="13131626" y="0"/>
                  </a:cubicBezTo>
                  <a:cubicBezTo>
                    <a:pt x="13443526" y="0"/>
                    <a:pt x="13676954" y="101069"/>
                    <a:pt x="13669097" y="303616"/>
                  </a:cubicBezTo>
                  <a:cubicBezTo>
                    <a:pt x="13669097" y="303616"/>
                    <a:pt x="13667102" y="4548142"/>
                    <a:pt x="13675856" y="6403907"/>
                  </a:cubicBezTo>
                  <a:cubicBezTo>
                    <a:pt x="13684612" y="6697208"/>
                    <a:pt x="13638065" y="7030280"/>
                    <a:pt x="13638065" y="7030280"/>
                  </a:cubicBezTo>
                  <a:cubicBezTo>
                    <a:pt x="13635099" y="7210305"/>
                    <a:pt x="13423596" y="7343957"/>
                    <a:pt x="13178173" y="7343957"/>
                  </a:cubicBezTo>
                  <a:close/>
                </a:path>
              </a:pathLst>
            </a:custGeom>
            <a:solidFill>
              <a:srgbClr val="98C8BB"/>
            </a:solidFill>
          </p:spPr>
        </p:sp>
      </p:grpSp>
      <p:grpSp>
        <p:nvGrpSpPr>
          <p:cNvPr id="11" name="Group 11"/>
          <p:cNvGrpSpPr/>
          <p:nvPr/>
        </p:nvGrpSpPr>
        <p:grpSpPr>
          <a:xfrm>
            <a:off x="3678588" y="2258928"/>
            <a:ext cx="11433205" cy="6337200"/>
            <a:chOff x="0" y="0"/>
            <a:chExt cx="13676953" cy="7580865"/>
          </a:xfrm>
        </p:grpSpPr>
        <p:sp>
          <p:nvSpPr>
            <p:cNvPr id="12" name="Freeform 12"/>
            <p:cNvSpPr/>
            <p:nvPr/>
          </p:nvSpPr>
          <p:spPr>
            <a:xfrm>
              <a:off x="-1" y="0"/>
              <a:ext cx="13684612" cy="7580864"/>
            </a:xfrm>
            <a:custGeom>
              <a:avLst/>
              <a:gdLst/>
              <a:ahLst/>
              <a:cxnLst/>
              <a:rect l="l" t="t" r="r" b="b"/>
              <a:pathLst>
                <a:path w="13684612" h="7580864">
                  <a:moveTo>
                    <a:pt x="13178173" y="7563946"/>
                  </a:moveTo>
                  <a:cubicBezTo>
                    <a:pt x="13178173" y="7563946"/>
                    <a:pt x="12941178" y="7553976"/>
                    <a:pt x="12579039" y="7567420"/>
                  </a:cubicBezTo>
                  <a:cubicBezTo>
                    <a:pt x="12216900" y="7580864"/>
                    <a:pt x="490924" y="7580864"/>
                    <a:pt x="490924" y="7580864"/>
                  </a:cubicBezTo>
                  <a:cubicBezTo>
                    <a:pt x="245502" y="7580864"/>
                    <a:pt x="32509" y="7483597"/>
                    <a:pt x="31032" y="7323482"/>
                  </a:cubicBezTo>
                  <a:cubicBezTo>
                    <a:pt x="31032" y="7323482"/>
                    <a:pt x="0" y="510344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131626" y="0"/>
                    <a:pt x="13131626" y="0"/>
                  </a:cubicBezTo>
                  <a:cubicBezTo>
                    <a:pt x="13443526" y="0"/>
                    <a:pt x="13676954" y="101069"/>
                    <a:pt x="13669097" y="303616"/>
                  </a:cubicBezTo>
                  <a:cubicBezTo>
                    <a:pt x="13669097" y="303616"/>
                    <a:pt x="13667102" y="4703380"/>
                    <a:pt x="13675856" y="6623896"/>
                  </a:cubicBezTo>
                  <a:cubicBezTo>
                    <a:pt x="13684612" y="6917197"/>
                    <a:pt x="13638065" y="7250268"/>
                    <a:pt x="13638065" y="7250268"/>
                  </a:cubicBezTo>
                  <a:cubicBezTo>
                    <a:pt x="13635099" y="7430294"/>
                    <a:pt x="13423596" y="7563946"/>
                    <a:pt x="13178173" y="7563946"/>
                  </a:cubicBezTo>
                  <a:close/>
                </a:path>
              </a:pathLst>
            </a:custGeom>
            <a:solidFill>
              <a:srgbClr val="FFE2A3"/>
            </a:solidFill>
          </p:spPr>
        </p:sp>
      </p:grpSp>
      <p:sp>
        <p:nvSpPr>
          <p:cNvPr id="13" name="AutoShape 13"/>
          <p:cNvSpPr/>
          <p:nvPr/>
        </p:nvSpPr>
        <p:spPr>
          <a:xfrm>
            <a:off x="4259648" y="3463312"/>
            <a:ext cx="10101430" cy="0"/>
          </a:xfrm>
          <a:prstGeom prst="line">
            <a:avLst/>
          </a:prstGeom>
          <a:ln w="28575" cap="rnd">
            <a:solidFill>
              <a:srgbClr val="9B897A"/>
            </a:solidFill>
            <a:prstDash val="sysDash"/>
            <a:headEnd type="none" w="sm" len="sm"/>
            <a:tailEnd type="none" w="sm" len="sm"/>
          </a:ln>
        </p:spPr>
      </p:sp>
      <p:sp>
        <p:nvSpPr>
          <p:cNvPr id="14" name="AutoShape 14"/>
          <p:cNvSpPr/>
          <p:nvPr/>
        </p:nvSpPr>
        <p:spPr>
          <a:xfrm>
            <a:off x="4264673" y="4489986"/>
            <a:ext cx="10101430" cy="0"/>
          </a:xfrm>
          <a:prstGeom prst="line">
            <a:avLst/>
          </a:prstGeom>
          <a:ln w="28575" cap="rnd">
            <a:solidFill>
              <a:srgbClr val="9B897A"/>
            </a:solidFill>
            <a:prstDash val="sysDash"/>
            <a:headEnd type="none" w="sm" len="sm"/>
            <a:tailEnd type="none" w="sm" len="sm"/>
          </a:ln>
        </p:spPr>
      </p:sp>
      <p:sp>
        <p:nvSpPr>
          <p:cNvPr id="15" name="AutoShape 15"/>
          <p:cNvSpPr/>
          <p:nvPr/>
        </p:nvSpPr>
        <p:spPr>
          <a:xfrm>
            <a:off x="4259648" y="5428321"/>
            <a:ext cx="10101430" cy="0"/>
          </a:xfrm>
          <a:prstGeom prst="line">
            <a:avLst/>
          </a:prstGeom>
          <a:ln w="28575" cap="rnd">
            <a:solidFill>
              <a:srgbClr val="9B897A"/>
            </a:solidFill>
            <a:prstDash val="sysDash"/>
            <a:headEnd type="none" w="sm" len="sm"/>
            <a:tailEnd type="none" w="sm" len="sm"/>
          </a:ln>
        </p:spPr>
      </p:sp>
      <p:grpSp>
        <p:nvGrpSpPr>
          <p:cNvPr id="29" name="Group 28">
            <a:extLst>
              <a:ext uri="{FF2B5EF4-FFF2-40B4-BE49-F238E27FC236}">
                <a16:creationId xmlns:a16="http://schemas.microsoft.com/office/drawing/2014/main" id="{F435440A-87D9-4163-959C-6E1744C7B3F0}"/>
              </a:ext>
            </a:extLst>
          </p:cNvPr>
          <p:cNvGrpSpPr/>
          <p:nvPr/>
        </p:nvGrpSpPr>
        <p:grpSpPr>
          <a:xfrm>
            <a:off x="4267200" y="443301"/>
            <a:ext cx="10036020" cy="1406926"/>
            <a:chOff x="5982892" y="951210"/>
            <a:chExt cx="10036020" cy="1406926"/>
          </a:xfrm>
        </p:grpSpPr>
        <p:grpSp>
          <p:nvGrpSpPr>
            <p:cNvPr id="18" name="Group 18"/>
            <p:cNvGrpSpPr/>
            <p:nvPr/>
          </p:nvGrpSpPr>
          <p:grpSpPr>
            <a:xfrm>
              <a:off x="5982892" y="951210"/>
              <a:ext cx="1003602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20" name="TextBox 20"/>
            <p:cNvSpPr txBox="1"/>
            <p:nvPr/>
          </p:nvSpPr>
          <p:spPr>
            <a:xfrm>
              <a:off x="6066359" y="1067888"/>
              <a:ext cx="9632401" cy="1011559"/>
            </a:xfrm>
            <a:prstGeom prst="rect">
              <a:avLst/>
            </a:prstGeom>
          </p:spPr>
          <p:txBody>
            <a:bodyPr wrap="square" lIns="0" tIns="0" rIns="0" bIns="0" rtlCol="0" anchor="t">
              <a:spAutoFit/>
            </a:bodyPr>
            <a:lstStyle/>
            <a:p>
              <a:pPr algn="ctr">
                <a:lnSpc>
                  <a:spcPct val="150000"/>
                </a:lnSpc>
              </a:pPr>
              <a:r>
                <a:rPr lang="en-US" sz="5000" b="1" dirty="0">
                  <a:latin typeface="Arial" panose="020B0604020202020204" pitchFamily="34" charset="0"/>
                  <a:cs typeface="Arial" panose="020B0604020202020204" pitchFamily="34" charset="0"/>
                </a:rPr>
                <a:t>TÌM HIỂU TRI THỨC NGỮ VĂN</a:t>
              </a:r>
            </a:p>
          </p:txBody>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4400" y="377337"/>
            <a:ext cx="1465699" cy="1465699"/>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26535" y="833532"/>
            <a:ext cx="2843270" cy="1478500"/>
          </a:xfrm>
          <a:prstGeom prst="rect">
            <a:avLst/>
          </a:prstGeom>
        </p:spPr>
      </p:pic>
      <p:pic>
        <p:nvPicPr>
          <p:cNvPr id="24" name="Picture 2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564817" flipV="1">
            <a:off x="15593912" y="1827820"/>
            <a:ext cx="660933" cy="1398800"/>
          </a:xfrm>
          <a:prstGeom prst="rect">
            <a:avLst/>
          </a:prstGeom>
        </p:spPr>
      </p:pic>
      <p:sp>
        <p:nvSpPr>
          <p:cNvPr id="28" name="TextBox 27">
            <a:extLst>
              <a:ext uri="{FF2B5EF4-FFF2-40B4-BE49-F238E27FC236}">
                <a16:creationId xmlns:a16="http://schemas.microsoft.com/office/drawing/2014/main" id="{82E75A93-F771-4B4A-89EC-841ABB4AF42F}"/>
              </a:ext>
            </a:extLst>
          </p:cNvPr>
          <p:cNvSpPr txBox="1"/>
          <p:nvPr/>
        </p:nvSpPr>
        <p:spPr>
          <a:xfrm>
            <a:off x="5567905" y="2388190"/>
            <a:ext cx="7843295" cy="1002710"/>
          </a:xfrm>
          <a:prstGeom prst="rect">
            <a:avLst/>
          </a:prstGeom>
          <a:noFill/>
        </p:spPr>
        <p:txBody>
          <a:bodyPr wrap="square">
            <a:spAutoFit/>
          </a:bodyPr>
          <a:lstStyle/>
          <a:p>
            <a:pPr algn="just">
              <a:lnSpc>
                <a:spcPct val="150000"/>
              </a:lnSpc>
              <a:tabLst>
                <a:tab pos="90170" algn="l"/>
                <a:tab pos="180340" algn="l"/>
                <a:tab pos="270510" algn="l"/>
              </a:tabLst>
            </a:pP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Nhắc</a:t>
            </a: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a:t>
            </a: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TextBox 29">
            <a:extLst>
              <a:ext uri="{FF2B5EF4-FFF2-40B4-BE49-F238E27FC236}">
                <a16:creationId xmlns:a16="http://schemas.microsoft.com/office/drawing/2014/main" id="{B3A2BEC0-4979-41BD-9761-159DFF5CFDD3}"/>
              </a:ext>
            </a:extLst>
          </p:cNvPr>
          <p:cNvSpPr txBox="1"/>
          <p:nvPr/>
        </p:nvSpPr>
        <p:spPr>
          <a:xfrm>
            <a:off x="6335969" y="7477801"/>
            <a:ext cx="6340805" cy="901593"/>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lnSpc>
                <a:spcPct val="150000"/>
              </a:lnSpc>
              <a:tabLst>
                <a:tab pos="90170" algn="l"/>
                <a:tab pos="180340" algn="l"/>
                <a:tab pos="270510" algn="l"/>
              </a:tabLst>
            </a:pP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THẢO LUẬN THEO BÀN</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TextBox 31">
            <a:extLst>
              <a:ext uri="{FF2B5EF4-FFF2-40B4-BE49-F238E27FC236}">
                <a16:creationId xmlns:a16="http://schemas.microsoft.com/office/drawing/2014/main" id="{8C2D499E-A0E7-40F8-A611-64F0A4AC3046}"/>
              </a:ext>
            </a:extLst>
          </p:cNvPr>
          <p:cNvSpPr txBox="1"/>
          <p:nvPr/>
        </p:nvSpPr>
        <p:spPr>
          <a:xfrm>
            <a:off x="4131656" y="3484019"/>
            <a:ext cx="10487191" cy="1824923"/>
          </a:xfrm>
          <a:prstGeom prst="rect">
            <a:avLst/>
          </a:prstGeom>
          <a:noFill/>
        </p:spPr>
        <p:txBody>
          <a:bodyPr wrap="square">
            <a:spAutoFit/>
          </a:bodyPr>
          <a:lstStyle/>
          <a:p>
            <a:pPr algn="ctr">
              <a:lnSpc>
                <a:spcPct val="150000"/>
              </a:lnSpc>
              <a:tabLst>
                <a:tab pos="90170" algn="l"/>
                <a:tab pos="180340" algn="l"/>
                <a:tab pos="270510" algn="l"/>
              </a:tabLs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hắc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niệm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cốt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truyện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tài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chủ</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3" name="Picture 32">
            <a:extLst>
              <a:ext uri="{FF2B5EF4-FFF2-40B4-BE49-F238E27FC236}">
                <a16:creationId xmlns:a16="http://schemas.microsoft.com/office/drawing/2014/main" id="{6B31E086-47D3-4F4E-AF60-625CD17D7D90}"/>
              </a:ext>
            </a:extLst>
          </p:cNvPr>
          <p:cNvPicPr>
            <a:picLocks noChangeAspect="1"/>
          </p:cNvPicPr>
          <p:nvPr/>
        </p:nvPicPr>
        <p:blipFill>
          <a:blip r:embed="rId15"/>
          <a:stretch>
            <a:fillRect/>
          </a:stretch>
        </p:blipFill>
        <p:spPr>
          <a:xfrm>
            <a:off x="8414609" y="5769888"/>
            <a:ext cx="2177191" cy="1558702"/>
          </a:xfrm>
          <a:prstGeom prst="rect">
            <a:avLst/>
          </a:prstGeom>
        </p:spPr>
      </p:pic>
      <p:pic>
        <p:nvPicPr>
          <p:cNvPr id="34" name="Picture 6">
            <a:extLst>
              <a:ext uri="{FF2B5EF4-FFF2-40B4-BE49-F238E27FC236}">
                <a16:creationId xmlns:a16="http://schemas.microsoft.com/office/drawing/2014/main" id="{0E48334E-05C3-446E-9010-89FDEDDDA03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855729" y="6189099"/>
            <a:ext cx="2100260" cy="339847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grpSp>
        <p:nvGrpSpPr>
          <p:cNvPr id="52" name="Group 9">
            <a:extLst>
              <a:ext uri="{FF2B5EF4-FFF2-40B4-BE49-F238E27FC236}">
                <a16:creationId xmlns:a16="http://schemas.microsoft.com/office/drawing/2014/main" id="{8C709464-B1BB-4BA7-8611-92CF5142BB43}"/>
              </a:ext>
            </a:extLst>
          </p:cNvPr>
          <p:cNvGrpSpPr/>
          <p:nvPr/>
        </p:nvGrpSpPr>
        <p:grpSpPr>
          <a:xfrm>
            <a:off x="368282" y="2600800"/>
            <a:ext cx="3030822" cy="2730935"/>
            <a:chOff x="0" y="0"/>
            <a:chExt cx="15607370" cy="8343963"/>
          </a:xfrm>
        </p:grpSpPr>
        <p:sp>
          <p:nvSpPr>
            <p:cNvPr id="53" name="Freeform 10">
              <a:extLst>
                <a:ext uri="{FF2B5EF4-FFF2-40B4-BE49-F238E27FC236}">
                  <a16:creationId xmlns:a16="http://schemas.microsoft.com/office/drawing/2014/main" id="{E2B6E8FF-674F-4527-B3AC-77C75BE312F1}"/>
                </a:ext>
              </a:extLst>
            </p:cNvPr>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grpSp>
        <p:nvGrpSpPr>
          <p:cNvPr id="9" name="Group 9"/>
          <p:cNvGrpSpPr/>
          <p:nvPr/>
        </p:nvGrpSpPr>
        <p:grpSpPr>
          <a:xfrm>
            <a:off x="5361312" y="533577"/>
            <a:ext cx="8203043" cy="2879050"/>
            <a:chOff x="-2" y="0"/>
            <a:chExt cx="15615030" cy="6847217"/>
          </a:xfrm>
        </p:grpSpPr>
        <p:sp>
          <p:nvSpPr>
            <p:cNvPr id="10" name="Freeform 10"/>
            <p:cNvSpPr/>
            <p:nvPr/>
          </p:nvSpPr>
          <p:spPr>
            <a:xfrm>
              <a:off x="-2" y="0"/>
              <a:ext cx="15615030" cy="6847217"/>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grpSp>
        <p:nvGrpSpPr>
          <p:cNvPr id="11" name="Group 11"/>
          <p:cNvGrpSpPr/>
          <p:nvPr/>
        </p:nvGrpSpPr>
        <p:grpSpPr>
          <a:xfrm>
            <a:off x="200096" y="2609858"/>
            <a:ext cx="3029391" cy="2482666"/>
            <a:chOff x="0" y="0"/>
            <a:chExt cx="16210352" cy="2651668"/>
          </a:xfrm>
        </p:grpSpPr>
        <p:sp>
          <p:nvSpPr>
            <p:cNvPr id="12" name="Freeform 12"/>
            <p:cNvSpPr/>
            <p:nvPr/>
          </p:nvSpPr>
          <p:spPr>
            <a:xfrm>
              <a:off x="-1" y="0"/>
              <a:ext cx="16218011" cy="2651668"/>
            </a:xfrm>
            <a:custGeom>
              <a:avLst/>
              <a:gdLst/>
              <a:ahLst/>
              <a:cxnLst/>
              <a:rect l="l" t="t" r="r" b="b"/>
              <a:pathLst>
                <a:path w="16218011" h="2651668">
                  <a:moveTo>
                    <a:pt x="15711572" y="2634749"/>
                  </a:moveTo>
                  <a:cubicBezTo>
                    <a:pt x="15711572" y="2634749"/>
                    <a:pt x="15474576" y="2624779"/>
                    <a:pt x="15112437" y="2638223"/>
                  </a:cubicBezTo>
                  <a:cubicBezTo>
                    <a:pt x="14750299" y="2651668"/>
                    <a:pt x="490924" y="2651668"/>
                    <a:pt x="490924" y="2651668"/>
                  </a:cubicBezTo>
                  <a:cubicBezTo>
                    <a:pt x="245502" y="2651668"/>
                    <a:pt x="32509" y="2554400"/>
                    <a:pt x="31032" y="2394286"/>
                  </a:cubicBezTo>
                  <a:cubicBezTo>
                    <a:pt x="31032" y="2394286"/>
                    <a:pt x="0" y="128530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665025" y="0"/>
                    <a:pt x="15665025" y="0"/>
                  </a:cubicBezTo>
                  <a:cubicBezTo>
                    <a:pt x="15976925" y="0"/>
                    <a:pt x="16210353" y="101069"/>
                    <a:pt x="16202496" y="303616"/>
                  </a:cubicBezTo>
                  <a:cubicBezTo>
                    <a:pt x="16202496" y="303616"/>
                    <a:pt x="16200501" y="1225020"/>
                    <a:pt x="16209257" y="1694698"/>
                  </a:cubicBezTo>
                  <a:cubicBezTo>
                    <a:pt x="16218011" y="1988000"/>
                    <a:pt x="16171464" y="2321071"/>
                    <a:pt x="16171464" y="2321071"/>
                  </a:cubicBezTo>
                  <a:cubicBezTo>
                    <a:pt x="16168498" y="2501096"/>
                    <a:pt x="15956994" y="2634749"/>
                    <a:pt x="15711572" y="2634749"/>
                  </a:cubicBezTo>
                  <a:close/>
                </a:path>
              </a:pathLst>
            </a:custGeom>
            <a:solidFill>
              <a:srgbClr val="98C8BB"/>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0523" y="7010576"/>
            <a:ext cx="3674202" cy="2999498"/>
          </a:xfrm>
          <a:prstGeom prst="rect">
            <a:avLst/>
          </a:prstGeom>
        </p:spPr>
      </p:pic>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8512" y="406869"/>
            <a:ext cx="2361572" cy="1228017"/>
          </a:xfrm>
          <a:prstGeom prst="rect">
            <a:avLst/>
          </a:prstGeom>
        </p:spPr>
      </p:pic>
      <p:pic>
        <p:nvPicPr>
          <p:cNvPr id="31" name="Picture 3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05859" y="4734235"/>
            <a:ext cx="342445" cy="360468"/>
          </a:xfrm>
          <a:prstGeom prst="rect">
            <a:avLst/>
          </a:prstGeom>
        </p:spPr>
      </p:pic>
      <p:sp>
        <p:nvSpPr>
          <p:cNvPr id="34" name="TextBox 33">
            <a:extLst>
              <a:ext uri="{FF2B5EF4-FFF2-40B4-BE49-F238E27FC236}">
                <a16:creationId xmlns:a16="http://schemas.microsoft.com/office/drawing/2014/main" id="{7BC5143C-0F19-4BC0-A3E1-B849D17CB00F}"/>
              </a:ext>
            </a:extLst>
          </p:cNvPr>
          <p:cNvSpPr txBox="1"/>
          <p:nvPr/>
        </p:nvSpPr>
        <p:spPr>
          <a:xfrm>
            <a:off x="330828" y="2656415"/>
            <a:ext cx="2592023" cy="2258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vật</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6" name="TextBox 35">
            <a:extLst>
              <a:ext uri="{FF2B5EF4-FFF2-40B4-BE49-F238E27FC236}">
                <a16:creationId xmlns:a16="http://schemas.microsoft.com/office/drawing/2014/main" id="{FB4BBC76-41C4-4417-AFCD-1852C0FAB46D}"/>
              </a:ext>
            </a:extLst>
          </p:cNvPr>
          <p:cNvSpPr txBox="1"/>
          <p:nvPr/>
        </p:nvSpPr>
        <p:spPr>
          <a:xfrm>
            <a:off x="5475681" y="609776"/>
            <a:ext cx="7625987" cy="273093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hay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loài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đã</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hóa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grpSp>
        <p:nvGrpSpPr>
          <p:cNvPr id="39" name="Group 9">
            <a:extLst>
              <a:ext uri="{FF2B5EF4-FFF2-40B4-BE49-F238E27FC236}">
                <a16:creationId xmlns:a16="http://schemas.microsoft.com/office/drawing/2014/main" id="{280D7817-8989-4FBF-B00A-27BF22CE1AB2}"/>
              </a:ext>
            </a:extLst>
          </p:cNvPr>
          <p:cNvGrpSpPr/>
          <p:nvPr/>
        </p:nvGrpSpPr>
        <p:grpSpPr>
          <a:xfrm>
            <a:off x="5340537" y="3764972"/>
            <a:ext cx="12261662" cy="2879051"/>
            <a:chOff x="0" y="0"/>
            <a:chExt cx="15607370" cy="8343963"/>
          </a:xfrm>
        </p:grpSpPr>
        <p:sp>
          <p:nvSpPr>
            <p:cNvPr id="40" name="Freeform 10">
              <a:extLst>
                <a:ext uri="{FF2B5EF4-FFF2-40B4-BE49-F238E27FC236}">
                  <a16:creationId xmlns:a16="http://schemas.microsoft.com/office/drawing/2014/main" id="{CDCCB9AE-1B7D-4DD8-A320-498AF0A5CA36}"/>
                </a:ext>
              </a:extLst>
            </p:cNvPr>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sp>
        <p:nvSpPr>
          <p:cNvPr id="42" name="TextBox 41">
            <a:extLst>
              <a:ext uri="{FF2B5EF4-FFF2-40B4-BE49-F238E27FC236}">
                <a16:creationId xmlns:a16="http://schemas.microsoft.com/office/drawing/2014/main" id="{42D2FB29-DE5E-4F80-894E-694B6F2B21EA}"/>
              </a:ext>
            </a:extLst>
          </p:cNvPr>
          <p:cNvSpPr txBox="1"/>
          <p:nvPr/>
        </p:nvSpPr>
        <p:spPr>
          <a:xfrm>
            <a:off x="5437563" y="3882968"/>
            <a:ext cx="11936038" cy="273093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truyện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riêng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như</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hiền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hung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dữ</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thật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giả</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dối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ranh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mãnh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khù</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khờ</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pic>
        <p:nvPicPr>
          <p:cNvPr id="43" name="Picture 11">
            <a:extLst>
              <a:ext uri="{FF2B5EF4-FFF2-40B4-BE49-F238E27FC236}">
                <a16:creationId xmlns:a16="http://schemas.microsoft.com/office/drawing/2014/main" id="{559E91B7-F43D-4BE4-87E2-4473DEFB62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966554" flipH="1">
            <a:off x="2842072" y="2588023"/>
            <a:ext cx="2746160" cy="765465"/>
          </a:xfrm>
          <a:prstGeom prst="rect">
            <a:avLst/>
          </a:prstGeom>
        </p:spPr>
      </p:pic>
      <p:pic>
        <p:nvPicPr>
          <p:cNvPr id="44" name="Picture 27">
            <a:extLst>
              <a:ext uri="{FF2B5EF4-FFF2-40B4-BE49-F238E27FC236}">
                <a16:creationId xmlns:a16="http://schemas.microsoft.com/office/drawing/2014/main" id="{CBBB707B-E24A-4FC4-AA25-D7694160008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392392" y="481031"/>
            <a:ext cx="1303120" cy="1309669"/>
          </a:xfrm>
          <a:prstGeom prst="rect">
            <a:avLst/>
          </a:prstGeom>
        </p:spPr>
      </p:pic>
      <p:pic>
        <p:nvPicPr>
          <p:cNvPr id="45" name="Picture 44">
            <a:extLst>
              <a:ext uri="{FF2B5EF4-FFF2-40B4-BE49-F238E27FC236}">
                <a16:creationId xmlns:a16="http://schemas.microsoft.com/office/drawing/2014/main" id="{5354458F-702F-41D2-9309-0E77ABCDDE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17122" y="216101"/>
            <a:ext cx="2570782" cy="2586268"/>
          </a:xfrm>
          <a:prstGeom prst="rect">
            <a:avLst/>
          </a:prstGeom>
        </p:spPr>
      </p:pic>
      <p:pic>
        <p:nvPicPr>
          <p:cNvPr id="46" name="Picture 45">
            <a:extLst>
              <a:ext uri="{FF2B5EF4-FFF2-40B4-BE49-F238E27FC236}">
                <a16:creationId xmlns:a16="http://schemas.microsoft.com/office/drawing/2014/main" id="{CF7B9BEF-17D2-4FD1-A81A-880201ADD3B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90808" y="1606993"/>
            <a:ext cx="1810287" cy="1770856"/>
          </a:xfrm>
          <a:prstGeom prst="rect">
            <a:avLst/>
          </a:prstGeom>
        </p:spPr>
      </p:pic>
      <p:pic>
        <p:nvPicPr>
          <p:cNvPr id="47" name="Picture 5">
            <a:extLst>
              <a:ext uri="{FF2B5EF4-FFF2-40B4-BE49-F238E27FC236}">
                <a16:creationId xmlns:a16="http://schemas.microsoft.com/office/drawing/2014/main" id="{14A95FA9-89EA-4444-9A2F-8165B1E62F5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819268" flipH="1">
            <a:off x="3144406" y="3992892"/>
            <a:ext cx="2658340" cy="726381"/>
          </a:xfrm>
          <a:prstGeom prst="rect">
            <a:avLst/>
          </a:prstGeom>
        </p:spPr>
      </p:pic>
      <p:grpSp>
        <p:nvGrpSpPr>
          <p:cNvPr id="48" name="Group 9">
            <a:extLst>
              <a:ext uri="{FF2B5EF4-FFF2-40B4-BE49-F238E27FC236}">
                <a16:creationId xmlns:a16="http://schemas.microsoft.com/office/drawing/2014/main" id="{5CC41308-502B-46A4-9052-C5EC57F30873}"/>
              </a:ext>
            </a:extLst>
          </p:cNvPr>
          <p:cNvGrpSpPr/>
          <p:nvPr/>
        </p:nvGrpSpPr>
        <p:grpSpPr>
          <a:xfrm>
            <a:off x="5338712" y="7010576"/>
            <a:ext cx="12261662" cy="2730935"/>
            <a:chOff x="0" y="0"/>
            <a:chExt cx="15607370" cy="8343963"/>
          </a:xfrm>
        </p:grpSpPr>
        <p:sp>
          <p:nvSpPr>
            <p:cNvPr id="49" name="Freeform 10">
              <a:extLst>
                <a:ext uri="{FF2B5EF4-FFF2-40B4-BE49-F238E27FC236}">
                  <a16:creationId xmlns:a16="http://schemas.microsoft.com/office/drawing/2014/main" id="{14DA6C7A-2FD2-4D2A-AFFD-9DFAC82F1CD6}"/>
                </a:ext>
              </a:extLst>
            </p:cNvPr>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sp>
        <p:nvSpPr>
          <p:cNvPr id="50" name="TextBox 49">
            <a:extLst>
              <a:ext uri="{FF2B5EF4-FFF2-40B4-BE49-F238E27FC236}">
                <a16:creationId xmlns:a16="http://schemas.microsoft.com/office/drawing/2014/main" id="{89840720-529C-4FC7-B655-1468DB8251C0}"/>
              </a:ext>
            </a:extLst>
          </p:cNvPr>
          <p:cNvSpPr txBox="1"/>
          <p:nvPr/>
        </p:nvSpPr>
        <p:spPr>
          <a:xfrm>
            <a:off x="5342022" y="7074568"/>
            <a:ext cx="12127118" cy="2482667"/>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tab pos="90170" algn="l"/>
                <a:tab pos="180340" algn="l"/>
                <a:tab pos="270510" algn="l"/>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Khi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đọc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truyện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đọc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này</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qua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lời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kể</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chuyện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qua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hành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lời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nói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nghĩ</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1" name="Picture 5">
            <a:extLst>
              <a:ext uri="{FF2B5EF4-FFF2-40B4-BE49-F238E27FC236}">
                <a16:creationId xmlns:a16="http://schemas.microsoft.com/office/drawing/2014/main" id="{60694DB8-7606-4244-AFD1-3E155B4731C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391130" flipH="1" flipV="1">
            <a:off x="1809848" y="5580994"/>
            <a:ext cx="4555796" cy="757499"/>
          </a:xfrm>
          <a:prstGeom prst="rect">
            <a:avLst/>
          </a:prstGeom>
        </p:spPr>
      </p:pic>
      <p:pic>
        <p:nvPicPr>
          <p:cNvPr id="55" name="Picture 7">
            <a:extLst>
              <a:ext uri="{FF2B5EF4-FFF2-40B4-BE49-F238E27FC236}">
                <a16:creationId xmlns:a16="http://schemas.microsoft.com/office/drawing/2014/main" id="{DB0C73D7-1311-4EE9-9BCC-2DB3FE94873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851096" y="9013763"/>
            <a:ext cx="1242707" cy="1264842"/>
          </a:xfrm>
          <a:prstGeom prst="rect">
            <a:avLst/>
          </a:prstGeom>
        </p:spPr>
      </p:pic>
    </p:spTree>
    <p:extLst>
      <p:ext uri="{BB962C8B-B14F-4D97-AF65-F5344CB8AC3E}">
        <p14:creationId xmlns:p14="http://schemas.microsoft.com/office/powerpoint/2010/main" val="3096537631"/>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arn(inVertical)">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par>
                                <p:cTn id="54" presetID="10" presetClass="entr" presetSubtype="0"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42"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39859EA-9C71-4A45-BE3D-78F151E00B13}"/>
              </a:ext>
            </a:extLst>
          </p:cNvPr>
          <p:cNvGrpSpPr/>
          <p:nvPr/>
        </p:nvGrpSpPr>
        <p:grpSpPr>
          <a:xfrm>
            <a:off x="396600" y="3193212"/>
            <a:ext cx="5219442" cy="6335016"/>
            <a:chOff x="2620534" y="794647"/>
            <a:chExt cx="13183008" cy="7108854"/>
          </a:xfrm>
        </p:grpSpPr>
        <p:grpSp>
          <p:nvGrpSpPr>
            <p:cNvPr id="7" name="Group 7"/>
            <p:cNvGrpSpPr/>
            <p:nvPr/>
          </p:nvGrpSpPr>
          <p:grpSpPr>
            <a:xfrm>
              <a:off x="2756611" y="1028700"/>
              <a:ext cx="13046931" cy="6874801"/>
              <a:chOff x="0" y="0"/>
              <a:chExt cx="15607370" cy="8223969"/>
            </a:xfrm>
          </p:grpSpPr>
          <p:sp>
            <p:nvSpPr>
              <p:cNvPr id="8" name="Freeform 8"/>
              <p:cNvSpPr/>
              <p:nvPr/>
            </p:nvSpPr>
            <p:spPr>
              <a:xfrm>
                <a:off x="-1" y="0"/>
                <a:ext cx="15615029" cy="8223969"/>
              </a:xfrm>
              <a:custGeom>
                <a:avLst/>
                <a:gdLst/>
                <a:ahLst/>
                <a:cxnLst/>
                <a:rect l="l" t="t" r="r" b="b"/>
                <a:pathLst>
                  <a:path w="15615029" h="8223969">
                    <a:moveTo>
                      <a:pt x="15108590" y="8207050"/>
                    </a:moveTo>
                    <a:cubicBezTo>
                      <a:pt x="15108590" y="8207050"/>
                      <a:pt x="14871594" y="8197081"/>
                      <a:pt x="14509455" y="8210525"/>
                    </a:cubicBezTo>
                    <a:cubicBezTo>
                      <a:pt x="14147317" y="8223969"/>
                      <a:pt x="490924" y="8223969"/>
                      <a:pt x="490924" y="8223969"/>
                    </a:cubicBezTo>
                    <a:cubicBezTo>
                      <a:pt x="245502" y="8223969"/>
                      <a:pt x="32509" y="8126702"/>
                      <a:pt x="31032" y="7966587"/>
                    </a:cubicBezTo>
                    <a:cubicBezTo>
                      <a:pt x="31032" y="7966587"/>
                      <a:pt x="0" y="560159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157196"/>
                      <a:pt x="15606273" y="7267001"/>
                    </a:cubicBezTo>
                    <a:cubicBezTo>
                      <a:pt x="15615029" y="7560302"/>
                      <a:pt x="15568482" y="7893373"/>
                      <a:pt x="15568482" y="7893373"/>
                    </a:cubicBezTo>
                    <a:cubicBezTo>
                      <a:pt x="15565516" y="8073398"/>
                      <a:pt x="15354013" y="8207050"/>
                      <a:pt x="15108590" y="8207050"/>
                    </a:cubicBezTo>
                    <a:close/>
                  </a:path>
                </a:pathLst>
              </a:custGeom>
              <a:solidFill>
                <a:srgbClr val="98C8BB"/>
              </a:solidFill>
            </p:spPr>
          </p:sp>
        </p:grpSp>
        <p:grpSp>
          <p:nvGrpSpPr>
            <p:cNvPr id="9" name="Group 9"/>
            <p:cNvGrpSpPr/>
            <p:nvPr/>
          </p:nvGrpSpPr>
          <p:grpSpPr>
            <a:xfrm>
              <a:off x="2620534" y="794647"/>
              <a:ext cx="13046931" cy="6975109"/>
              <a:chOff x="0" y="0"/>
              <a:chExt cx="15607370" cy="8343963"/>
            </a:xfrm>
          </p:grpSpPr>
          <p:sp>
            <p:nvSpPr>
              <p:cNvPr id="10" name="Freeform 10"/>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grpSp>
      <p:sp>
        <p:nvSpPr>
          <p:cNvPr id="12" name="Freeform 12"/>
          <p:cNvSpPr/>
          <p:nvPr/>
        </p:nvSpPr>
        <p:spPr>
          <a:xfrm>
            <a:off x="580422" y="1173508"/>
            <a:ext cx="4714340" cy="1289638"/>
          </a:xfrm>
          <a:custGeom>
            <a:avLst/>
            <a:gdLst/>
            <a:ahLst/>
            <a:cxnLst/>
            <a:rect l="l" t="t" r="r" b="b"/>
            <a:pathLst>
              <a:path w="16218011" h="2651668">
                <a:moveTo>
                  <a:pt x="15711572" y="2634749"/>
                </a:moveTo>
                <a:cubicBezTo>
                  <a:pt x="15711572" y="2634749"/>
                  <a:pt x="15474576" y="2624779"/>
                  <a:pt x="15112437" y="2638223"/>
                </a:cubicBezTo>
                <a:cubicBezTo>
                  <a:pt x="14750299" y="2651668"/>
                  <a:pt x="490924" y="2651668"/>
                  <a:pt x="490924" y="2651668"/>
                </a:cubicBezTo>
                <a:cubicBezTo>
                  <a:pt x="245502" y="2651668"/>
                  <a:pt x="32509" y="2554400"/>
                  <a:pt x="31032" y="2394286"/>
                </a:cubicBezTo>
                <a:cubicBezTo>
                  <a:pt x="31032" y="2394286"/>
                  <a:pt x="0" y="128530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665025" y="0"/>
                  <a:pt x="15665025" y="0"/>
                </a:cubicBezTo>
                <a:cubicBezTo>
                  <a:pt x="15976925" y="0"/>
                  <a:pt x="16210353" y="101069"/>
                  <a:pt x="16202496" y="303616"/>
                </a:cubicBezTo>
                <a:cubicBezTo>
                  <a:pt x="16202496" y="303616"/>
                  <a:pt x="16200501" y="1225020"/>
                  <a:pt x="16209257" y="1694698"/>
                </a:cubicBezTo>
                <a:cubicBezTo>
                  <a:pt x="16218011" y="1988000"/>
                  <a:pt x="16171464" y="2321071"/>
                  <a:pt x="16171464" y="2321071"/>
                </a:cubicBezTo>
                <a:cubicBezTo>
                  <a:pt x="16168498" y="2501096"/>
                  <a:pt x="15956994" y="2634749"/>
                  <a:pt x="15711572" y="2634749"/>
                </a:cubicBezTo>
                <a:close/>
              </a:path>
            </a:pathLst>
          </a:custGeom>
          <a:solidFill>
            <a:srgbClr val="98C8BB"/>
          </a:solidFill>
        </p:spPr>
      </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19282">
            <a:off x="225593" y="1152609"/>
            <a:ext cx="1361936" cy="348830"/>
          </a:xfrm>
          <a:prstGeom prst="rect">
            <a:avLst/>
          </a:prstGeom>
        </p:spPr>
      </p:pic>
      <p:sp>
        <p:nvSpPr>
          <p:cNvPr id="35" name="TextBox 34">
            <a:extLst>
              <a:ext uri="{FF2B5EF4-FFF2-40B4-BE49-F238E27FC236}">
                <a16:creationId xmlns:a16="http://schemas.microsoft.com/office/drawing/2014/main" id="{E01E316E-770D-4D91-95C6-922A82674851}"/>
              </a:ext>
            </a:extLst>
          </p:cNvPr>
          <p:cNvSpPr txBox="1"/>
          <p:nvPr/>
        </p:nvSpPr>
        <p:spPr>
          <a:xfrm>
            <a:off x="598692" y="1344042"/>
            <a:ext cx="4714340" cy="8770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Cốt</a:t>
            </a:r>
            <a:r>
              <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truyện</a:t>
            </a:r>
            <a:r>
              <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06C20F14-B99C-4AC6-90FB-F81FFA86F57E}"/>
              </a:ext>
            </a:extLst>
          </p:cNvPr>
          <p:cNvSpPr txBox="1"/>
          <p:nvPr/>
        </p:nvSpPr>
        <p:spPr>
          <a:xfrm>
            <a:off x="712923" y="3448772"/>
            <a:ext cx="4468677" cy="5615998"/>
          </a:xfrm>
          <a:prstGeom prst="rect">
            <a:avLst/>
          </a:prstGeom>
          <a:noFill/>
        </p:spPr>
        <p:txBody>
          <a:bodyPr wrap="square">
            <a:spAutoFit/>
          </a:bodyPr>
          <a:lstStyle/>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huỗi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việc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sắp</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xếp</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tự</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nhất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định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liên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chẽ</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nhau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39" name="Group 7">
            <a:extLst>
              <a:ext uri="{FF2B5EF4-FFF2-40B4-BE49-F238E27FC236}">
                <a16:creationId xmlns:a16="http://schemas.microsoft.com/office/drawing/2014/main" id="{99A378F7-2DE1-4227-B80F-33B6122F96C8}"/>
              </a:ext>
            </a:extLst>
          </p:cNvPr>
          <p:cNvGrpSpPr/>
          <p:nvPr/>
        </p:nvGrpSpPr>
        <p:grpSpPr>
          <a:xfrm>
            <a:off x="6610426" y="3426326"/>
            <a:ext cx="5114755" cy="6126441"/>
            <a:chOff x="0" y="0"/>
            <a:chExt cx="15607370" cy="8223969"/>
          </a:xfrm>
          <a:solidFill>
            <a:schemeClr val="tx2">
              <a:lumMod val="20000"/>
              <a:lumOff val="80000"/>
            </a:schemeClr>
          </a:solidFill>
        </p:grpSpPr>
        <p:sp>
          <p:nvSpPr>
            <p:cNvPr id="42" name="Freeform 8">
              <a:extLst>
                <a:ext uri="{FF2B5EF4-FFF2-40B4-BE49-F238E27FC236}">
                  <a16:creationId xmlns:a16="http://schemas.microsoft.com/office/drawing/2014/main" id="{BEAD91DF-92BC-478B-8E58-BED580835568}"/>
                </a:ext>
              </a:extLst>
            </p:cNvPr>
            <p:cNvSpPr/>
            <p:nvPr/>
          </p:nvSpPr>
          <p:spPr>
            <a:xfrm>
              <a:off x="-1" y="0"/>
              <a:ext cx="15615029" cy="8223969"/>
            </a:xfrm>
            <a:custGeom>
              <a:avLst/>
              <a:gdLst/>
              <a:ahLst/>
              <a:cxnLst/>
              <a:rect l="l" t="t" r="r" b="b"/>
              <a:pathLst>
                <a:path w="15615029" h="8223969">
                  <a:moveTo>
                    <a:pt x="15108590" y="8207050"/>
                  </a:moveTo>
                  <a:cubicBezTo>
                    <a:pt x="15108590" y="8207050"/>
                    <a:pt x="14871594" y="8197081"/>
                    <a:pt x="14509455" y="8210525"/>
                  </a:cubicBezTo>
                  <a:cubicBezTo>
                    <a:pt x="14147317" y="8223969"/>
                    <a:pt x="490924" y="8223969"/>
                    <a:pt x="490924" y="8223969"/>
                  </a:cubicBezTo>
                  <a:cubicBezTo>
                    <a:pt x="245502" y="8223969"/>
                    <a:pt x="32509" y="8126702"/>
                    <a:pt x="31032" y="7966587"/>
                  </a:cubicBezTo>
                  <a:cubicBezTo>
                    <a:pt x="31032" y="7966587"/>
                    <a:pt x="0" y="560159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157196"/>
                    <a:pt x="15606273" y="7267001"/>
                  </a:cubicBezTo>
                  <a:cubicBezTo>
                    <a:pt x="15615029" y="7560302"/>
                    <a:pt x="15568482" y="7893373"/>
                    <a:pt x="15568482" y="7893373"/>
                  </a:cubicBezTo>
                  <a:cubicBezTo>
                    <a:pt x="15565516" y="8073398"/>
                    <a:pt x="15354013" y="8207050"/>
                    <a:pt x="15108590" y="8207050"/>
                  </a:cubicBezTo>
                  <a:close/>
                </a:path>
              </a:pathLst>
            </a:custGeom>
            <a:grpFill/>
          </p:spPr>
        </p:sp>
      </p:grpSp>
      <p:grpSp>
        <p:nvGrpSpPr>
          <p:cNvPr id="40" name="Group 9">
            <a:extLst>
              <a:ext uri="{FF2B5EF4-FFF2-40B4-BE49-F238E27FC236}">
                <a16:creationId xmlns:a16="http://schemas.microsoft.com/office/drawing/2014/main" id="{438EB2D2-4C08-4A52-A7F1-DCFBD7431D01}"/>
              </a:ext>
            </a:extLst>
          </p:cNvPr>
          <p:cNvGrpSpPr/>
          <p:nvPr/>
        </p:nvGrpSpPr>
        <p:grpSpPr>
          <a:xfrm>
            <a:off x="6557080" y="3217751"/>
            <a:ext cx="5114755" cy="6215830"/>
            <a:chOff x="0" y="0"/>
            <a:chExt cx="15607370" cy="8343963"/>
          </a:xfrm>
        </p:grpSpPr>
        <p:sp>
          <p:nvSpPr>
            <p:cNvPr id="41" name="Freeform 10">
              <a:extLst>
                <a:ext uri="{FF2B5EF4-FFF2-40B4-BE49-F238E27FC236}">
                  <a16:creationId xmlns:a16="http://schemas.microsoft.com/office/drawing/2014/main" id="{4231C375-EAE7-475F-AD6C-4F2B1015E819}"/>
                </a:ext>
              </a:extLst>
            </p:cNvPr>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chemeClr val="accent2">
                <a:lumMod val="20000"/>
                <a:lumOff val="80000"/>
              </a:schemeClr>
            </a:solidFill>
          </p:spPr>
        </p:sp>
      </p:grpSp>
      <p:sp>
        <p:nvSpPr>
          <p:cNvPr id="46" name="TextBox 45">
            <a:extLst>
              <a:ext uri="{FF2B5EF4-FFF2-40B4-BE49-F238E27FC236}">
                <a16:creationId xmlns:a16="http://schemas.microsoft.com/office/drawing/2014/main" id="{6A9725B1-1034-4C85-93F5-DD839C2A4D44}"/>
              </a:ext>
            </a:extLst>
          </p:cNvPr>
          <p:cNvSpPr txBox="1"/>
          <p:nvPr/>
        </p:nvSpPr>
        <p:spPr>
          <a:xfrm>
            <a:off x="7016809" y="3466208"/>
            <a:ext cx="4197434" cy="3671583"/>
          </a:xfrm>
          <a:prstGeom prst="rect">
            <a:avLst/>
          </a:prstGeom>
          <a:noFill/>
        </p:spPr>
        <p:txBody>
          <a:bodyPr wrap="square">
            <a:spAutoFit/>
          </a:bodyPr>
          <a:lstStyle/>
          <a:p>
            <a:pPr algn="just">
              <a:lnSpc>
                <a:spcPct val="150000"/>
              </a:lnSpc>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h</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iện tượng đời sống được miêu tả, thể hiện qua văn bản.</a:t>
            </a:r>
          </a:p>
        </p:txBody>
      </p:sp>
      <p:grpSp>
        <p:nvGrpSpPr>
          <p:cNvPr id="48" name="Group 7">
            <a:extLst>
              <a:ext uri="{FF2B5EF4-FFF2-40B4-BE49-F238E27FC236}">
                <a16:creationId xmlns:a16="http://schemas.microsoft.com/office/drawing/2014/main" id="{ADE6A7BD-5CA6-4872-B4B3-B9C0611F1E14}"/>
              </a:ext>
            </a:extLst>
          </p:cNvPr>
          <p:cNvGrpSpPr/>
          <p:nvPr/>
        </p:nvGrpSpPr>
        <p:grpSpPr>
          <a:xfrm>
            <a:off x="12800008" y="3436659"/>
            <a:ext cx="5114755" cy="6126441"/>
            <a:chOff x="0" y="0"/>
            <a:chExt cx="15607370" cy="8223969"/>
          </a:xfrm>
          <a:solidFill>
            <a:schemeClr val="accent4">
              <a:lumMod val="60000"/>
              <a:lumOff val="40000"/>
            </a:schemeClr>
          </a:solidFill>
        </p:grpSpPr>
        <p:sp>
          <p:nvSpPr>
            <p:cNvPr id="51" name="Freeform 8">
              <a:extLst>
                <a:ext uri="{FF2B5EF4-FFF2-40B4-BE49-F238E27FC236}">
                  <a16:creationId xmlns:a16="http://schemas.microsoft.com/office/drawing/2014/main" id="{345B3A41-5159-4E5B-A7D3-59973E0475D9}"/>
                </a:ext>
              </a:extLst>
            </p:cNvPr>
            <p:cNvSpPr/>
            <p:nvPr/>
          </p:nvSpPr>
          <p:spPr>
            <a:xfrm>
              <a:off x="-1" y="0"/>
              <a:ext cx="15615029" cy="8223969"/>
            </a:xfrm>
            <a:custGeom>
              <a:avLst/>
              <a:gdLst/>
              <a:ahLst/>
              <a:cxnLst/>
              <a:rect l="l" t="t" r="r" b="b"/>
              <a:pathLst>
                <a:path w="15615029" h="8223969">
                  <a:moveTo>
                    <a:pt x="15108590" y="8207050"/>
                  </a:moveTo>
                  <a:cubicBezTo>
                    <a:pt x="15108590" y="8207050"/>
                    <a:pt x="14871594" y="8197081"/>
                    <a:pt x="14509455" y="8210525"/>
                  </a:cubicBezTo>
                  <a:cubicBezTo>
                    <a:pt x="14147317" y="8223969"/>
                    <a:pt x="490924" y="8223969"/>
                    <a:pt x="490924" y="8223969"/>
                  </a:cubicBezTo>
                  <a:cubicBezTo>
                    <a:pt x="245502" y="8223969"/>
                    <a:pt x="32509" y="8126702"/>
                    <a:pt x="31032" y="7966587"/>
                  </a:cubicBezTo>
                  <a:cubicBezTo>
                    <a:pt x="31032" y="7966587"/>
                    <a:pt x="0" y="560159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157196"/>
                    <a:pt x="15606273" y="7267001"/>
                  </a:cubicBezTo>
                  <a:cubicBezTo>
                    <a:pt x="15615029" y="7560302"/>
                    <a:pt x="15568482" y="7893373"/>
                    <a:pt x="15568482" y="7893373"/>
                  </a:cubicBezTo>
                  <a:cubicBezTo>
                    <a:pt x="15565516" y="8073398"/>
                    <a:pt x="15354013" y="8207050"/>
                    <a:pt x="15108590" y="8207050"/>
                  </a:cubicBezTo>
                  <a:close/>
                </a:path>
              </a:pathLst>
            </a:custGeom>
            <a:grpFill/>
          </p:spPr>
        </p:sp>
      </p:grpSp>
      <p:grpSp>
        <p:nvGrpSpPr>
          <p:cNvPr id="49" name="Group 9">
            <a:extLst>
              <a:ext uri="{FF2B5EF4-FFF2-40B4-BE49-F238E27FC236}">
                <a16:creationId xmlns:a16="http://schemas.microsoft.com/office/drawing/2014/main" id="{87D86090-7A5E-4B4E-B638-7525EB526F25}"/>
              </a:ext>
            </a:extLst>
          </p:cNvPr>
          <p:cNvGrpSpPr/>
          <p:nvPr/>
        </p:nvGrpSpPr>
        <p:grpSpPr>
          <a:xfrm>
            <a:off x="12746662" y="3228084"/>
            <a:ext cx="5114755" cy="6215830"/>
            <a:chOff x="0" y="0"/>
            <a:chExt cx="15607370" cy="8343963"/>
          </a:xfrm>
          <a:solidFill>
            <a:schemeClr val="accent6">
              <a:lumMod val="40000"/>
              <a:lumOff val="60000"/>
            </a:schemeClr>
          </a:solidFill>
        </p:grpSpPr>
        <p:sp>
          <p:nvSpPr>
            <p:cNvPr id="50" name="Freeform 10">
              <a:extLst>
                <a:ext uri="{FF2B5EF4-FFF2-40B4-BE49-F238E27FC236}">
                  <a16:creationId xmlns:a16="http://schemas.microsoft.com/office/drawing/2014/main" id="{1E6186CF-C7EE-4717-BCA5-EC1C7AFDFFBC}"/>
                </a:ext>
              </a:extLst>
            </p:cNvPr>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grpFill/>
          </p:spPr>
        </p:sp>
      </p:grpSp>
      <p:sp>
        <p:nvSpPr>
          <p:cNvPr id="55" name="TextBox 54">
            <a:extLst>
              <a:ext uri="{FF2B5EF4-FFF2-40B4-BE49-F238E27FC236}">
                <a16:creationId xmlns:a16="http://schemas.microsoft.com/office/drawing/2014/main" id="{85D983BB-B107-47EC-A134-58BB92230338}"/>
              </a:ext>
            </a:extLst>
          </p:cNvPr>
          <p:cNvSpPr txBox="1"/>
          <p:nvPr/>
        </p:nvSpPr>
        <p:spPr>
          <a:xfrm>
            <a:off x="13010454" y="3466208"/>
            <a:ext cx="4626615" cy="3671583"/>
          </a:xfrm>
          <a:prstGeom prst="rect">
            <a:avLst/>
          </a:prstGeom>
          <a:noFill/>
        </p:spPr>
        <p:txBody>
          <a:bodyPr wrap="square">
            <a:spAutoFit/>
          </a:bodyPr>
          <a:lstStyle/>
          <a:p>
            <a:pPr algn="just">
              <a:lnSpc>
                <a:spcPct val="150000"/>
              </a:lnSpc>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vấn đề chính mà văn bản nêu lên qua một hiện tượng đời sống.</a:t>
            </a:r>
            <a:endParaRPr lang="en-US" sz="4000" dirty="0">
              <a:latin typeface="Arial" panose="020B0604020202020204" pitchFamily="34" charset="0"/>
              <a:cs typeface="Arial" panose="020B0604020202020204" pitchFamily="34" charset="0"/>
            </a:endParaRPr>
          </a:p>
        </p:txBody>
      </p:sp>
      <p:cxnSp>
        <p:nvCxnSpPr>
          <p:cNvPr id="57" name="Straight Connector 56">
            <a:extLst>
              <a:ext uri="{FF2B5EF4-FFF2-40B4-BE49-F238E27FC236}">
                <a16:creationId xmlns:a16="http://schemas.microsoft.com/office/drawing/2014/main" id="{CB6E832B-3225-41F0-8692-AD45B826DDB6}"/>
              </a:ext>
            </a:extLst>
          </p:cNvPr>
          <p:cNvCxnSpPr>
            <a:cxnSpLocks/>
          </p:cNvCxnSpPr>
          <p:nvPr/>
        </p:nvCxnSpPr>
        <p:spPr>
          <a:xfrm>
            <a:off x="1447800" y="2463146"/>
            <a:ext cx="0" cy="747502"/>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73FE5EED-F755-4B2D-9B28-111502796B9C}"/>
              </a:ext>
            </a:extLst>
          </p:cNvPr>
          <p:cNvCxnSpPr>
            <a:cxnSpLocks/>
          </p:cNvCxnSpPr>
          <p:nvPr/>
        </p:nvCxnSpPr>
        <p:spPr>
          <a:xfrm>
            <a:off x="4267200" y="2445710"/>
            <a:ext cx="0" cy="747502"/>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sp>
        <p:nvSpPr>
          <p:cNvPr id="62" name="Freeform 12">
            <a:extLst>
              <a:ext uri="{FF2B5EF4-FFF2-40B4-BE49-F238E27FC236}">
                <a16:creationId xmlns:a16="http://schemas.microsoft.com/office/drawing/2014/main" id="{9BB5086B-92F0-4F3B-B65F-8BFF3A8728AF}"/>
              </a:ext>
            </a:extLst>
          </p:cNvPr>
          <p:cNvSpPr/>
          <p:nvPr/>
        </p:nvSpPr>
        <p:spPr>
          <a:xfrm>
            <a:off x="6686050" y="1156072"/>
            <a:ext cx="4714340" cy="1289638"/>
          </a:xfrm>
          <a:custGeom>
            <a:avLst/>
            <a:gdLst/>
            <a:ahLst/>
            <a:cxnLst/>
            <a:rect l="l" t="t" r="r" b="b"/>
            <a:pathLst>
              <a:path w="16218011" h="2651668">
                <a:moveTo>
                  <a:pt x="15711572" y="2634749"/>
                </a:moveTo>
                <a:cubicBezTo>
                  <a:pt x="15711572" y="2634749"/>
                  <a:pt x="15474576" y="2624779"/>
                  <a:pt x="15112437" y="2638223"/>
                </a:cubicBezTo>
                <a:cubicBezTo>
                  <a:pt x="14750299" y="2651668"/>
                  <a:pt x="490924" y="2651668"/>
                  <a:pt x="490924" y="2651668"/>
                </a:cubicBezTo>
                <a:cubicBezTo>
                  <a:pt x="245502" y="2651668"/>
                  <a:pt x="32509" y="2554400"/>
                  <a:pt x="31032" y="2394286"/>
                </a:cubicBezTo>
                <a:cubicBezTo>
                  <a:pt x="31032" y="2394286"/>
                  <a:pt x="0" y="128530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665025" y="0"/>
                  <a:pt x="15665025" y="0"/>
                </a:cubicBezTo>
                <a:cubicBezTo>
                  <a:pt x="15976925" y="0"/>
                  <a:pt x="16210353" y="101069"/>
                  <a:pt x="16202496" y="303616"/>
                </a:cubicBezTo>
                <a:cubicBezTo>
                  <a:pt x="16202496" y="303616"/>
                  <a:pt x="16200501" y="1225020"/>
                  <a:pt x="16209257" y="1694698"/>
                </a:cubicBezTo>
                <a:cubicBezTo>
                  <a:pt x="16218011" y="1988000"/>
                  <a:pt x="16171464" y="2321071"/>
                  <a:pt x="16171464" y="2321071"/>
                </a:cubicBezTo>
                <a:cubicBezTo>
                  <a:pt x="16168498" y="2501096"/>
                  <a:pt x="15956994" y="2634749"/>
                  <a:pt x="15711572" y="2634749"/>
                </a:cubicBezTo>
                <a:close/>
              </a:path>
            </a:pathLst>
          </a:custGeom>
          <a:solidFill>
            <a:schemeClr val="tx2">
              <a:lumMod val="20000"/>
              <a:lumOff val="80000"/>
            </a:schemeClr>
          </a:solidFill>
        </p:spPr>
      </p:sp>
      <p:pic>
        <p:nvPicPr>
          <p:cNvPr id="63" name="Picture 17">
            <a:extLst>
              <a:ext uri="{FF2B5EF4-FFF2-40B4-BE49-F238E27FC236}">
                <a16:creationId xmlns:a16="http://schemas.microsoft.com/office/drawing/2014/main" id="{944F8CF0-3287-447B-962B-5421504A006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919282">
            <a:off x="6331221" y="1135173"/>
            <a:ext cx="1361936" cy="348830"/>
          </a:xfrm>
          <a:prstGeom prst="rect">
            <a:avLst/>
          </a:prstGeom>
        </p:spPr>
      </p:pic>
      <p:cxnSp>
        <p:nvCxnSpPr>
          <p:cNvPr id="64" name="Straight Connector 63">
            <a:extLst>
              <a:ext uri="{FF2B5EF4-FFF2-40B4-BE49-F238E27FC236}">
                <a16:creationId xmlns:a16="http://schemas.microsoft.com/office/drawing/2014/main" id="{FC2C4CD2-11BE-4039-A8ED-BDEB052E9CDC}"/>
              </a:ext>
            </a:extLst>
          </p:cNvPr>
          <p:cNvCxnSpPr>
            <a:cxnSpLocks/>
          </p:cNvCxnSpPr>
          <p:nvPr/>
        </p:nvCxnSpPr>
        <p:spPr>
          <a:xfrm>
            <a:off x="7620000" y="2480582"/>
            <a:ext cx="0" cy="747502"/>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F9E640A6-930B-4EFB-A59F-2FF52E6E21F6}"/>
              </a:ext>
            </a:extLst>
          </p:cNvPr>
          <p:cNvCxnSpPr>
            <a:cxnSpLocks/>
          </p:cNvCxnSpPr>
          <p:nvPr/>
        </p:nvCxnSpPr>
        <p:spPr>
          <a:xfrm>
            <a:off x="10439400" y="2463146"/>
            <a:ext cx="0" cy="747502"/>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35442195-98C4-4ADF-910D-632C0AC810BC}"/>
              </a:ext>
            </a:extLst>
          </p:cNvPr>
          <p:cNvSpPr txBox="1"/>
          <p:nvPr/>
        </p:nvSpPr>
        <p:spPr>
          <a:xfrm>
            <a:off x="6610426" y="1397243"/>
            <a:ext cx="4714340" cy="8770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Đề</a:t>
            </a:r>
            <a:r>
              <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tài</a:t>
            </a:r>
            <a:r>
              <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sp>
        <p:nvSpPr>
          <p:cNvPr id="67" name="Freeform 12">
            <a:extLst>
              <a:ext uri="{FF2B5EF4-FFF2-40B4-BE49-F238E27FC236}">
                <a16:creationId xmlns:a16="http://schemas.microsoft.com/office/drawing/2014/main" id="{CBEBB46D-D550-4150-9ED3-A1B90431D4DB}"/>
              </a:ext>
            </a:extLst>
          </p:cNvPr>
          <p:cNvSpPr/>
          <p:nvPr/>
        </p:nvSpPr>
        <p:spPr>
          <a:xfrm>
            <a:off x="12886459" y="1224649"/>
            <a:ext cx="4714340" cy="1289638"/>
          </a:xfrm>
          <a:custGeom>
            <a:avLst/>
            <a:gdLst/>
            <a:ahLst/>
            <a:cxnLst/>
            <a:rect l="l" t="t" r="r" b="b"/>
            <a:pathLst>
              <a:path w="16218011" h="2651668">
                <a:moveTo>
                  <a:pt x="15711572" y="2634749"/>
                </a:moveTo>
                <a:cubicBezTo>
                  <a:pt x="15711572" y="2634749"/>
                  <a:pt x="15474576" y="2624779"/>
                  <a:pt x="15112437" y="2638223"/>
                </a:cubicBezTo>
                <a:cubicBezTo>
                  <a:pt x="14750299" y="2651668"/>
                  <a:pt x="490924" y="2651668"/>
                  <a:pt x="490924" y="2651668"/>
                </a:cubicBezTo>
                <a:cubicBezTo>
                  <a:pt x="245502" y="2651668"/>
                  <a:pt x="32509" y="2554400"/>
                  <a:pt x="31032" y="2394286"/>
                </a:cubicBezTo>
                <a:cubicBezTo>
                  <a:pt x="31032" y="2394286"/>
                  <a:pt x="0" y="128530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665025" y="0"/>
                  <a:pt x="15665025" y="0"/>
                </a:cubicBezTo>
                <a:cubicBezTo>
                  <a:pt x="15976925" y="0"/>
                  <a:pt x="16210353" y="101069"/>
                  <a:pt x="16202496" y="303616"/>
                </a:cubicBezTo>
                <a:cubicBezTo>
                  <a:pt x="16202496" y="303616"/>
                  <a:pt x="16200501" y="1225020"/>
                  <a:pt x="16209257" y="1694698"/>
                </a:cubicBezTo>
                <a:cubicBezTo>
                  <a:pt x="16218011" y="1988000"/>
                  <a:pt x="16171464" y="2321071"/>
                  <a:pt x="16171464" y="2321071"/>
                </a:cubicBezTo>
                <a:cubicBezTo>
                  <a:pt x="16168498" y="2501096"/>
                  <a:pt x="15956994" y="2634749"/>
                  <a:pt x="15711572" y="2634749"/>
                </a:cubicBezTo>
                <a:close/>
              </a:path>
            </a:pathLst>
          </a:custGeom>
          <a:solidFill>
            <a:schemeClr val="accent4">
              <a:lumMod val="40000"/>
              <a:lumOff val="60000"/>
            </a:schemeClr>
          </a:solidFill>
        </p:spPr>
      </p:sp>
      <p:pic>
        <p:nvPicPr>
          <p:cNvPr id="68" name="Picture 17">
            <a:extLst>
              <a:ext uri="{FF2B5EF4-FFF2-40B4-BE49-F238E27FC236}">
                <a16:creationId xmlns:a16="http://schemas.microsoft.com/office/drawing/2014/main" id="{35149738-6F0E-4BA8-9202-526579205B4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19282">
            <a:off x="12531630" y="1203750"/>
            <a:ext cx="1361936" cy="348830"/>
          </a:xfrm>
          <a:prstGeom prst="rect">
            <a:avLst/>
          </a:prstGeom>
        </p:spPr>
      </p:pic>
      <p:cxnSp>
        <p:nvCxnSpPr>
          <p:cNvPr id="69" name="Straight Connector 68">
            <a:extLst>
              <a:ext uri="{FF2B5EF4-FFF2-40B4-BE49-F238E27FC236}">
                <a16:creationId xmlns:a16="http://schemas.microsoft.com/office/drawing/2014/main" id="{A1A7969C-9964-4389-861B-0E741D7D375D}"/>
              </a:ext>
            </a:extLst>
          </p:cNvPr>
          <p:cNvCxnSpPr>
            <a:cxnSpLocks/>
          </p:cNvCxnSpPr>
          <p:nvPr/>
        </p:nvCxnSpPr>
        <p:spPr>
          <a:xfrm>
            <a:off x="13820409" y="2549159"/>
            <a:ext cx="0" cy="747502"/>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24B66BC6-D365-474B-BD0E-CBFD55BBD03B}"/>
              </a:ext>
            </a:extLst>
          </p:cNvPr>
          <p:cNvCxnSpPr>
            <a:cxnSpLocks/>
          </p:cNvCxnSpPr>
          <p:nvPr/>
        </p:nvCxnSpPr>
        <p:spPr>
          <a:xfrm>
            <a:off x="16639809" y="2531723"/>
            <a:ext cx="0" cy="747502"/>
          </a:xfrm>
          <a:prstGeom prst="line">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cxnSp>
      <p:sp>
        <p:nvSpPr>
          <p:cNvPr id="71" name="TextBox 70">
            <a:extLst>
              <a:ext uri="{FF2B5EF4-FFF2-40B4-BE49-F238E27FC236}">
                <a16:creationId xmlns:a16="http://schemas.microsoft.com/office/drawing/2014/main" id="{74CA7E2A-A087-4784-8C40-ECB2F8BAE685}"/>
              </a:ext>
            </a:extLst>
          </p:cNvPr>
          <p:cNvSpPr txBox="1"/>
          <p:nvPr/>
        </p:nvSpPr>
        <p:spPr>
          <a:xfrm>
            <a:off x="12825868" y="1465820"/>
            <a:ext cx="4714340" cy="8770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Chủ</a:t>
            </a:r>
            <a:r>
              <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đề</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72" name="Picture 28">
            <a:extLst>
              <a:ext uri="{FF2B5EF4-FFF2-40B4-BE49-F238E27FC236}">
                <a16:creationId xmlns:a16="http://schemas.microsoft.com/office/drawing/2014/main" id="{53A912ED-AECB-4A5A-B8D0-56CCA1284AB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04242" y="89202"/>
            <a:ext cx="1035966" cy="1035966"/>
          </a:xfrm>
          <a:prstGeom prst="rect">
            <a:avLst/>
          </a:prstGeom>
        </p:spPr>
      </p:pic>
      <p:pic>
        <p:nvPicPr>
          <p:cNvPr id="73" name="Picture 29">
            <a:extLst>
              <a:ext uri="{FF2B5EF4-FFF2-40B4-BE49-F238E27FC236}">
                <a16:creationId xmlns:a16="http://schemas.microsoft.com/office/drawing/2014/main" id="{7A1B43D3-6411-4769-B12B-15F7EECD60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933175" y="43157"/>
            <a:ext cx="2262744" cy="1176627"/>
          </a:xfrm>
          <a:prstGeom prst="rect">
            <a:avLst/>
          </a:prstGeom>
        </p:spPr>
      </p:pic>
      <p:pic>
        <p:nvPicPr>
          <p:cNvPr id="75" name="Picture 30">
            <a:extLst>
              <a:ext uri="{FF2B5EF4-FFF2-40B4-BE49-F238E27FC236}">
                <a16:creationId xmlns:a16="http://schemas.microsoft.com/office/drawing/2014/main" id="{0A001546-30D5-43E2-B65A-6038C711F8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8492" y="31436"/>
            <a:ext cx="1686616" cy="877040"/>
          </a:xfrm>
          <a:prstGeom prst="rect">
            <a:avLst/>
          </a:prstGeom>
        </p:spPr>
      </p:pic>
      <p:pic>
        <p:nvPicPr>
          <p:cNvPr id="79" name="Picture 3">
            <a:extLst>
              <a:ext uri="{FF2B5EF4-FFF2-40B4-BE49-F238E27FC236}">
                <a16:creationId xmlns:a16="http://schemas.microsoft.com/office/drawing/2014/main" id="{5F04BD5B-9D2A-4D08-9EEB-BA22FF9EE53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67264" y="7417838"/>
            <a:ext cx="2410677" cy="1931555"/>
          </a:xfrm>
          <a:prstGeom prst="rect">
            <a:avLst/>
          </a:prstGeom>
        </p:spPr>
      </p:pic>
      <p:pic>
        <p:nvPicPr>
          <p:cNvPr id="80" name="Picture 3">
            <a:extLst>
              <a:ext uri="{FF2B5EF4-FFF2-40B4-BE49-F238E27FC236}">
                <a16:creationId xmlns:a16="http://schemas.microsoft.com/office/drawing/2014/main" id="{9CE3592A-0344-4BFD-A0C6-9668144F539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427846" y="9721330"/>
            <a:ext cx="830146" cy="526105"/>
          </a:xfrm>
          <a:prstGeom prst="rect">
            <a:avLst/>
          </a:prstGeom>
        </p:spPr>
      </p:pic>
      <p:pic>
        <p:nvPicPr>
          <p:cNvPr id="81" name="Picture 4">
            <a:extLst>
              <a:ext uri="{FF2B5EF4-FFF2-40B4-BE49-F238E27FC236}">
                <a16:creationId xmlns:a16="http://schemas.microsoft.com/office/drawing/2014/main" id="{92267F01-246C-4BC0-A113-B7CE708CD9D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189506" y="9845530"/>
            <a:ext cx="657858" cy="416917"/>
          </a:xfrm>
          <a:prstGeom prst="rect">
            <a:avLst/>
          </a:prstGeom>
        </p:spPr>
      </p:pic>
      <p:pic>
        <p:nvPicPr>
          <p:cNvPr id="82" name="Picture 5">
            <a:extLst>
              <a:ext uri="{FF2B5EF4-FFF2-40B4-BE49-F238E27FC236}">
                <a16:creationId xmlns:a16="http://schemas.microsoft.com/office/drawing/2014/main" id="{8568BDDD-3AB4-4C63-8DDD-2B69289D365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943057" y="9721330"/>
            <a:ext cx="798638" cy="506137"/>
          </a:xfrm>
          <a:prstGeom prst="rect">
            <a:avLst/>
          </a:prstGeom>
        </p:spPr>
      </p:pic>
      <p:pic>
        <p:nvPicPr>
          <p:cNvPr id="89" name="Picture 19">
            <a:extLst>
              <a:ext uri="{FF2B5EF4-FFF2-40B4-BE49-F238E27FC236}">
                <a16:creationId xmlns:a16="http://schemas.microsoft.com/office/drawing/2014/main" id="{E68F19EF-2F37-4474-8FE4-020288CCC39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11516" y="7417838"/>
            <a:ext cx="1864967" cy="1949084"/>
          </a:xfrm>
          <a:prstGeom prst="rect">
            <a:avLst/>
          </a:prstGeom>
        </p:spPr>
      </p:pic>
      <p:pic>
        <p:nvPicPr>
          <p:cNvPr id="91" name="Picture 7">
            <a:extLst>
              <a:ext uri="{FF2B5EF4-FFF2-40B4-BE49-F238E27FC236}">
                <a16:creationId xmlns:a16="http://schemas.microsoft.com/office/drawing/2014/main" id="{6083A369-E65A-40C8-9F27-FD3FA37F7FD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743567" y="8181251"/>
            <a:ext cx="1132159" cy="1072721"/>
          </a:xfrm>
          <a:prstGeom prst="rect">
            <a:avLst/>
          </a:prstGeom>
        </p:spPr>
      </p:pic>
    </p:spTree>
    <p:extLst>
      <p:ext uri="{BB962C8B-B14F-4D97-AF65-F5344CB8AC3E}">
        <p14:creationId xmlns:p14="http://schemas.microsoft.com/office/powerpoint/2010/main" val="241472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par>
                                <p:cTn id="19" presetID="16" presetClass="entr" presetSubtype="21"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barn(inVertical)">
                                      <p:cBhvr>
                                        <p:cTn id="21" dur="500"/>
                                        <p:tgtEl>
                                          <p:spTgt spid="59"/>
                                        </p:tgtEl>
                                      </p:cBhvr>
                                    </p:animEffect>
                                  </p:childTnLst>
                                </p:cTn>
                              </p:par>
                              <p:par>
                                <p:cTn id="22" presetID="16" presetClass="entr" presetSubtype="21" fill="hold"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barn(inVertical)">
                                      <p:cBhvr>
                                        <p:cTn id="24" dur="500"/>
                                        <p:tgtEl>
                                          <p:spTgt spid="9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barn(inVertical)">
                                      <p:cBhvr>
                                        <p:cTn id="35" dur="500"/>
                                        <p:tgtEl>
                                          <p:spTgt spid="6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barn(inVertical)">
                                      <p:cBhvr>
                                        <p:cTn id="38" dur="500"/>
                                        <p:tgtEl>
                                          <p:spTgt spid="66"/>
                                        </p:tgtEl>
                                      </p:cBhvr>
                                    </p:animEffect>
                                  </p:childTnLst>
                                </p:cTn>
                              </p:par>
                              <p:par>
                                <p:cTn id="39" presetID="16" presetClass="entr" presetSubtype="21"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barn(inVertical)">
                                      <p:cBhvr>
                                        <p:cTn id="41" dur="500"/>
                                        <p:tgtEl>
                                          <p:spTgt spid="6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barn(inVertical)">
                                      <p:cBhvr>
                                        <p:cTn id="46" dur="500"/>
                                        <p:tgtEl>
                                          <p:spTgt spid="64"/>
                                        </p:tgtEl>
                                      </p:cBhvr>
                                    </p:animEffect>
                                  </p:childTnLst>
                                </p:cTn>
                              </p:par>
                              <p:par>
                                <p:cTn id="47" presetID="16" presetClass="entr" presetSubtype="21" fill="hold"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barn(inVertical)">
                                      <p:cBhvr>
                                        <p:cTn id="49" dur="500"/>
                                        <p:tgtEl>
                                          <p:spTgt spid="65"/>
                                        </p:tgtEl>
                                      </p:cBhvr>
                                    </p:animEffect>
                                  </p:childTnLst>
                                </p:cTn>
                              </p:par>
                              <p:par>
                                <p:cTn id="50" presetID="16" presetClass="entr" presetSubtype="21"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barn(inVertical)">
                                      <p:cBhvr>
                                        <p:cTn id="55" dur="500"/>
                                        <p:tgtEl>
                                          <p:spTgt spid="46"/>
                                        </p:tgtEl>
                                      </p:cBhvr>
                                    </p:animEffect>
                                  </p:childTnLst>
                                </p:cTn>
                              </p:par>
                              <p:par>
                                <p:cTn id="56" presetID="16" presetClass="entr" presetSubtype="21" fill="hold"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barn(inVertical)">
                                      <p:cBhvr>
                                        <p:cTn id="58" dur="500"/>
                                        <p:tgtEl>
                                          <p:spTgt spid="89"/>
                                        </p:tgtEl>
                                      </p:cBhvr>
                                    </p:animEffect>
                                  </p:childTnLst>
                                </p:cTn>
                              </p:par>
                              <p:par>
                                <p:cTn id="59" presetID="16" presetClass="entr" presetSubtype="21"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arn(inVertical)">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barn(inVertical)">
                                      <p:cBhvr>
                                        <p:cTn id="66" dur="500"/>
                                        <p:tgtEl>
                                          <p:spTgt spid="71"/>
                                        </p:tgtEl>
                                      </p:cBhvr>
                                    </p:animEffect>
                                  </p:childTnLst>
                                </p:cTn>
                              </p:par>
                              <p:par>
                                <p:cTn id="67" presetID="16" presetClass="entr" presetSubtype="21" fill="hold"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barn(inVertical)">
                                      <p:cBhvr>
                                        <p:cTn id="69" dur="500"/>
                                        <p:tgtEl>
                                          <p:spTgt spid="68"/>
                                        </p:tgtEl>
                                      </p:cBhvr>
                                    </p:animEffect>
                                  </p:childTnLst>
                                </p:cTn>
                              </p:par>
                              <p:par>
                                <p:cTn id="70" presetID="16" presetClass="entr" presetSubtype="21"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barn(inVertical)">
                                      <p:cBhvr>
                                        <p:cTn id="72" dur="500"/>
                                        <p:tgtEl>
                                          <p:spTgt spid="6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barn(inVertical)">
                                      <p:cBhvr>
                                        <p:cTn id="77" dur="500"/>
                                        <p:tgtEl>
                                          <p:spTgt spid="70"/>
                                        </p:tgtEl>
                                      </p:cBhvr>
                                    </p:animEffect>
                                  </p:childTnLst>
                                </p:cTn>
                              </p:par>
                              <p:par>
                                <p:cTn id="78" presetID="16" presetClass="entr" presetSubtype="21" fill="hold"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barn(inVertical)">
                                      <p:cBhvr>
                                        <p:cTn id="80" dur="500"/>
                                        <p:tgtEl>
                                          <p:spTgt spid="69"/>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barn(inVertical)">
                                      <p:cBhvr>
                                        <p:cTn id="83" dur="500"/>
                                        <p:tgtEl>
                                          <p:spTgt spid="55"/>
                                        </p:tgtEl>
                                      </p:cBhvr>
                                    </p:animEffect>
                                  </p:childTnLst>
                                </p:cTn>
                              </p:par>
                              <p:par>
                                <p:cTn id="84" presetID="16" presetClass="entr" presetSubtype="21"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barn(inVertical)">
                                      <p:cBhvr>
                                        <p:cTn id="86" dur="500"/>
                                        <p:tgtEl>
                                          <p:spTgt spid="49"/>
                                        </p:tgtEl>
                                      </p:cBhvr>
                                    </p:animEffect>
                                  </p:childTnLst>
                                </p:cTn>
                              </p:par>
                              <p:par>
                                <p:cTn id="87" presetID="16" presetClass="entr" presetSubtype="21" fill="hold" nodeType="with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barn(inVertical)">
                                      <p:cBhvr>
                                        <p:cTn id="89" dur="500"/>
                                        <p:tgtEl>
                                          <p:spTgt spid="79"/>
                                        </p:tgtEl>
                                      </p:cBhvr>
                                    </p:animEffect>
                                  </p:childTnLst>
                                </p:cTn>
                              </p:par>
                              <p:par>
                                <p:cTn id="90" presetID="16" presetClass="entr" presetSubtype="21" fill="hold" nodeType="with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barn(inVertical)">
                                      <p:cBhvr>
                                        <p:cTn id="9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6" grpId="0"/>
      <p:bldP spid="55" grpId="0"/>
      <p:bldP spid="66"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1157">
            <a:off x="15337677" y="343732"/>
            <a:ext cx="2220232" cy="115452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39400" y="9350866"/>
            <a:ext cx="830146" cy="526105"/>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05859" y="9328308"/>
            <a:ext cx="949664" cy="601850"/>
          </a:xfrm>
          <a:prstGeom prst="rect">
            <a:avLst/>
          </a:prstGeom>
        </p:spPr>
      </p:pic>
      <p:grpSp>
        <p:nvGrpSpPr>
          <p:cNvPr id="29" name="Group 28">
            <a:extLst>
              <a:ext uri="{FF2B5EF4-FFF2-40B4-BE49-F238E27FC236}">
                <a16:creationId xmlns:a16="http://schemas.microsoft.com/office/drawing/2014/main" id="{F435440A-87D9-4163-959C-6E1744C7B3F0}"/>
              </a:ext>
            </a:extLst>
          </p:cNvPr>
          <p:cNvGrpSpPr/>
          <p:nvPr/>
        </p:nvGrpSpPr>
        <p:grpSpPr>
          <a:xfrm>
            <a:off x="4267200" y="443301"/>
            <a:ext cx="10036020" cy="1406926"/>
            <a:chOff x="5982892" y="951210"/>
            <a:chExt cx="10036020" cy="1406926"/>
          </a:xfrm>
        </p:grpSpPr>
        <p:grpSp>
          <p:nvGrpSpPr>
            <p:cNvPr id="18" name="Group 18"/>
            <p:cNvGrpSpPr/>
            <p:nvPr/>
          </p:nvGrpSpPr>
          <p:grpSpPr>
            <a:xfrm>
              <a:off x="5982892" y="951210"/>
              <a:ext cx="10036020" cy="1406926"/>
              <a:chOff x="0" y="0"/>
              <a:chExt cx="16734902" cy="3539920"/>
            </a:xfrm>
          </p:grpSpPr>
          <p:sp>
            <p:nvSpPr>
              <p:cNvPr id="19" name="Freeform 19"/>
              <p:cNvSpPr/>
              <p:nvPr/>
            </p:nvSpPr>
            <p:spPr>
              <a:xfrm>
                <a:off x="-4213" y="0"/>
                <a:ext cx="16739115" cy="3539920"/>
              </a:xfrm>
              <a:custGeom>
                <a:avLst/>
                <a:gdLst/>
                <a:ahLst/>
                <a:cxnLst/>
                <a:rect l="l" t="t" r="r" b="b"/>
                <a:pathLst>
                  <a:path w="16739115" h="3539920">
                    <a:moveTo>
                      <a:pt x="278431" y="16918"/>
                    </a:moveTo>
                    <a:cubicBezTo>
                      <a:pt x="278431" y="16918"/>
                      <a:pt x="604014" y="12258"/>
                      <a:pt x="1168124" y="12454"/>
                    </a:cubicBezTo>
                    <a:cubicBezTo>
                      <a:pt x="13983521" y="12671"/>
                      <a:pt x="16465047" y="0"/>
                      <a:pt x="16465047" y="0"/>
                    </a:cubicBezTo>
                    <a:cubicBezTo>
                      <a:pt x="16532511" y="0"/>
                      <a:pt x="16608448" y="0"/>
                      <a:pt x="16687221" y="85073"/>
                    </a:cubicBezTo>
                    <a:cubicBezTo>
                      <a:pt x="16730198" y="131488"/>
                      <a:pt x="16731266" y="240224"/>
                      <a:pt x="16731671" y="320281"/>
                    </a:cubicBezTo>
                    <a:cubicBezTo>
                      <a:pt x="16731671" y="320281"/>
                      <a:pt x="16729967" y="2306407"/>
                      <a:pt x="16729967" y="2777336"/>
                    </a:cubicBezTo>
                    <a:cubicBezTo>
                      <a:pt x="16729967" y="2991494"/>
                      <a:pt x="16739116" y="3290674"/>
                      <a:pt x="16739116" y="3290674"/>
                    </a:cubicBezTo>
                    <a:cubicBezTo>
                      <a:pt x="16739116" y="3419342"/>
                      <a:pt x="16734945" y="3539920"/>
                      <a:pt x="16482108" y="3531786"/>
                    </a:cubicBezTo>
                    <a:cubicBezTo>
                      <a:pt x="16482108" y="3531786"/>
                      <a:pt x="16105635" y="3511487"/>
                      <a:pt x="14442476" y="3519086"/>
                    </a:cubicBezTo>
                    <a:cubicBezTo>
                      <a:pt x="3622148" y="3527220"/>
                      <a:pt x="304023" y="3539920"/>
                      <a:pt x="304023" y="3539920"/>
                    </a:cubicBezTo>
                    <a:cubicBezTo>
                      <a:pt x="132548" y="3539920"/>
                      <a:pt x="4213" y="3438851"/>
                      <a:pt x="8532" y="3236303"/>
                    </a:cubicBezTo>
                    <a:cubicBezTo>
                      <a:pt x="8532" y="3236303"/>
                      <a:pt x="9630" y="2737762"/>
                      <a:pt x="4815" y="1166544"/>
                    </a:cubicBezTo>
                    <a:cubicBezTo>
                      <a:pt x="0" y="663668"/>
                      <a:pt x="25592" y="330596"/>
                      <a:pt x="25592" y="330596"/>
                    </a:cubicBezTo>
                    <a:cubicBezTo>
                      <a:pt x="27224" y="150571"/>
                      <a:pt x="143504" y="16918"/>
                      <a:pt x="278431" y="16918"/>
                    </a:cubicBezTo>
                    <a:close/>
                  </a:path>
                </a:pathLst>
              </a:custGeom>
              <a:solidFill>
                <a:srgbClr val="98C8BB"/>
              </a:solidFill>
            </p:spPr>
          </p:sp>
        </p:grpSp>
        <p:sp>
          <p:nvSpPr>
            <p:cNvPr id="20" name="TextBox 20"/>
            <p:cNvSpPr txBox="1"/>
            <p:nvPr/>
          </p:nvSpPr>
          <p:spPr>
            <a:xfrm>
              <a:off x="6066359" y="1067888"/>
              <a:ext cx="9632401" cy="10115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TÌM HIỂU TRI THỨC NGỮ VĂN</a:t>
              </a:r>
            </a:p>
          </p:txBody>
        </p:sp>
      </p:grpSp>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4400" y="377337"/>
            <a:ext cx="1465699" cy="1465699"/>
          </a:xfrm>
          <a:prstGeom prst="rect">
            <a:avLst/>
          </a:prstGeom>
        </p:spPr>
      </p:pic>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26535" y="833532"/>
            <a:ext cx="2843270" cy="1478500"/>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64817" flipV="1">
            <a:off x="16661519" y="3905445"/>
            <a:ext cx="660933" cy="1398800"/>
          </a:xfrm>
          <a:prstGeom prst="rect">
            <a:avLst/>
          </a:prstGeom>
        </p:spPr>
      </p:pic>
      <p:sp>
        <p:nvSpPr>
          <p:cNvPr id="28" name="TextBox 27">
            <a:extLst>
              <a:ext uri="{FF2B5EF4-FFF2-40B4-BE49-F238E27FC236}">
                <a16:creationId xmlns:a16="http://schemas.microsoft.com/office/drawing/2014/main" id="{82E75A93-F771-4B4A-89EC-841ABB4AF42F}"/>
              </a:ext>
            </a:extLst>
          </p:cNvPr>
          <p:cNvSpPr txBox="1"/>
          <p:nvPr/>
        </p:nvSpPr>
        <p:spPr>
          <a:xfrm>
            <a:off x="3733800" y="2060439"/>
            <a:ext cx="11185199"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đặc</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truyện</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ngụ</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ngôn</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0" name="TextBox 29">
            <a:extLst>
              <a:ext uri="{FF2B5EF4-FFF2-40B4-BE49-F238E27FC236}">
                <a16:creationId xmlns:a16="http://schemas.microsoft.com/office/drawing/2014/main" id="{B3A2BEC0-4979-41BD-9761-159DFF5CFDD3}"/>
              </a:ext>
            </a:extLst>
          </p:cNvPr>
          <p:cNvSpPr txBox="1"/>
          <p:nvPr/>
        </p:nvSpPr>
        <p:spPr>
          <a:xfrm>
            <a:off x="855198" y="8581817"/>
            <a:ext cx="6340805" cy="90159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THẢO LUẬN THEO BÀN</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Speech Bubble: Oval 15">
            <a:extLst>
              <a:ext uri="{FF2B5EF4-FFF2-40B4-BE49-F238E27FC236}">
                <a16:creationId xmlns:a16="http://schemas.microsoft.com/office/drawing/2014/main" id="{684956A0-1162-4038-B300-FF89A8AB27EA}"/>
              </a:ext>
            </a:extLst>
          </p:cNvPr>
          <p:cNvSpPr/>
          <p:nvPr/>
        </p:nvSpPr>
        <p:spPr>
          <a:xfrm>
            <a:off x="6922606" y="3619500"/>
            <a:ext cx="10298594" cy="4618663"/>
          </a:xfrm>
          <a:prstGeom prst="wedgeEllipseCallout">
            <a:avLst>
              <a:gd name="adj1" fmla="val -46576"/>
              <a:gd name="adj2" fmla="val 61853"/>
            </a:avLst>
          </a:prstGeom>
          <a:solidFill>
            <a:schemeClr val="accent2">
              <a:lumMod val="20000"/>
              <a:lumOff val="80000"/>
            </a:schemeClr>
          </a:solidFill>
          <a:ln>
            <a:solidFill>
              <a:schemeClr val="accent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7FDCFE64-91BF-49D9-B491-8F1FEEE39402}"/>
              </a:ext>
            </a:extLst>
          </p:cNvPr>
          <p:cNvSpPr txBox="1"/>
          <p:nvPr/>
        </p:nvSpPr>
        <p:spPr>
          <a:xfrm>
            <a:off x="8134183" y="4182584"/>
            <a:ext cx="7944017" cy="331366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 pos="270510" algn="l"/>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lập</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bảng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so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sánh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nhanh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giữa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yếu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tố</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chung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truyện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đã</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yếu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tố</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gắn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riêng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loại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ngụ</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ngôn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6" name="Picture 15">
            <a:extLst>
              <a:ext uri="{FF2B5EF4-FFF2-40B4-BE49-F238E27FC236}">
                <a16:creationId xmlns:a16="http://schemas.microsoft.com/office/drawing/2014/main" id="{E781A658-441E-4D00-A9FD-469C760587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12770" y="6410679"/>
            <a:ext cx="6654830" cy="2171138"/>
          </a:xfrm>
          <a:prstGeom prst="rect">
            <a:avLst/>
          </a:prstGeom>
        </p:spPr>
      </p:pic>
      <p:pic>
        <p:nvPicPr>
          <p:cNvPr id="37" name="Picture 27">
            <a:extLst>
              <a:ext uri="{FF2B5EF4-FFF2-40B4-BE49-F238E27FC236}">
                <a16:creationId xmlns:a16="http://schemas.microsoft.com/office/drawing/2014/main" id="{6D495114-7E94-413C-8F54-7FBC76487E2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748170" y="3950010"/>
            <a:ext cx="1303120" cy="1309669"/>
          </a:xfrm>
          <a:prstGeom prst="rect">
            <a:avLst/>
          </a:prstGeom>
        </p:spPr>
      </p:pic>
      <p:pic>
        <p:nvPicPr>
          <p:cNvPr id="39" name="Picture 6">
            <a:extLst>
              <a:ext uri="{FF2B5EF4-FFF2-40B4-BE49-F238E27FC236}">
                <a16:creationId xmlns:a16="http://schemas.microsoft.com/office/drawing/2014/main" id="{EF4D5135-AE21-4693-8879-B1BB38FF20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16592" y="7713877"/>
            <a:ext cx="1321727" cy="2138717"/>
          </a:xfrm>
          <a:prstGeom prst="rect">
            <a:avLst/>
          </a:prstGeom>
        </p:spPr>
      </p:pic>
    </p:spTree>
    <p:extLst>
      <p:ext uri="{BB962C8B-B14F-4D97-AF65-F5344CB8AC3E}">
        <p14:creationId xmlns:p14="http://schemas.microsoft.com/office/powerpoint/2010/main" val="1153345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16"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1937</TotalTime>
  <Words>2864</Words>
  <Application>Microsoft Office PowerPoint</Application>
  <PresentationFormat>Custom</PresentationFormat>
  <Paragraphs>327</Paragraphs>
  <Slides>40</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 thoi</cp:lastModifiedBy>
  <cp:revision>38</cp:revision>
  <dcterms:created xsi:type="dcterms:W3CDTF">2006-08-16T00:00:00Z</dcterms:created>
  <dcterms:modified xsi:type="dcterms:W3CDTF">2022-08-26T07:32:10Z</dcterms:modified>
  <dc:identifier>DAFKHsiNSS8</dc:identifier>
</cp:coreProperties>
</file>